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70" r:id="rId11"/>
    <p:sldId id="264" r:id="rId12"/>
    <p:sldId id="265" r:id="rId13"/>
    <p:sldId id="266" r:id="rId14"/>
    <p:sldId id="267" r:id="rId15"/>
    <p:sldId id="269" r:id="rId16"/>
    <p:sldId id="268" r:id="rId17"/>
    <p:sldId id="280" r:id="rId18"/>
    <p:sldId id="276" r:id="rId19"/>
    <p:sldId id="279" r:id="rId20"/>
    <p:sldId id="277" r:id="rId21"/>
    <p:sldId id="278" r:id="rId22"/>
    <p:sldId id="271" r:id="rId23"/>
    <p:sldId id="272" r:id="rId24"/>
    <p:sldId id="273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0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8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1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0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2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6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5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1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C6AC9-DF3C-4B7E-8C5C-55B062EE1CA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4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-91440" y="-182879"/>
            <a:ext cx="12283439" cy="107115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1" y="705394"/>
            <a:ext cx="6204202" cy="615260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3" y="751114"/>
            <a:ext cx="6100357" cy="61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87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89" y="859154"/>
            <a:ext cx="6666412" cy="6155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3063" y="0"/>
            <a:ext cx="12205063" cy="92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36914"/>
            <a:ext cx="5538651" cy="64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34640"/>
            <a:ext cx="5512526" cy="17242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অকৃপণ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901337"/>
            <a:ext cx="5564777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=৩মিঃ</a:t>
            </a:r>
            <a:r>
              <a:rPr lang="en-US" dirty="0" smtClean="0"/>
              <a:t>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273"/>
            <a:ext cx="5695406" cy="4153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07" y="820585"/>
            <a:ext cx="6496594" cy="42216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42262"/>
            <a:ext cx="5734594" cy="600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 সূর্য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95406" y="5042262"/>
            <a:ext cx="6496594" cy="561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শীতের সূর্য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577839"/>
            <a:ext cx="12192000" cy="1179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 সূর্য! শীতের সূর্য!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হিমশীতল সুদীর্ঘ রাত তোমার প্রতীক্ষায়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থাকি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882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4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87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666207"/>
            <a:ext cx="6257109" cy="4728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3954"/>
            <a:ext cx="5956663" cy="47940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486400"/>
            <a:ext cx="12100560" cy="1267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প্রতীক্ষা করে থাকে কৃষকের চঞ্চল চোখ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কাটার রোমাঞ্চকর দিনগুলির জন্যে।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44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809897"/>
            <a:ext cx="5987143" cy="4898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2459"/>
            <a:ext cx="6230983" cy="49805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8229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60720"/>
            <a:ext cx="12192000" cy="8775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  সূর্য,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 তো জানো,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গরম কাপড়ের কত অভাব!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"/>
            <a:ext cx="12192000" cy="87877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897"/>
            <a:ext cx="5723906" cy="4219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94" y="796834"/>
            <a:ext cx="6457405" cy="42715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068390"/>
            <a:ext cx="12083143" cy="17896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সারারাত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খড়কুটো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!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রোদ্দুর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   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5391397" cy="3278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7" y="0"/>
            <a:ext cx="6810103" cy="2808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170"/>
            <a:ext cx="5391397" cy="1606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t="31644" r="27342"/>
          <a:stretch/>
        </p:blipFill>
        <p:spPr>
          <a:xfrm>
            <a:off x="5381898" y="2825014"/>
            <a:ext cx="6914606" cy="27528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5590902"/>
            <a:ext cx="12191999" cy="12670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টুকরো সোনার চেয়েও মনে হয় দামি।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 ছেড়ে আমরা এদিক ওদিকে যাই-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টুকরো রোদ্দুরের তৃষ্ণায়।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8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02"/>
            <a:ext cx="5522027" cy="50648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212080"/>
            <a:ext cx="12192000" cy="16459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 সর্য!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আমাদের স্যাঁতসেঁতে ভিজে ঘরে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উত্তাপ আর আলো দিও,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08082" y="143691"/>
            <a:ext cx="7227611" cy="5078484"/>
            <a:chOff x="758149" y="394854"/>
            <a:chExt cx="5757333" cy="46343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3" r="1" b="28219"/>
            <a:stretch/>
          </p:blipFill>
          <p:spPr>
            <a:xfrm>
              <a:off x="1371597" y="394854"/>
              <a:ext cx="4530435" cy="45581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273"/>
            <a:stretch/>
          </p:blipFill>
          <p:spPr>
            <a:xfrm>
              <a:off x="758149" y="2673927"/>
              <a:ext cx="5757333" cy="23552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8416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12526"/>
            <a:ext cx="12192000" cy="13454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উত্তাপ দিও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 ধারের ঐ উলঙ্গ ছেলেটাকে।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1"/>
          <a:stretch/>
        </p:blipFill>
        <p:spPr>
          <a:xfrm>
            <a:off x="0" y="0"/>
            <a:ext cx="6244360" cy="5513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54"/>
          <a:stretch/>
        </p:blipFill>
        <p:spPr>
          <a:xfrm>
            <a:off x="6248400" y="-1"/>
            <a:ext cx="5943599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21086"/>
            <a:ext cx="12096206" cy="14369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 সূর্য !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আমাদের উত্তাপ দিও-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শুনেছি, তুমি এক জ্বলন্ত অগ্নিপিন্ড,       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267097"/>
            <a:ext cx="9274629" cy="411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758"/>
            <a:ext cx="2753280" cy="1397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29" y="0"/>
            <a:ext cx="2968471" cy="54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16583"/>
            <a:ext cx="12192000" cy="15414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কাছে উত্তাপ পেয়ে পেয়ে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একদিন হয়তো আমরা প্রত্যেকেই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 একটা জ্বলন্ত অগ্নিপিন্ড পরিনত হবে।       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22869" cy="5342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91440"/>
            <a:ext cx="5500729" cy="5251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937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92" y="1162595"/>
            <a:ext cx="3422468" cy="3735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1162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177349" y="2272937"/>
            <a:ext cx="4014651" cy="25995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 চন্দ্র মন্ডল,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মাধ্যমিক বিদ্যালয়,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রোহিতা, মনিরামপুর,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 ।     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2495006"/>
            <a:ext cx="4715689" cy="23121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৪৫ মিনিট,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97280"/>
            <a:ext cx="4702629" cy="1384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sz="4000" dirty="0" smtClean="0"/>
              <a:t> 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8164287" y="1136469"/>
            <a:ext cx="4027714" cy="11713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শিক্ষক-পরিচিতি</a:t>
            </a:r>
            <a:r>
              <a:rPr lang="bn-IN" sz="4000" dirty="0" smtClean="0"/>
              <a:t>  </a:t>
            </a:r>
            <a:endParaRPr lang="en-US" sz="40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38651"/>
            <a:ext cx="12192000" cy="13193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তারপর সেই উত্তাপে যখন পুড়বে আমাদের জড়তা,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তখন হয়তো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রম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কাপড়ে ঢেকে দিতে পারব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রাস্তার ধারের ঐ উলঙ্গ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ছেলেটাকে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/>
          <a:stretch/>
        </p:blipFill>
        <p:spPr>
          <a:xfrm>
            <a:off x="0" y="1"/>
            <a:ext cx="6100354" cy="556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17" y="0"/>
            <a:ext cx="6078583" cy="549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00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82342"/>
            <a:ext cx="12192000" cy="1175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 কিন্তু আমরা তোমার অকৃপণ উত্তাপের প্রার্থী।।   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0"/>
            <a:ext cx="6032863" cy="5630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6"/>
          <a:stretch/>
        </p:blipFill>
        <p:spPr>
          <a:xfrm rot="5400000">
            <a:off x="6399848" y="-22724"/>
            <a:ext cx="5483950" cy="5873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933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094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দলিয় কাজ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22960"/>
            <a:ext cx="6374674" cy="13324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=দল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শীতার্ত মানুষেরা সূর্যের জন্য অপেক্ষা করে কেন ?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9177" y="5669280"/>
            <a:ext cx="5712823" cy="1188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= দল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কবি সূর্যকে জলন্ত অগ্নিপিন্ড বলেছেন কেন ?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8994" y="757646"/>
            <a:ext cx="5543005" cy="13977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= দল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অবহেলিত শিশুর প্রতি কবির মমতা কেন ?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99908"/>
            <a:ext cx="6374674" cy="10580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=দল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কবি সূর্যের কাছ থেকে প্রেরণা নিতে চান কেন ?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52846"/>
            <a:ext cx="4049486" cy="317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অনুধাবনমূলক প্রশ্ন , সময়= ৬ মিঃ 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1497"/>
            <a:ext cx="12192000" cy="35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1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8377" y="0"/>
            <a:ext cx="12270377" cy="11234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171301"/>
            <a:ext cx="8712926" cy="1075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সাধারণত কৃষক কীসের অপেক্ষায় থাকে ?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98915"/>
            <a:ext cx="8660674" cy="8577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শীতের সকালে কোন জিনিসটিকে সোনার চেয়েও দামি মনে হয় ?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56707"/>
            <a:ext cx="8569234" cy="914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 কে বামপন্থি-বিপ্লবী কবি হিসেবে খ্যাতি অর্জন করেন ?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966752"/>
            <a:ext cx="8516983" cy="10885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 অগ্নিপিন্ড কী 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39052" y="1280160"/>
            <a:ext cx="345294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১, ধান কাটার।.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669384" y="2216332"/>
            <a:ext cx="342682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২, এক টুকরো রোদ্দ।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534400" y="3100251"/>
            <a:ext cx="365759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৩,  সুকান্ত ভট্টাচার্য।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43108" y="3958046"/>
            <a:ext cx="3648891" cy="1058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৪, আগুনের গোলা।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90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9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292149" cy="8229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2467"/>
            <a:ext cx="5473337" cy="2076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‘প্রার্থী’ কবিতায় শীতার্ত মানুষের প্রতি কবির অনুভব মূল্যায়ন করো।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49" y="833028"/>
            <a:ext cx="6911475" cy="584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সবাইকে ধন্যবাদ   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511"/>
            <a:ext cx="12191999" cy="59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967"/>
            <a:ext cx="6635931" cy="47418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"/>
            <a:ext cx="12191999" cy="10569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 ও চিন্তা করে বলো তারা কি করছে-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8" y="1018903"/>
            <a:ext cx="5621382" cy="46634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47658"/>
            <a:ext cx="12192000" cy="9262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 বলবে প্রার্থনা করছে। হ্যাঁ, আর যারা প্রার্থনা করে তারাই হলো প্রার্থী।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74229" y="3422469"/>
            <a:ext cx="5647508" cy="1227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 ভট্টাচার্য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714"/>
            <a:ext cx="4624251" cy="4067311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4702627" y="1188720"/>
            <a:ext cx="7489373" cy="150222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5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2068"/>
            <a:ext cx="12192000" cy="8229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0972" y="1058091"/>
            <a:ext cx="10829108" cy="4428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বলতে,লিখতে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 বিষয় সম্পর্কে বিশ্লেষণ করতে পারবে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456422"/>
            <a:ext cx="4023359" cy="36642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88274"/>
            <a:ext cx="4598126" cy="483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 ভট্টাচার্য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3965" y="3918857"/>
            <a:ext cx="6588035" cy="10450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 বয়সেই শোষত-নিপীড়িত মানুষের মুক্তির আন্দোলনে নিজেকে সম্পৃক্ত করে তোলেন।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4777" y="875211"/>
            <a:ext cx="6627223" cy="11625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 :১৯২৬ সালের আগস্ট মাসে কলকাতায় মাতুলালয়ে জন্মগ্রহন করেন। কোটালিপাড়ায় পৈতৃক নিবাস।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03964" y="1998616"/>
            <a:ext cx="6588035" cy="888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পেশা : দৈনিক পত্রিকা “স্বাধীনতা’র “ সম্পদক ছিলেন।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43152" y="2886892"/>
            <a:ext cx="6548848" cy="10319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 রচনা : কাব্যগ্রন্থ : হরতাল ,  ছাড়প্ত্র,ঘুম নেই, পূর্বাভাস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133703"/>
            <a:ext cx="4637315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 : কিশোর কবি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2343" y="4963886"/>
            <a:ext cx="6509657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 ঃ ১৯৪৭ সালের ১৩ই মে মাত্র একুশ বছর বয়সে কলকাতায় মৃত্যুবরণ করেন।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1" y="783771"/>
            <a:ext cx="6156960" cy="6074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12192000" cy="731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54629"/>
            <a:ext cx="6061167" cy="12845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সুকান্ত ভট্ট্যাচার্য কোথায় জন্মগ্রহণ করেন 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‘হরতাল’ কাব্যগ্রন্থের কবি কে ?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814252"/>
            <a:ext cx="6048103" cy="5312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জ্ঞানমূলক প্রশ্ন, সময়= ২ মিঃ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73634"/>
            <a:ext cx="6061166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উত্তর= ১, কলকাতায়। ২, সুকান্ত ভট্ট্যার্য।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526"/>
            <a:ext cx="5499464" cy="591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2755" y="918757"/>
            <a:ext cx="5812970" cy="6065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0" y="0"/>
            <a:ext cx="5434149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6480" y="-1"/>
            <a:ext cx="6065520" cy="10189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248193"/>
            <a:ext cx="12191999" cy="107115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66" y="757646"/>
            <a:ext cx="3226526" cy="1358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849085"/>
            <a:ext cx="3540034" cy="11103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547358"/>
            <a:ext cx="3513909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স্যাঁতসেঁতে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971110"/>
            <a:ext cx="3579223" cy="11930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হিমশীতল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612573"/>
            <a:ext cx="3553097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অগ্নিপিন্ড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37714" y="2608217"/>
            <a:ext cx="4354286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63841" y="840377"/>
            <a:ext cx="4328159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50777" y="4049486"/>
            <a:ext cx="4341223" cy="11234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তুষারের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98525" y="5730240"/>
            <a:ext cx="4284617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9" y="3986836"/>
            <a:ext cx="4010297" cy="16650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50" y="5564777"/>
            <a:ext cx="4232364" cy="11234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37" y="2277292"/>
            <a:ext cx="4036423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5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592</Words>
  <Application>Microsoft Office PowerPoint</Application>
  <PresentationFormat>Widescreen</PresentationFormat>
  <Paragraphs>123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188</cp:revision>
  <dcterms:created xsi:type="dcterms:W3CDTF">2019-12-19T06:25:31Z</dcterms:created>
  <dcterms:modified xsi:type="dcterms:W3CDTF">2021-04-27T10:54:53Z</dcterms:modified>
</cp:coreProperties>
</file>