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03" r:id="rId3"/>
    <p:sldId id="261" r:id="rId4"/>
    <p:sldId id="263" r:id="rId5"/>
    <p:sldId id="267" r:id="rId6"/>
    <p:sldId id="291" r:id="rId7"/>
    <p:sldId id="292" r:id="rId8"/>
    <p:sldId id="268" r:id="rId9"/>
    <p:sldId id="270" r:id="rId10"/>
    <p:sldId id="301" r:id="rId11"/>
    <p:sldId id="294" r:id="rId12"/>
    <p:sldId id="295" r:id="rId13"/>
    <p:sldId id="293" r:id="rId14"/>
    <p:sldId id="296" r:id="rId15"/>
    <p:sldId id="297" r:id="rId16"/>
    <p:sldId id="299" r:id="rId17"/>
    <p:sldId id="298" r:id="rId18"/>
    <p:sldId id="300" r:id="rId19"/>
    <p:sldId id="302" r:id="rId20"/>
    <p:sldId id="304" r:id="rId21"/>
    <p:sldId id="305" r:id="rId22"/>
    <p:sldId id="306" r:id="rId23"/>
    <p:sldId id="287" r:id="rId24"/>
    <p:sldId id="307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7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5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6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9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6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"/>
            <a:ext cx="9144000" cy="6853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>
                  <a:solidFill>
                    <a:srgbClr val="FF00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 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3435" y="4800600"/>
            <a:ext cx="3205163" cy="1552575"/>
          </a:xfrm>
          <a:prstGeom prst="rect">
            <a:avLst/>
          </a:prstGeom>
        </p:spPr>
      </p:pic>
      <p:pic>
        <p:nvPicPr>
          <p:cNvPr id="3" name="Picture 2" descr="res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716" y="1295400"/>
            <a:ext cx="2673684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LOOK LISTEN AND SAY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6686" y="1981200"/>
            <a:ext cx="26917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495800"/>
            <a:ext cx="1639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nt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6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27" y="908913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/>
              <a:t>B</a:t>
            </a:r>
          </a:p>
        </p:txBody>
      </p:sp>
      <p:sp>
        <p:nvSpPr>
          <p:cNvPr id="5" name="Block Arc 4"/>
          <p:cNvSpPr/>
          <p:nvPr/>
        </p:nvSpPr>
        <p:spPr>
          <a:xfrm rot="5400000">
            <a:off x="2384813" y="1597457"/>
            <a:ext cx="1173975" cy="1219200"/>
          </a:xfrm>
          <a:prstGeom prst="blockArc">
            <a:avLst>
              <a:gd name="adj1" fmla="val 9387180"/>
              <a:gd name="adj2" fmla="val 1055756"/>
              <a:gd name="adj3" fmla="val 23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5400000">
            <a:off x="2476935" y="2400735"/>
            <a:ext cx="1173975" cy="1339755"/>
          </a:xfrm>
          <a:prstGeom prst="blockArc">
            <a:avLst>
              <a:gd name="adj1" fmla="val 9387180"/>
              <a:gd name="adj2" fmla="val 1055756"/>
              <a:gd name="adj3" fmla="val 23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1620069"/>
            <a:ext cx="228600" cy="203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ck Arc 7"/>
          <p:cNvSpPr/>
          <p:nvPr/>
        </p:nvSpPr>
        <p:spPr>
          <a:xfrm rot="5400000">
            <a:off x="6636090" y="3796555"/>
            <a:ext cx="1173975" cy="1339755"/>
          </a:xfrm>
          <a:prstGeom prst="blockArc">
            <a:avLst>
              <a:gd name="adj1" fmla="val 9387180"/>
              <a:gd name="adj2" fmla="val 1055756"/>
              <a:gd name="adj3" fmla="val 23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2355" y="3092089"/>
            <a:ext cx="228600" cy="203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08645" y="2209800"/>
            <a:ext cx="152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/>
              <a:t>b</a:t>
            </a:r>
            <a:endParaRPr lang="en-US" sz="239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398" y="680926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LOOK LISTEN AND SAY. TRACE IN THE AIR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85453" y="4889555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CAPITAL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5356" y="5579166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SMALL LETTER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9122824-26F6-4EB7-843A-A41A8D591079}"/>
              </a:ext>
            </a:extLst>
          </p:cNvPr>
          <p:cNvSpPr txBox="1"/>
          <p:nvPr/>
        </p:nvSpPr>
        <p:spPr>
          <a:xfrm>
            <a:off x="1905000" y="2159097"/>
            <a:ext cx="454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AD7B01-51DB-440F-AFD7-061FDE64DAFB}"/>
              </a:ext>
            </a:extLst>
          </p:cNvPr>
          <p:cNvSpPr txBox="1"/>
          <p:nvPr/>
        </p:nvSpPr>
        <p:spPr>
          <a:xfrm>
            <a:off x="2299504" y="4438471"/>
            <a:ext cx="348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2057400"/>
            <a:ext cx="927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B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61165" y="43434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b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069" y="46541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SAY AND READ. TRACE AND WRITE.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14400" y="1797894"/>
            <a:ext cx="2814638" cy="3548333"/>
            <a:chOff x="1219200" y="1695450"/>
            <a:chExt cx="2814638" cy="35483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057400"/>
              <a:ext cx="2814638" cy="31863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695450"/>
              <a:ext cx="2105025" cy="27051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271712" y="2436125"/>
              <a:ext cx="304800" cy="304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714554" y="2286000"/>
              <a:ext cx="304800" cy="304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Block Arc 10"/>
            <p:cNvSpPr/>
            <p:nvPr/>
          </p:nvSpPr>
          <p:spPr>
            <a:xfrm rot="10416877">
              <a:off x="2517052" y="2438486"/>
              <a:ext cx="423792" cy="561630"/>
            </a:xfrm>
            <a:prstGeom prst="blockArc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778918" y="2361160"/>
              <a:ext cx="152400" cy="18021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61090" y="2521781"/>
              <a:ext cx="152400" cy="18021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38480" y="1606870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2856" y="1686930"/>
            <a:ext cx="152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en-US" sz="23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335865"/>
            <a:ext cx="7181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LOOK LISTEN AND </a:t>
            </a:r>
            <a:r>
              <a:rPr lang="en-US" sz="6000" dirty="0" smtClean="0">
                <a:solidFill>
                  <a:srgbClr val="00B050"/>
                </a:solidFill>
              </a:rPr>
              <a:t>SAY.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2579347" y="5402533"/>
            <a:ext cx="521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BAG PLAY BALL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38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path" presetSubtype="0" repeatCount="indefinite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1.11111E-6 C 0.07326 -0.14236 0.18333 -0.23195 0.30625 -0.23195 C 0.42865 -0.23195 0.53906 -0.14236 0.61285 1.11111E-6 C 0.53906 0.1419 0.42865 0.23264 0.30625 0.23264 C 0.18333 0.23264 0.07326 0.1419 5.55556E-7 1.11111E-6 Z " pathEditMode="relative" rAng="0" ptsTypes="AAAAA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8" y="4191000"/>
            <a:ext cx="2105025" cy="217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81" y="1676400"/>
            <a:ext cx="1901841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57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LOOK LISTEN AND SAY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4495800"/>
            <a:ext cx="15472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bag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722086" y="2209800"/>
            <a:ext cx="18387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/>
              <a:t>BALL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754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1905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/>
              <a:t>C</a:t>
            </a:r>
          </a:p>
        </p:txBody>
      </p:sp>
      <p:sp>
        <p:nvSpPr>
          <p:cNvPr id="3" name="Block Arc 2"/>
          <p:cNvSpPr/>
          <p:nvPr/>
        </p:nvSpPr>
        <p:spPr>
          <a:xfrm rot="16200000">
            <a:off x="2850948" y="1644854"/>
            <a:ext cx="1838889" cy="1444782"/>
          </a:xfrm>
          <a:prstGeom prst="blockArc">
            <a:avLst>
              <a:gd name="adj1" fmla="val 9098704"/>
              <a:gd name="adj2" fmla="val 4042807"/>
              <a:gd name="adj3" fmla="val 16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3047999"/>
            <a:ext cx="129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c</a:t>
            </a:r>
            <a:endParaRPr lang="en-US" sz="16600" dirty="0"/>
          </a:p>
        </p:txBody>
      </p:sp>
      <p:sp>
        <p:nvSpPr>
          <p:cNvPr id="5" name="Block Arc 4"/>
          <p:cNvSpPr/>
          <p:nvPr/>
        </p:nvSpPr>
        <p:spPr>
          <a:xfrm rot="14622856">
            <a:off x="6784594" y="4117594"/>
            <a:ext cx="914400" cy="914400"/>
          </a:xfrm>
          <a:prstGeom prst="blockArc">
            <a:avLst>
              <a:gd name="adj1" fmla="val 10800000"/>
              <a:gd name="adj2" fmla="val 2630692"/>
              <a:gd name="adj3" fmla="val 11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27" y="35143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LOOK LISTEN AND SAY. TRACE IN THE AIR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85453" y="4889555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CAPITAL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5356" y="5579166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SMALL LETTER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9122824-26F6-4EB7-843A-A41A8D591079}"/>
              </a:ext>
            </a:extLst>
          </p:cNvPr>
          <p:cNvSpPr txBox="1"/>
          <p:nvPr/>
        </p:nvSpPr>
        <p:spPr>
          <a:xfrm>
            <a:off x="2514600" y="1752600"/>
            <a:ext cx="454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AD7B01-51DB-440F-AFD7-061FDE64DAFB}"/>
              </a:ext>
            </a:extLst>
          </p:cNvPr>
          <p:cNvSpPr txBox="1"/>
          <p:nvPr/>
        </p:nvSpPr>
        <p:spPr>
          <a:xfrm>
            <a:off x="2909104" y="4031974"/>
            <a:ext cx="348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0584" y="1295400"/>
            <a:ext cx="705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c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4173748" y="4114800"/>
            <a:ext cx="478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11069" y="46541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SAY AND READ. TRACE AND WRITE.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2819400"/>
            <a:ext cx="3181350" cy="2895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38800" y="2898346"/>
            <a:ext cx="2409825" cy="3009900"/>
            <a:chOff x="5638800" y="2898346"/>
            <a:chExt cx="2409825" cy="3009900"/>
          </a:xfrm>
        </p:grpSpPr>
        <p:grpSp>
          <p:nvGrpSpPr>
            <p:cNvPr id="6" name="Group 5"/>
            <p:cNvGrpSpPr/>
            <p:nvPr/>
          </p:nvGrpSpPr>
          <p:grpSpPr>
            <a:xfrm>
              <a:off x="5638800" y="2898346"/>
              <a:ext cx="2409825" cy="3009900"/>
              <a:chOff x="4038600" y="3352800"/>
              <a:chExt cx="2409825" cy="30099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3810000"/>
                <a:ext cx="1968710" cy="25527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038600" y="3352800"/>
                <a:ext cx="2409825" cy="1981200"/>
              </a:xfrm>
              <a:prstGeom prst="rect">
                <a:avLst/>
              </a:prstGeom>
            </p:spPr>
          </p:pic>
        </p:grpSp>
        <p:sp>
          <p:nvSpPr>
            <p:cNvPr id="8" name="Oval 7"/>
            <p:cNvSpPr/>
            <p:nvPr/>
          </p:nvSpPr>
          <p:spPr>
            <a:xfrm>
              <a:off x="6286500" y="3676934"/>
              <a:ext cx="3048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086600" y="3513161"/>
              <a:ext cx="3048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36542" y="3817961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99405" y="3650776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oon 11"/>
            <p:cNvSpPr/>
            <p:nvPr/>
          </p:nvSpPr>
          <p:spPr>
            <a:xfrm rot="15874688">
              <a:off x="6917696" y="3803175"/>
              <a:ext cx="457200" cy="914400"/>
            </a:xfrm>
            <a:prstGeom prst="mo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14400" y="381000"/>
            <a:ext cx="1905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2698" y="1171083"/>
            <a:ext cx="10525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335865"/>
            <a:ext cx="7181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LOOK LISTEN AND </a:t>
            </a:r>
            <a:r>
              <a:rPr lang="en-US" sz="6000" dirty="0" smtClean="0">
                <a:solidFill>
                  <a:srgbClr val="00B050"/>
                </a:solidFill>
              </a:rPr>
              <a:t>SAY.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713139" y="515747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CAT</a:t>
            </a:r>
            <a:endParaRPr lang="en-US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5618967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cap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760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67200"/>
            <a:ext cx="2314575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16269"/>
            <a:ext cx="2619375" cy="1743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35865"/>
            <a:ext cx="7181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LOOK LISTEN AND </a:t>
            </a:r>
            <a:r>
              <a:rPr lang="en-US" sz="6000" dirty="0" smtClean="0">
                <a:solidFill>
                  <a:srgbClr val="00B050"/>
                </a:solidFill>
              </a:rPr>
              <a:t>SAY.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981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CAT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648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C000"/>
                </a:solidFill>
              </a:rPr>
              <a:t>cap</a:t>
            </a:r>
            <a:endParaRPr lang="en-US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8" y="1973064"/>
            <a:ext cx="2209800" cy="4191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96522" y="609600"/>
            <a:ext cx="7598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-5,7,9.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06140"/>
            <a:ext cx="2105891" cy="378872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41418"/>
            <a:ext cx="2071891" cy="355344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408" y="2106140"/>
            <a:ext cx="2210002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694C3FA3-F46F-46B9-807E-278CEE5B1ED2}"/>
              </a:ext>
            </a:extLst>
          </p:cNvPr>
          <p:cNvSpPr txBox="1"/>
          <p:nvPr/>
        </p:nvSpPr>
        <p:spPr>
          <a:xfrm>
            <a:off x="1981200" y="381000"/>
            <a:ext cx="5190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002060"/>
                </a:solidFill>
              </a:rPr>
              <a:t>IDENTITY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B58E669A-B7C4-4F09-9B48-EE62F0EC83CF}"/>
              </a:ext>
            </a:extLst>
          </p:cNvPr>
          <p:cNvSpPr/>
          <p:nvPr/>
        </p:nvSpPr>
        <p:spPr>
          <a:xfrm>
            <a:off x="4096826" y="3021685"/>
            <a:ext cx="514671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MD.Jahangir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alam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Assistent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Teacher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Vedvedi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Govt.Primari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School,</a:t>
            </a:r>
          </a:p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Rangamati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F6C3BAF-5596-45CE-8007-82D9F2FB6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21685"/>
            <a:ext cx="3059504" cy="30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8415"/>
            <a:ext cx="7086600" cy="5894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248238"/>
            <a:ext cx="6813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-5.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05618"/>
            <a:ext cx="7620000" cy="56523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381000"/>
            <a:ext cx="6813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-7.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229600" cy="50968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457200"/>
            <a:ext cx="6813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-9.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60286" y="2092815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__</a:t>
            </a:r>
            <a:r>
              <a:rPr lang="en-US" sz="4400" dirty="0" err="1" smtClean="0">
                <a:solidFill>
                  <a:srgbClr val="00B050"/>
                </a:solidFill>
              </a:rPr>
              <a:t>pple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33400"/>
            <a:ext cx="6166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missing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076830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a__t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3205953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B</a:t>
            </a:r>
            <a:r>
              <a:rPr lang="en-US" sz="4400" dirty="0" smtClean="0">
                <a:solidFill>
                  <a:srgbClr val="00B050"/>
                </a:solidFill>
              </a:rPr>
              <a:t>__</a:t>
            </a:r>
            <a:r>
              <a:rPr lang="en-US" sz="4400" dirty="0" err="1" smtClean="0">
                <a:solidFill>
                  <a:srgbClr val="00B050"/>
                </a:solidFill>
              </a:rPr>
              <a:t>ll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3210121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__</a:t>
            </a:r>
            <a:r>
              <a:rPr lang="en-US" sz="4400" dirty="0" err="1" smtClean="0">
                <a:solidFill>
                  <a:srgbClr val="00B050"/>
                </a:solidFill>
              </a:rPr>
              <a:t>ag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4703812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__</a:t>
            </a:r>
            <a:r>
              <a:rPr lang="en-US" sz="4400" dirty="0" err="1" smtClean="0">
                <a:solidFill>
                  <a:srgbClr val="00B050"/>
                </a:solidFill>
              </a:rPr>
              <a:t>ap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3343" y="4572000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c__p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500" y="2092815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A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2076829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n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22286" y="3185442"/>
            <a:ext cx="49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30043" y="3205952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b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5500" y="4706754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77000" y="4529977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a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028" y="4788457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8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36803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en-US" sz="9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028" y="1565835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8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748820">
            <a:off x="1424645" y="3627768"/>
            <a:ext cx="5495953" cy="392688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716087" y="3962399"/>
            <a:ext cx="4974528" cy="457201"/>
          </a:xfrm>
          <a:prstGeom prst="rightArrow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9824837">
            <a:off x="1200435" y="3883464"/>
            <a:ext cx="5922166" cy="455084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1639" y="220801"/>
            <a:ext cx="8315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 the letters with the pictures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50" y="5169165"/>
            <a:ext cx="1782091" cy="1525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76" y="3368031"/>
            <a:ext cx="1487224" cy="1489694"/>
          </a:xfrm>
          <a:prstGeom prst="rect">
            <a:avLst/>
          </a:prstGeom>
        </p:spPr>
      </p:pic>
      <p:pic>
        <p:nvPicPr>
          <p:cNvPr id="14" name="Picture 13" descr="resi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351" y="1301682"/>
            <a:ext cx="1606884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657600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>
                  <a:solidFill>
                    <a:srgbClr val="FF00FF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all the students </a:t>
            </a:r>
            <a:endParaRPr lang="en-US" sz="2800" b="1" dirty="0">
              <a:ln w="11430">
                <a:solidFill>
                  <a:srgbClr val="FF00FF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828800"/>
            <a:ext cx="72172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 : 4-5 </a:t>
            </a: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 part- A</a:t>
            </a: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 : 2 (Alphabet)</a:t>
            </a: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 : 35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Class:1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33400"/>
            <a:ext cx="63030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</a:rPr>
              <a:t>LESSON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6400"/>
            <a:ext cx="891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 be able to -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 –becomes familiar with English sound by listing to common English words.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 – repeat after the teacher simple words and phrases.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1.1.2 – say simple words and phrases.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1.2.1 – recognize and read the alphabet both small and capital (non-cursive)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1.1.1-to practice letter shapes/ simple writing patterns etc.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1.2.1- write non-cursive capital letters small.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228600"/>
            <a:ext cx="5293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Outcomes: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7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LOOK LISTEN AND SAY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3300" y="3099944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3099944"/>
            <a:ext cx="112883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301" y="2971800"/>
            <a:ext cx="12089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4172" y="2972937"/>
            <a:ext cx="1191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a</a:t>
            </a:r>
            <a:endParaRPr lang="en-US" sz="138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219" y="3099944"/>
            <a:ext cx="91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b</a:t>
            </a:r>
            <a:endParaRPr lang="en-US" sz="13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81216" y="3099944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c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10" y="596473"/>
            <a:ext cx="24384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5450" y="2349073"/>
            <a:ext cx="3505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srgbClr val="7030A0"/>
                </a:solidFill>
              </a:rPr>
              <a:t>a</a:t>
            </a:r>
            <a:endParaRPr lang="en-US" sz="28700" dirty="0">
              <a:solidFill>
                <a:srgbClr val="7030A0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 rot="2562531">
            <a:off x="3456797" y="3169331"/>
            <a:ext cx="1050274" cy="9994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iagonal Stripe 16"/>
          <p:cNvSpPr/>
          <p:nvPr/>
        </p:nvSpPr>
        <p:spPr>
          <a:xfrm rot="10696896" flipH="1">
            <a:off x="3972441" y="1449981"/>
            <a:ext cx="890241" cy="280191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iagonal Stripe 17"/>
          <p:cNvSpPr/>
          <p:nvPr/>
        </p:nvSpPr>
        <p:spPr>
          <a:xfrm rot="10749021">
            <a:off x="3043740" y="1450364"/>
            <a:ext cx="917471" cy="280191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 rot="15655636">
            <a:off x="7628780" y="4260084"/>
            <a:ext cx="884852" cy="1852862"/>
          </a:xfrm>
          <a:prstGeom prst="blockArc">
            <a:avLst>
              <a:gd name="adj1" fmla="val 8719890"/>
              <a:gd name="adj2" fmla="val 2195130"/>
              <a:gd name="adj3" fmla="val 33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/>
          <p:cNvSpPr/>
          <p:nvPr/>
        </p:nvSpPr>
        <p:spPr>
          <a:xfrm rot="545122">
            <a:off x="6809511" y="3950481"/>
            <a:ext cx="1617639" cy="3374907"/>
          </a:xfrm>
          <a:prstGeom prst="blockArc">
            <a:avLst>
              <a:gd name="adj1" fmla="val 14538656"/>
              <a:gd name="adj2" fmla="val 732262"/>
              <a:gd name="adj3" fmla="val 15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750" y="34147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LOOK LISTEN AND SAY. TRACE IN THE AIR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85453" y="4889555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CAPITAL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6005876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SMALL LETTER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 animBg="1"/>
      <p:bldP spid="17" grpId="0" animBg="1"/>
      <p:bldP spid="18" grpId="0" animBg="1"/>
      <p:bldP spid="31" grpId="0" animBg="1"/>
      <p:bldP spid="32" grpId="0" animBg="1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9122824-26F6-4EB7-843A-A41A8D591079}"/>
              </a:ext>
            </a:extLst>
          </p:cNvPr>
          <p:cNvSpPr txBox="1"/>
          <p:nvPr/>
        </p:nvSpPr>
        <p:spPr>
          <a:xfrm>
            <a:off x="1905000" y="2159097"/>
            <a:ext cx="454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D5EBCF-C591-4638-93BF-E22E7A347429}"/>
              </a:ext>
            </a:extLst>
          </p:cNvPr>
          <p:cNvSpPr txBox="1"/>
          <p:nvPr/>
        </p:nvSpPr>
        <p:spPr>
          <a:xfrm>
            <a:off x="3422373" y="1974431"/>
            <a:ext cx="1510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A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7AD7B01-51DB-440F-AFD7-061FDE64DAFB}"/>
              </a:ext>
            </a:extLst>
          </p:cNvPr>
          <p:cNvSpPr txBox="1"/>
          <p:nvPr/>
        </p:nvSpPr>
        <p:spPr>
          <a:xfrm>
            <a:off x="2299504" y="4438471"/>
            <a:ext cx="348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E17563-EE3F-4EB0-A216-DB4EDC55A051}"/>
              </a:ext>
            </a:extLst>
          </p:cNvPr>
          <p:cNvSpPr txBox="1"/>
          <p:nvPr/>
        </p:nvSpPr>
        <p:spPr>
          <a:xfrm>
            <a:off x="3677226" y="4438471"/>
            <a:ext cx="1001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069" y="46541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SAY AND READ. TRACE AND WRITE.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6596"/>
            <a:ext cx="3581400" cy="33697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67400" y="4938523"/>
            <a:ext cx="26917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pple</a:t>
            </a:r>
          </a:p>
        </p:txBody>
      </p:sp>
      <p:pic>
        <p:nvPicPr>
          <p:cNvPr id="8" name="Picture 7" descr="res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125" y="2057400"/>
            <a:ext cx="2673684" cy="304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33600" y="228600"/>
            <a:ext cx="48141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is this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79077" y="4887855"/>
            <a:ext cx="1639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nt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5638800" y="1581004"/>
            <a:ext cx="3272114" cy="3374907"/>
            <a:chOff x="5257800" y="1572786"/>
            <a:chExt cx="3272114" cy="3374907"/>
          </a:xfrm>
        </p:grpSpPr>
        <p:sp>
          <p:nvSpPr>
            <p:cNvPr id="91" name="Block Arc 90"/>
            <p:cNvSpPr/>
            <p:nvPr/>
          </p:nvSpPr>
          <p:spPr>
            <a:xfrm rot="15655636">
              <a:off x="6110773" y="1897224"/>
              <a:ext cx="884852" cy="1852862"/>
            </a:xfrm>
            <a:prstGeom prst="blockArc">
              <a:avLst>
                <a:gd name="adj1" fmla="val 8719890"/>
                <a:gd name="adj2" fmla="val 2195130"/>
                <a:gd name="adj3" fmla="val 332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257800" y="1572786"/>
              <a:ext cx="3272114" cy="3374907"/>
              <a:chOff x="3195381" y="1943525"/>
              <a:chExt cx="3272114" cy="3374907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262332" y="3384882"/>
                <a:ext cx="3205163" cy="1552575"/>
              </a:xfrm>
              <a:prstGeom prst="rect">
                <a:avLst/>
              </a:prstGeom>
            </p:spPr>
          </p:pic>
          <p:sp>
            <p:nvSpPr>
              <p:cNvPr id="94" name="Block Arc 93"/>
              <p:cNvSpPr/>
              <p:nvPr/>
            </p:nvSpPr>
            <p:spPr>
              <a:xfrm rot="545122">
                <a:off x="3195381" y="1943525"/>
                <a:ext cx="1617639" cy="3374907"/>
              </a:xfrm>
              <a:prstGeom prst="blockArc">
                <a:avLst>
                  <a:gd name="adj1" fmla="val 14538656"/>
                  <a:gd name="adj2" fmla="val 732262"/>
                  <a:gd name="adj3" fmla="val 15650"/>
                </a:avLst>
              </a:prstGeom>
              <a:solidFill>
                <a:srgbClr val="8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1157124" y="1842890"/>
            <a:ext cx="4471905" cy="4092640"/>
            <a:chOff x="228050" y="1624494"/>
            <a:chExt cx="4471905" cy="4092640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26213" y="2240677"/>
              <a:ext cx="1977112" cy="2278284"/>
            </a:xfrm>
            <a:prstGeom prst="rect">
              <a:avLst/>
            </a:prstGeom>
          </p:spPr>
        </p:pic>
        <p:sp>
          <p:nvSpPr>
            <p:cNvPr id="97" name="Rectangle 96"/>
            <p:cNvSpPr/>
            <p:nvPr/>
          </p:nvSpPr>
          <p:spPr>
            <a:xfrm>
              <a:off x="228050" y="1753560"/>
              <a:ext cx="32766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1548445" y="1624494"/>
              <a:ext cx="3151510" cy="4092640"/>
              <a:chOff x="1566426" y="1466239"/>
              <a:chExt cx="3151510" cy="4092640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1566426" y="1466239"/>
                <a:ext cx="3151510" cy="4092640"/>
                <a:chOff x="1424974" y="1850960"/>
                <a:chExt cx="2184250" cy="3374907"/>
              </a:xfrm>
            </p:grpSpPr>
            <p:sp>
              <p:nvSpPr>
                <p:cNvPr id="105" name="Block Arc 104"/>
                <p:cNvSpPr/>
                <p:nvPr/>
              </p:nvSpPr>
              <p:spPr>
                <a:xfrm rot="15655636">
                  <a:off x="2240367" y="2247347"/>
                  <a:ext cx="884852" cy="1852862"/>
                </a:xfrm>
                <a:prstGeom prst="blockArc">
                  <a:avLst>
                    <a:gd name="adj1" fmla="val 8719890"/>
                    <a:gd name="adj2" fmla="val 2195130"/>
                    <a:gd name="adj3" fmla="val 33250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Block Arc 105"/>
                <p:cNvSpPr/>
                <p:nvPr/>
              </p:nvSpPr>
              <p:spPr>
                <a:xfrm rot="545122">
                  <a:off x="1424974" y="1850960"/>
                  <a:ext cx="1617639" cy="3374907"/>
                </a:xfrm>
                <a:prstGeom prst="blockArc">
                  <a:avLst>
                    <a:gd name="adj1" fmla="val 14538656"/>
                    <a:gd name="adj2" fmla="val 732262"/>
                    <a:gd name="adj3" fmla="val 1565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0" name="Oval 99"/>
              <p:cNvSpPr/>
              <p:nvPr/>
            </p:nvSpPr>
            <p:spPr>
              <a:xfrm>
                <a:off x="2476500" y="2781310"/>
                <a:ext cx="304800" cy="335677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981200" y="2840041"/>
                <a:ext cx="304800" cy="335677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070446" y="2931298"/>
                <a:ext cx="102213" cy="1789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590800" y="2884362"/>
                <a:ext cx="102213" cy="1789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Block Arc 103"/>
              <p:cNvSpPr/>
              <p:nvPr/>
            </p:nvSpPr>
            <p:spPr>
              <a:xfrm rot="11130386">
                <a:off x="2175285" y="3137464"/>
                <a:ext cx="482432" cy="452072"/>
              </a:xfrm>
              <a:prstGeom prst="blockArc">
                <a:avLst>
                  <a:gd name="adj1" fmla="val 10265107"/>
                  <a:gd name="adj2" fmla="val 0"/>
                  <a:gd name="adj3" fmla="val 25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685800" y="457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LOOK LISTEN AND SAY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31945 -0.007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-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33698 0.092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323</Words>
  <Application>Microsoft Office PowerPoint</Application>
  <PresentationFormat>On-screen Show (4:3)</PresentationFormat>
  <Paragraphs>103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HR-IT</cp:lastModifiedBy>
  <cp:revision>129</cp:revision>
  <dcterms:created xsi:type="dcterms:W3CDTF">2006-08-16T00:00:00Z</dcterms:created>
  <dcterms:modified xsi:type="dcterms:W3CDTF">2021-04-26T18:13:03Z</dcterms:modified>
</cp:coreProperties>
</file>