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7" r:id="rId2"/>
    <p:sldId id="290" r:id="rId3"/>
    <p:sldId id="291" r:id="rId4"/>
    <p:sldId id="292" r:id="rId5"/>
    <p:sldId id="306" r:id="rId6"/>
    <p:sldId id="305" r:id="rId7"/>
    <p:sldId id="293" r:id="rId8"/>
    <p:sldId id="294" r:id="rId9"/>
    <p:sldId id="311" r:id="rId10"/>
    <p:sldId id="299" r:id="rId11"/>
    <p:sldId id="310" r:id="rId12"/>
    <p:sldId id="312" r:id="rId13"/>
    <p:sldId id="309" r:id="rId14"/>
    <p:sldId id="30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309DA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240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9E8FB6-80F3-4B98-AF5B-8FBE67D89277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CBA1AA-AE95-4600-B8EF-B1AC39605116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rgbClr val="92D050"/>
        </a:solidFill>
      </dgm:spPr>
      <dgm:t>
        <a:bodyPr/>
        <a:lstStyle/>
        <a:p>
          <a:r>
            <a:rPr lang="en-US" sz="4000" dirty="0" err="1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আবহাওয়া</a:t>
          </a:r>
          <a:r>
            <a:rPr lang="bn-IN" sz="40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র</a:t>
          </a:r>
        </a:p>
        <a:p>
          <a:r>
            <a:rPr lang="bn-IN" sz="40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উপাদান</a:t>
          </a:r>
          <a:endParaRPr lang="en-US" sz="4000" dirty="0" smtClean="0">
            <a:solidFill>
              <a:schemeClr val="accent5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94192B72-3FA2-44BD-9191-9F434D61599E}" type="parTrans" cxnId="{349C6A53-1426-456A-9DF7-3E96EBBC66D8}">
      <dgm:prSet/>
      <dgm:spPr/>
      <dgm:t>
        <a:bodyPr/>
        <a:lstStyle/>
        <a:p>
          <a:endParaRPr lang="en-US"/>
        </a:p>
      </dgm:t>
    </dgm:pt>
    <dgm:pt modelId="{64D99797-E1D9-44E5-9E02-207CC322539C}" type="sibTrans" cxnId="{349C6A53-1426-456A-9DF7-3E96EBBC66D8}">
      <dgm:prSet/>
      <dgm:spPr/>
      <dgm:t>
        <a:bodyPr/>
        <a:lstStyle/>
        <a:p>
          <a:endParaRPr lang="en-US"/>
        </a:p>
      </dgm:t>
    </dgm:pt>
    <dgm:pt modelId="{4C7FE1E3-4AE9-40AD-A1E9-9FA1DE7255DA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sz="4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রোদ</a:t>
          </a:r>
          <a:endParaRPr lang="en-US" sz="4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1B364036-5EC3-4C00-AE65-5ACBDC1A3297}" type="parTrans" cxnId="{9AB08581-4914-4524-B86D-E500EE072595}">
      <dgm:prSet/>
      <dgm:spPr>
        <a:ln w="57150"/>
      </dgm:spPr>
      <dgm:t>
        <a:bodyPr/>
        <a:lstStyle/>
        <a:p>
          <a:endParaRPr lang="en-US"/>
        </a:p>
      </dgm:t>
    </dgm:pt>
    <dgm:pt modelId="{6E6C17A6-9EC8-4756-A903-AFA57456C745}" type="sibTrans" cxnId="{9AB08581-4914-4524-B86D-E500EE072595}">
      <dgm:prSet/>
      <dgm:spPr/>
      <dgm:t>
        <a:bodyPr/>
        <a:lstStyle/>
        <a:p>
          <a:endParaRPr lang="en-US"/>
        </a:p>
      </dgm:t>
    </dgm:pt>
    <dgm:pt modelId="{34D76968-0E22-4E75-AA83-973F505D1771}">
      <dgm:prSet phldrT="[Text]"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 sz="3200" b="1" dirty="0" err="1" smtClean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rPr>
            <a:t>বায়ু</a:t>
          </a:r>
          <a:r>
            <a:rPr lang="en-US" sz="3200" b="1" dirty="0" smtClean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 smtClean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rPr>
            <a:t>প্রবাহ</a:t>
          </a:r>
          <a:endParaRPr lang="en-US" sz="3200" b="1" dirty="0">
            <a:solidFill>
              <a:srgbClr val="FFFF00"/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4A57DA61-798E-4ADA-85BF-2AF3A49F0EDF}" type="parTrans" cxnId="{5F8094BB-79A9-4565-B482-4B2F275B884E}">
      <dgm:prSet/>
      <dgm:spPr>
        <a:ln w="57150"/>
      </dgm:spPr>
      <dgm:t>
        <a:bodyPr/>
        <a:lstStyle/>
        <a:p>
          <a:endParaRPr lang="en-US"/>
        </a:p>
      </dgm:t>
    </dgm:pt>
    <dgm:pt modelId="{2793B36C-B0BE-460E-A5AC-F8FAC814DE83}" type="sibTrans" cxnId="{5F8094BB-79A9-4565-B482-4B2F275B884E}">
      <dgm:prSet/>
      <dgm:spPr/>
      <dgm:t>
        <a:bodyPr/>
        <a:lstStyle/>
        <a:p>
          <a:endParaRPr lang="en-US"/>
        </a:p>
      </dgm:t>
    </dgm:pt>
    <dgm:pt modelId="{122C206A-2026-4F35-9557-5DB691A32D23}">
      <dgm:prSet phldrT="[Text]" custT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US" sz="40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মেঘ</a:t>
          </a:r>
          <a:endParaRPr lang="en-US" sz="4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E325F422-EED4-4288-9DEE-987C856F6669}" type="parTrans" cxnId="{4F5DB953-DE90-44BC-ADA5-692B9BA3153C}">
      <dgm:prSet/>
      <dgm:spPr>
        <a:ln w="57150"/>
      </dgm:spPr>
      <dgm:t>
        <a:bodyPr/>
        <a:lstStyle/>
        <a:p>
          <a:endParaRPr lang="en-US"/>
        </a:p>
      </dgm:t>
    </dgm:pt>
    <dgm:pt modelId="{B56BCAFD-0893-4789-95C6-712DDF3406A0}" type="sibTrans" cxnId="{4F5DB953-DE90-44BC-ADA5-692B9BA3153C}">
      <dgm:prSet/>
      <dgm:spPr/>
      <dgm:t>
        <a:bodyPr/>
        <a:lstStyle/>
        <a:p>
          <a:endParaRPr lang="en-US"/>
        </a:p>
      </dgm:t>
    </dgm:pt>
    <dgm:pt modelId="{3419DB56-8B17-4B3F-81C4-4820C46930EC}">
      <dgm:prSet phldrT="[Text]" custT="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r>
            <a:rPr lang="en-US" sz="36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কুয়াশা</a:t>
          </a:r>
          <a:endParaRPr lang="en-US" sz="36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2C849C6E-34D0-4A65-A70E-D39E9ECEED2A}" type="sibTrans" cxnId="{18868F5D-6F23-417D-BE6B-39C742B86CE7}">
      <dgm:prSet/>
      <dgm:spPr/>
      <dgm:t>
        <a:bodyPr/>
        <a:lstStyle/>
        <a:p>
          <a:endParaRPr lang="en-US"/>
        </a:p>
      </dgm:t>
    </dgm:pt>
    <dgm:pt modelId="{417F7FFB-38B5-4EB2-950A-C866BACE2BAE}" type="parTrans" cxnId="{18868F5D-6F23-417D-BE6B-39C742B86CE7}">
      <dgm:prSet/>
      <dgm:spPr>
        <a:ln w="57150"/>
      </dgm:spPr>
      <dgm:t>
        <a:bodyPr/>
        <a:lstStyle/>
        <a:p>
          <a:endParaRPr lang="en-US"/>
        </a:p>
      </dgm:t>
    </dgm:pt>
    <dgm:pt modelId="{ADAF73FF-4231-48A4-A779-3E4E63995114}">
      <dgm:prSet phldrT="[Text]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en-US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  <a:p>
          <a:r>
            <a: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বৃষ্টি</a:t>
          </a:r>
        </a:p>
      </dgm:t>
    </dgm:pt>
    <dgm:pt modelId="{00B519D2-5381-440C-98E1-13A35305489C}" type="parTrans" cxnId="{F86F7597-707E-441E-BAF1-E81FCF08AAEF}">
      <dgm:prSet/>
      <dgm:spPr>
        <a:ln w="57150"/>
      </dgm:spPr>
      <dgm:t>
        <a:bodyPr/>
        <a:lstStyle/>
        <a:p>
          <a:endParaRPr lang="en-GB"/>
        </a:p>
      </dgm:t>
    </dgm:pt>
    <dgm:pt modelId="{F7C0D9AE-A388-4100-AD0D-EAAC4F8EE868}" type="sibTrans" cxnId="{F86F7597-707E-441E-BAF1-E81FCF08AAEF}">
      <dgm:prSet/>
      <dgm:spPr/>
      <dgm:t>
        <a:bodyPr/>
        <a:lstStyle/>
        <a:p>
          <a:endParaRPr lang="en-GB"/>
        </a:p>
      </dgm:t>
    </dgm:pt>
    <dgm:pt modelId="{48B36040-9971-4DC5-A388-DC1FCC6AAD54}" type="pres">
      <dgm:prSet presAssocID="{909E8FB6-80F3-4B98-AF5B-8FBE67D8927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F36055-7BF3-4B2B-A682-C54477FA73F9}" type="pres">
      <dgm:prSet presAssocID="{2DCBA1AA-AE95-4600-B8EF-B1AC39605116}" presName="centerShape" presStyleLbl="node0" presStyleIdx="0" presStyleCnt="1" custScaleX="132708" custScaleY="91982"/>
      <dgm:spPr/>
      <dgm:t>
        <a:bodyPr/>
        <a:lstStyle/>
        <a:p>
          <a:endParaRPr lang="en-US"/>
        </a:p>
      </dgm:t>
    </dgm:pt>
    <dgm:pt modelId="{72A7508E-2D6C-4425-BDDE-E05849AF04E5}" type="pres">
      <dgm:prSet presAssocID="{1B364036-5EC3-4C00-AE65-5ACBDC1A3297}" presName="Name9" presStyleLbl="parChTrans1D2" presStyleIdx="0" presStyleCnt="5"/>
      <dgm:spPr/>
      <dgm:t>
        <a:bodyPr/>
        <a:lstStyle/>
        <a:p>
          <a:endParaRPr lang="en-US"/>
        </a:p>
      </dgm:t>
    </dgm:pt>
    <dgm:pt modelId="{9256FE97-33DC-47A1-9B03-7D5127D33573}" type="pres">
      <dgm:prSet presAssocID="{1B364036-5EC3-4C00-AE65-5ACBDC1A3297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6C7EC43-E3E9-45FC-B43F-ADB35005AB30}" type="pres">
      <dgm:prSet presAssocID="{4C7FE1E3-4AE9-40AD-A1E9-9FA1DE7255DA}" presName="node" presStyleLbl="node1" presStyleIdx="0" presStyleCnt="5" custScaleX="110144" custScaleY="54946" custRadScaleRad="759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AB83A6-4ABF-48BD-B3AA-5AD0D4CDA154}" type="pres">
      <dgm:prSet presAssocID="{E325F422-EED4-4288-9DEE-987C856F6669}" presName="Name9" presStyleLbl="parChTrans1D2" presStyleIdx="1" presStyleCnt="5"/>
      <dgm:spPr/>
      <dgm:t>
        <a:bodyPr/>
        <a:lstStyle/>
        <a:p>
          <a:endParaRPr lang="en-US"/>
        </a:p>
      </dgm:t>
    </dgm:pt>
    <dgm:pt modelId="{2E43920B-9823-4A49-B583-60FD89133C28}" type="pres">
      <dgm:prSet presAssocID="{E325F422-EED4-4288-9DEE-987C856F6669}" presName="connTx" presStyleLbl="parChTrans1D2" presStyleIdx="1" presStyleCnt="5"/>
      <dgm:spPr/>
      <dgm:t>
        <a:bodyPr/>
        <a:lstStyle/>
        <a:p>
          <a:endParaRPr lang="en-US"/>
        </a:p>
      </dgm:t>
    </dgm:pt>
    <dgm:pt modelId="{720EFFBF-2B7E-4C26-87E8-8753D2956DA9}" type="pres">
      <dgm:prSet presAssocID="{122C206A-2026-4F35-9557-5DB691A32D23}" presName="node" presStyleLbl="node1" presStyleIdx="1" presStyleCnt="5" custScaleX="124267" custScaleY="557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4B59C7-1F1F-4CF0-87E0-966EAAA2AD5A}" type="pres">
      <dgm:prSet presAssocID="{00B519D2-5381-440C-98E1-13A35305489C}" presName="Name9" presStyleLbl="parChTrans1D2" presStyleIdx="2" presStyleCnt="5"/>
      <dgm:spPr/>
      <dgm:t>
        <a:bodyPr/>
        <a:lstStyle/>
        <a:p>
          <a:endParaRPr lang="en-GB"/>
        </a:p>
      </dgm:t>
    </dgm:pt>
    <dgm:pt modelId="{675A0FCB-7CE1-472B-9481-4826E2C39D34}" type="pres">
      <dgm:prSet presAssocID="{00B519D2-5381-440C-98E1-13A35305489C}" presName="connTx" presStyleLbl="parChTrans1D2" presStyleIdx="2" presStyleCnt="5"/>
      <dgm:spPr/>
      <dgm:t>
        <a:bodyPr/>
        <a:lstStyle/>
        <a:p>
          <a:endParaRPr lang="en-GB"/>
        </a:p>
      </dgm:t>
    </dgm:pt>
    <dgm:pt modelId="{F91411D0-DCB6-47CE-9D32-60E3F6B6FD9E}" type="pres">
      <dgm:prSet presAssocID="{ADAF73FF-4231-48A4-A779-3E4E63995114}" presName="node" presStyleLbl="node1" presStyleIdx="2" presStyleCnt="5" custScaleX="104448" custScaleY="61607" custRadScaleRad="85008" custRadScaleInc="-215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1F8006C-3641-40D6-A540-A78734B90E5A}" type="pres">
      <dgm:prSet presAssocID="{417F7FFB-38B5-4EB2-950A-C866BACE2BAE}" presName="Name9" presStyleLbl="parChTrans1D2" presStyleIdx="3" presStyleCnt="5"/>
      <dgm:spPr/>
      <dgm:t>
        <a:bodyPr/>
        <a:lstStyle/>
        <a:p>
          <a:endParaRPr lang="en-US"/>
        </a:p>
      </dgm:t>
    </dgm:pt>
    <dgm:pt modelId="{08C5AE3F-3985-4029-9C3A-223754CF6DC4}" type="pres">
      <dgm:prSet presAssocID="{417F7FFB-38B5-4EB2-950A-C866BACE2BAE}" presName="connTx" presStyleLbl="parChTrans1D2" presStyleIdx="3" presStyleCnt="5"/>
      <dgm:spPr/>
      <dgm:t>
        <a:bodyPr/>
        <a:lstStyle/>
        <a:p>
          <a:endParaRPr lang="en-US"/>
        </a:p>
      </dgm:t>
    </dgm:pt>
    <dgm:pt modelId="{C2AAAFEF-2348-4F63-8D76-2CFB0355C939}" type="pres">
      <dgm:prSet presAssocID="{3419DB56-8B17-4B3F-81C4-4820C46930EC}" presName="node" presStyleLbl="node1" presStyleIdx="3" presStyleCnt="5" custScaleX="104144" custScaleY="56927" custRadScaleRad="87599" custRadScaleInc="313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A8F42D-0459-4DE3-9FAD-960E6FC6E330}" type="pres">
      <dgm:prSet presAssocID="{4A57DA61-798E-4ADA-85BF-2AF3A49F0EDF}" presName="Name9" presStyleLbl="parChTrans1D2" presStyleIdx="4" presStyleCnt="5"/>
      <dgm:spPr/>
      <dgm:t>
        <a:bodyPr/>
        <a:lstStyle/>
        <a:p>
          <a:endParaRPr lang="en-US"/>
        </a:p>
      </dgm:t>
    </dgm:pt>
    <dgm:pt modelId="{C8228FD0-9512-45A0-900C-9FECE8F8F053}" type="pres">
      <dgm:prSet presAssocID="{4A57DA61-798E-4ADA-85BF-2AF3A49F0EDF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8FD00A3-56FF-431A-AD4F-4BE0097E2B7E}" type="pres">
      <dgm:prSet presAssocID="{34D76968-0E22-4E75-AA83-973F505D1771}" presName="node" presStyleLbl="node1" presStyleIdx="4" presStyleCnt="5" custScaleX="98364" custScaleY="62266" custRadScaleRad="100155" custRadScaleInc="7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E4C3EF-4010-41BC-B0CF-4A560A397337}" type="presOf" srcId="{4C7FE1E3-4AE9-40AD-A1E9-9FA1DE7255DA}" destId="{66C7EC43-E3E9-45FC-B43F-ADB35005AB30}" srcOrd="0" destOrd="0" presId="urn:microsoft.com/office/officeart/2005/8/layout/radial1"/>
    <dgm:cxn modelId="{2B67D581-15C0-41F6-BC04-37682A665976}" type="presOf" srcId="{ADAF73FF-4231-48A4-A779-3E4E63995114}" destId="{F91411D0-DCB6-47CE-9D32-60E3F6B6FD9E}" srcOrd="0" destOrd="0" presId="urn:microsoft.com/office/officeart/2005/8/layout/radial1"/>
    <dgm:cxn modelId="{456F78AC-F563-4496-A706-F715A9554C4E}" type="presOf" srcId="{34D76968-0E22-4E75-AA83-973F505D1771}" destId="{B8FD00A3-56FF-431A-AD4F-4BE0097E2B7E}" srcOrd="0" destOrd="0" presId="urn:microsoft.com/office/officeart/2005/8/layout/radial1"/>
    <dgm:cxn modelId="{ED07ED75-DF96-431B-98FF-477CA43AAFDC}" type="presOf" srcId="{1B364036-5EC3-4C00-AE65-5ACBDC1A3297}" destId="{72A7508E-2D6C-4425-BDDE-E05849AF04E5}" srcOrd="0" destOrd="0" presId="urn:microsoft.com/office/officeart/2005/8/layout/radial1"/>
    <dgm:cxn modelId="{E2A4205E-A1E2-4712-9159-84708274BADB}" type="presOf" srcId="{00B519D2-5381-440C-98E1-13A35305489C}" destId="{675A0FCB-7CE1-472B-9481-4826E2C39D34}" srcOrd="1" destOrd="0" presId="urn:microsoft.com/office/officeart/2005/8/layout/radial1"/>
    <dgm:cxn modelId="{18868F5D-6F23-417D-BE6B-39C742B86CE7}" srcId="{2DCBA1AA-AE95-4600-B8EF-B1AC39605116}" destId="{3419DB56-8B17-4B3F-81C4-4820C46930EC}" srcOrd="3" destOrd="0" parTransId="{417F7FFB-38B5-4EB2-950A-C866BACE2BAE}" sibTransId="{2C849C6E-34D0-4A65-A70E-D39E9ECEED2A}"/>
    <dgm:cxn modelId="{647F5B38-D198-4773-9CEE-786C6EEE5DAA}" type="presOf" srcId="{122C206A-2026-4F35-9557-5DB691A32D23}" destId="{720EFFBF-2B7E-4C26-87E8-8753D2956DA9}" srcOrd="0" destOrd="0" presId="urn:microsoft.com/office/officeart/2005/8/layout/radial1"/>
    <dgm:cxn modelId="{5076F44D-02E7-4CA7-8122-5377DDF0D191}" type="presOf" srcId="{417F7FFB-38B5-4EB2-950A-C866BACE2BAE}" destId="{08C5AE3F-3985-4029-9C3A-223754CF6DC4}" srcOrd="1" destOrd="0" presId="urn:microsoft.com/office/officeart/2005/8/layout/radial1"/>
    <dgm:cxn modelId="{CC6098EA-9E48-4D60-95DC-8E1589DC45A5}" type="presOf" srcId="{2DCBA1AA-AE95-4600-B8EF-B1AC39605116}" destId="{02F36055-7BF3-4B2B-A682-C54477FA73F9}" srcOrd="0" destOrd="0" presId="urn:microsoft.com/office/officeart/2005/8/layout/radial1"/>
    <dgm:cxn modelId="{8A4475B2-6A10-4CFF-AB5C-7CDFFF4A3DC1}" type="presOf" srcId="{4A57DA61-798E-4ADA-85BF-2AF3A49F0EDF}" destId="{05A8F42D-0459-4DE3-9FAD-960E6FC6E330}" srcOrd="0" destOrd="0" presId="urn:microsoft.com/office/officeart/2005/8/layout/radial1"/>
    <dgm:cxn modelId="{349C6A53-1426-456A-9DF7-3E96EBBC66D8}" srcId="{909E8FB6-80F3-4B98-AF5B-8FBE67D89277}" destId="{2DCBA1AA-AE95-4600-B8EF-B1AC39605116}" srcOrd="0" destOrd="0" parTransId="{94192B72-3FA2-44BD-9191-9F434D61599E}" sibTransId="{64D99797-E1D9-44E5-9E02-207CC322539C}"/>
    <dgm:cxn modelId="{E841D0F2-3FFF-4B47-B32A-E842FC2C7591}" type="presOf" srcId="{909E8FB6-80F3-4B98-AF5B-8FBE67D89277}" destId="{48B36040-9971-4DC5-A388-DC1FCC6AAD54}" srcOrd="0" destOrd="0" presId="urn:microsoft.com/office/officeart/2005/8/layout/radial1"/>
    <dgm:cxn modelId="{F86F7597-707E-441E-BAF1-E81FCF08AAEF}" srcId="{2DCBA1AA-AE95-4600-B8EF-B1AC39605116}" destId="{ADAF73FF-4231-48A4-A779-3E4E63995114}" srcOrd="2" destOrd="0" parTransId="{00B519D2-5381-440C-98E1-13A35305489C}" sibTransId="{F7C0D9AE-A388-4100-AD0D-EAAC4F8EE868}"/>
    <dgm:cxn modelId="{344B4B5D-4FD6-4682-87CF-7A03AED54A7B}" type="presOf" srcId="{1B364036-5EC3-4C00-AE65-5ACBDC1A3297}" destId="{9256FE97-33DC-47A1-9B03-7D5127D33573}" srcOrd="1" destOrd="0" presId="urn:microsoft.com/office/officeart/2005/8/layout/radial1"/>
    <dgm:cxn modelId="{4F5DB953-DE90-44BC-ADA5-692B9BA3153C}" srcId="{2DCBA1AA-AE95-4600-B8EF-B1AC39605116}" destId="{122C206A-2026-4F35-9557-5DB691A32D23}" srcOrd="1" destOrd="0" parTransId="{E325F422-EED4-4288-9DEE-987C856F6669}" sibTransId="{B56BCAFD-0893-4789-95C6-712DDF3406A0}"/>
    <dgm:cxn modelId="{88E10CCF-5EC1-4B30-AE04-294A69F06F9B}" type="presOf" srcId="{4A57DA61-798E-4ADA-85BF-2AF3A49F0EDF}" destId="{C8228FD0-9512-45A0-900C-9FECE8F8F053}" srcOrd="1" destOrd="0" presId="urn:microsoft.com/office/officeart/2005/8/layout/radial1"/>
    <dgm:cxn modelId="{02E7FD50-8E6E-411F-83DF-EFB98927CBB6}" type="presOf" srcId="{E325F422-EED4-4288-9DEE-987C856F6669}" destId="{A2AB83A6-4ABF-48BD-B3AA-5AD0D4CDA154}" srcOrd="0" destOrd="0" presId="urn:microsoft.com/office/officeart/2005/8/layout/radial1"/>
    <dgm:cxn modelId="{7189AF78-93C5-440B-9683-D3B4DC2F2398}" type="presOf" srcId="{00B519D2-5381-440C-98E1-13A35305489C}" destId="{CF4B59C7-1F1F-4CF0-87E0-966EAAA2AD5A}" srcOrd="0" destOrd="0" presId="urn:microsoft.com/office/officeart/2005/8/layout/radial1"/>
    <dgm:cxn modelId="{844D3380-D4AB-4361-8D16-27983E20376B}" type="presOf" srcId="{E325F422-EED4-4288-9DEE-987C856F6669}" destId="{2E43920B-9823-4A49-B583-60FD89133C28}" srcOrd="1" destOrd="0" presId="urn:microsoft.com/office/officeart/2005/8/layout/radial1"/>
    <dgm:cxn modelId="{45487B89-D282-432F-AE03-821C54432828}" type="presOf" srcId="{3419DB56-8B17-4B3F-81C4-4820C46930EC}" destId="{C2AAAFEF-2348-4F63-8D76-2CFB0355C939}" srcOrd="0" destOrd="0" presId="urn:microsoft.com/office/officeart/2005/8/layout/radial1"/>
    <dgm:cxn modelId="{5F8094BB-79A9-4565-B482-4B2F275B884E}" srcId="{2DCBA1AA-AE95-4600-B8EF-B1AC39605116}" destId="{34D76968-0E22-4E75-AA83-973F505D1771}" srcOrd="4" destOrd="0" parTransId="{4A57DA61-798E-4ADA-85BF-2AF3A49F0EDF}" sibTransId="{2793B36C-B0BE-460E-A5AC-F8FAC814DE83}"/>
    <dgm:cxn modelId="{9AB08581-4914-4524-B86D-E500EE072595}" srcId="{2DCBA1AA-AE95-4600-B8EF-B1AC39605116}" destId="{4C7FE1E3-4AE9-40AD-A1E9-9FA1DE7255DA}" srcOrd="0" destOrd="0" parTransId="{1B364036-5EC3-4C00-AE65-5ACBDC1A3297}" sibTransId="{6E6C17A6-9EC8-4756-A903-AFA57456C745}"/>
    <dgm:cxn modelId="{76D6199E-03DD-4480-93F4-86B18443499B}" type="presOf" srcId="{417F7FFB-38B5-4EB2-950A-C866BACE2BAE}" destId="{31F8006C-3641-40D6-A540-A78734B90E5A}" srcOrd="0" destOrd="0" presId="urn:microsoft.com/office/officeart/2005/8/layout/radial1"/>
    <dgm:cxn modelId="{BF7D0298-4DF9-49D2-9428-953F30821104}" type="presParOf" srcId="{48B36040-9971-4DC5-A388-DC1FCC6AAD54}" destId="{02F36055-7BF3-4B2B-A682-C54477FA73F9}" srcOrd="0" destOrd="0" presId="urn:microsoft.com/office/officeart/2005/8/layout/radial1"/>
    <dgm:cxn modelId="{53146E46-9BE9-4C67-8816-DF3C719CC9C1}" type="presParOf" srcId="{48B36040-9971-4DC5-A388-DC1FCC6AAD54}" destId="{72A7508E-2D6C-4425-BDDE-E05849AF04E5}" srcOrd="1" destOrd="0" presId="urn:microsoft.com/office/officeart/2005/8/layout/radial1"/>
    <dgm:cxn modelId="{050B82EA-D7C6-4FC2-A176-27228E578182}" type="presParOf" srcId="{72A7508E-2D6C-4425-BDDE-E05849AF04E5}" destId="{9256FE97-33DC-47A1-9B03-7D5127D33573}" srcOrd="0" destOrd="0" presId="urn:microsoft.com/office/officeart/2005/8/layout/radial1"/>
    <dgm:cxn modelId="{E0E2DC33-C20C-46D0-8536-5F6DED8EC703}" type="presParOf" srcId="{48B36040-9971-4DC5-A388-DC1FCC6AAD54}" destId="{66C7EC43-E3E9-45FC-B43F-ADB35005AB30}" srcOrd="2" destOrd="0" presId="urn:microsoft.com/office/officeart/2005/8/layout/radial1"/>
    <dgm:cxn modelId="{07C0B569-918E-4D68-A8D7-4B109C67BFC3}" type="presParOf" srcId="{48B36040-9971-4DC5-A388-DC1FCC6AAD54}" destId="{A2AB83A6-4ABF-48BD-B3AA-5AD0D4CDA154}" srcOrd="3" destOrd="0" presId="urn:microsoft.com/office/officeart/2005/8/layout/radial1"/>
    <dgm:cxn modelId="{ACA2D839-F790-4E7E-98CF-6D3E370E2CAB}" type="presParOf" srcId="{A2AB83A6-4ABF-48BD-B3AA-5AD0D4CDA154}" destId="{2E43920B-9823-4A49-B583-60FD89133C28}" srcOrd="0" destOrd="0" presId="urn:microsoft.com/office/officeart/2005/8/layout/radial1"/>
    <dgm:cxn modelId="{3B38F5AD-D41B-43A9-9829-28E2A0605ABD}" type="presParOf" srcId="{48B36040-9971-4DC5-A388-DC1FCC6AAD54}" destId="{720EFFBF-2B7E-4C26-87E8-8753D2956DA9}" srcOrd="4" destOrd="0" presId="urn:microsoft.com/office/officeart/2005/8/layout/radial1"/>
    <dgm:cxn modelId="{2CFC5838-AD58-4971-ABEE-3C9591F8E32A}" type="presParOf" srcId="{48B36040-9971-4DC5-A388-DC1FCC6AAD54}" destId="{CF4B59C7-1F1F-4CF0-87E0-966EAAA2AD5A}" srcOrd="5" destOrd="0" presId="urn:microsoft.com/office/officeart/2005/8/layout/radial1"/>
    <dgm:cxn modelId="{6C43275D-4E5E-4A97-8B29-82EF18C5B8F1}" type="presParOf" srcId="{CF4B59C7-1F1F-4CF0-87E0-966EAAA2AD5A}" destId="{675A0FCB-7CE1-472B-9481-4826E2C39D34}" srcOrd="0" destOrd="0" presId="urn:microsoft.com/office/officeart/2005/8/layout/radial1"/>
    <dgm:cxn modelId="{995FFDAE-9838-4B8F-A6F1-FABB4E34941A}" type="presParOf" srcId="{48B36040-9971-4DC5-A388-DC1FCC6AAD54}" destId="{F91411D0-DCB6-47CE-9D32-60E3F6B6FD9E}" srcOrd="6" destOrd="0" presId="urn:microsoft.com/office/officeart/2005/8/layout/radial1"/>
    <dgm:cxn modelId="{8115F8BE-23EE-4ED5-83EC-06FE8AED7757}" type="presParOf" srcId="{48B36040-9971-4DC5-A388-DC1FCC6AAD54}" destId="{31F8006C-3641-40D6-A540-A78734B90E5A}" srcOrd="7" destOrd="0" presId="urn:microsoft.com/office/officeart/2005/8/layout/radial1"/>
    <dgm:cxn modelId="{22F04016-B422-408A-B825-56A6FAB7E7C3}" type="presParOf" srcId="{31F8006C-3641-40D6-A540-A78734B90E5A}" destId="{08C5AE3F-3985-4029-9C3A-223754CF6DC4}" srcOrd="0" destOrd="0" presId="urn:microsoft.com/office/officeart/2005/8/layout/radial1"/>
    <dgm:cxn modelId="{7029CFB0-393A-448C-A17A-ABC6115B5053}" type="presParOf" srcId="{48B36040-9971-4DC5-A388-DC1FCC6AAD54}" destId="{C2AAAFEF-2348-4F63-8D76-2CFB0355C939}" srcOrd="8" destOrd="0" presId="urn:microsoft.com/office/officeart/2005/8/layout/radial1"/>
    <dgm:cxn modelId="{BAA13185-F1A8-4B2D-963D-96455002E4C1}" type="presParOf" srcId="{48B36040-9971-4DC5-A388-DC1FCC6AAD54}" destId="{05A8F42D-0459-4DE3-9FAD-960E6FC6E330}" srcOrd="9" destOrd="0" presId="urn:microsoft.com/office/officeart/2005/8/layout/radial1"/>
    <dgm:cxn modelId="{333620C1-FB42-4321-9A04-F061782D4C36}" type="presParOf" srcId="{05A8F42D-0459-4DE3-9FAD-960E6FC6E330}" destId="{C8228FD0-9512-45A0-900C-9FECE8F8F053}" srcOrd="0" destOrd="0" presId="urn:microsoft.com/office/officeart/2005/8/layout/radial1"/>
    <dgm:cxn modelId="{2D33F765-CAC1-42A0-977C-ED57D0E154C5}" type="presParOf" srcId="{48B36040-9971-4DC5-A388-DC1FCC6AAD54}" destId="{B8FD00A3-56FF-431A-AD4F-4BE0097E2B7E}" srcOrd="10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CBFBA-3DC8-4DDA-B45C-508BA7BB2470}" type="datetimeFigureOut">
              <a:rPr lang="en-US" smtClean="0"/>
              <a:pPr/>
              <a:t>27-Apr-21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A4131-A291-422C-864A-9D4878E3FE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9408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A4131-A291-422C-864A-9D4878E3FE5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9C7ECCA-F993-4847-9C81-E18868357C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8601" y="244641"/>
            <a:ext cx="2590800" cy="272715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9C7ECCA-F993-4847-9C81-E18868357C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0" y="3733800"/>
            <a:ext cx="2750820" cy="2895600"/>
          </a:xfrm>
          <a:prstGeom prst="rect">
            <a:avLst/>
          </a:prstGeom>
        </p:spPr>
      </p:pic>
      <p:sp>
        <p:nvSpPr>
          <p:cNvPr id="8" name="Frame 7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3611"/>
            </a:avLst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1066800"/>
            <a:ext cx="108204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7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287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19C7ECCA-F993-4847-9C81-E18868357C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6779" y="3894221"/>
            <a:ext cx="2590800" cy="272715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19C7ECCA-F993-4847-9C81-E18868357C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440779" y="160421"/>
            <a:ext cx="2590800" cy="2727158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3611"/>
            </a:avLst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9C7ECCA-F993-4847-9C81-E18868357C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8601" y="244641"/>
            <a:ext cx="2590800" cy="272715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09600" y="1608415"/>
            <a:ext cx="112776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আবহাওয়া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আবহাওয়া হলো প্রতিদিনের আকাশ ও বায়ুমন্ডলের অবস্থা ।</a:t>
            </a:r>
          </a:p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আবহাওয়ার উপাদান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আমরা কোনো জায়গার আবহাওয়া আকাশের অবস্থা,বায়ুর তাপমাত্রা,আর্দ্রতা,বায়ুপ্রবাহ ও বৃষ্টিপাতই আবহাওয়ার উপাদান।</a:t>
            </a:r>
            <a:endParaRPr lang="en-US" sz="4400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3611"/>
            </a:avLst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9C7ECCA-F993-4847-9C81-E18868357C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8601" y="244641"/>
            <a:ext cx="2590800" cy="272715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9C7ECCA-F993-4847-9C81-E18868357C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0" y="3733800"/>
            <a:ext cx="2750820" cy="2895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76600" y="381000"/>
            <a:ext cx="8568536" cy="8195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91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তোমাদের পাঠ্য বইয়ের </a:t>
            </a:r>
            <a:r>
              <a:rPr lang="en-US" sz="391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68 </a:t>
            </a:r>
            <a:r>
              <a:rPr lang="en-US" sz="391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bn-BD" sz="391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91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খুলে নিরবে পড়। </a:t>
            </a:r>
            <a:endParaRPr lang="en-US" sz="391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Screenshot_2021-04-27 Class-4 Science Inner - Primary - 2021 - (B Version ) - Class-4 Science COM OPT pdf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8650" y="1257299"/>
            <a:ext cx="4019550" cy="52669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28800" y="457200"/>
            <a:ext cx="7543800" cy="1295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bn-BD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0" y="2590800"/>
            <a:ext cx="10134600" cy="2362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আবহাওয়ার উপাদানগুলোর নাম লিখ ?</a:t>
            </a:r>
            <a:endParaRPr lang="en-US" sz="6000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3611"/>
            </a:avLst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9C7ECCA-F993-4847-9C81-E18868357C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8601" y="244641"/>
            <a:ext cx="2590800" cy="27271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9C7ECCA-F993-4847-9C81-E18868357C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0" y="3733800"/>
            <a:ext cx="275082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3611"/>
            </a:avLst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9C7ECCA-F993-4847-9C81-E18868357C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8601" y="244641"/>
            <a:ext cx="2590800" cy="272715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9C7ECCA-F993-4847-9C81-E18868357C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0" y="3733800"/>
            <a:ext cx="2750820" cy="2895600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3124200" y="914400"/>
            <a:ext cx="4186249" cy="16021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64850" y="1379204"/>
            <a:ext cx="22143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0200" y="2514600"/>
            <a:ext cx="8991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as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১.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আবহাওয়া কাকে বলে </a:t>
            </a:r>
            <a:r>
              <a:rPr lang="as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as-I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s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২.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আবহাওয়ার উপাদানগুলোর নাম লিখ।</a:t>
            </a:r>
            <a:endParaRPr lang="as-IN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3611"/>
            </a:avLst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9C7ECCA-F993-4847-9C81-E18868357C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8601" y="244641"/>
            <a:ext cx="2590800" cy="272715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9C7ECCA-F993-4847-9C81-E18868357C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0" y="3733800"/>
            <a:ext cx="2750820" cy="2895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1524000"/>
            <a:ext cx="96774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19C7ECCA-F993-4847-9C81-E18868357C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8601" y="244641"/>
            <a:ext cx="2590800" cy="272715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9C7ECCA-F993-4847-9C81-E18868357C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0" y="3733800"/>
            <a:ext cx="2750820" cy="28956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1981200" y="457200"/>
            <a:ext cx="9525000" cy="1447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00600" y="6858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247747_262736593829106_580956938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133600"/>
            <a:ext cx="4655127" cy="42672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486400" y="2564011"/>
            <a:ext cx="5791200" cy="27699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আহসান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হাবীব</a:t>
            </a:r>
            <a:endParaRPr lang="en-US" sz="40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0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মালিডাঙ্গা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2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তারাকান্দা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ময়মনসিংহ</a:t>
            </a:r>
            <a:endParaRPr lang="en-US" sz="40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17" name="Frame 16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3611"/>
            </a:avLst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843598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9C7ECCA-F993-4847-9C81-E18868357C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8601" y="304800"/>
            <a:ext cx="2590800" cy="272715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9C7ECCA-F993-4847-9C81-E18868357C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780" y="3657600"/>
            <a:ext cx="2750820" cy="2895600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3611"/>
            </a:avLst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2286000"/>
            <a:ext cx="6477000" cy="2895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2291477"/>
            <a:ext cx="6781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36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bn-BD" sz="36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আবহাওয়া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জলবায়ু</a:t>
            </a:r>
            <a:endParaRPr lang="bn-BD" sz="36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40</a:t>
            </a:r>
            <a:r>
              <a:rPr lang="bn-BD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মিনিট </a:t>
            </a:r>
          </a:p>
          <a:p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124200" y="533400"/>
            <a:ext cx="3429000" cy="1676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24200" y="1066800"/>
            <a:ext cx="37338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11" name="Picture 10" descr="Screenshot_2021-04-24 Class-4 Science Inner - Primary - 2021 - (B Version ) - Class-4 Science COM OPT pdf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8018" y="392589"/>
            <a:ext cx="4459182" cy="55510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9C7ECCA-F993-4847-9C81-E18868357C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8601" y="244641"/>
            <a:ext cx="2590800" cy="272715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9C7ECCA-F993-4847-9C81-E18868357C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0" y="3733800"/>
            <a:ext cx="2750820" cy="2895600"/>
          </a:xfrm>
          <a:prstGeom prst="rect">
            <a:avLst/>
          </a:prstGeom>
        </p:spPr>
      </p:pic>
      <p:sp>
        <p:nvSpPr>
          <p:cNvPr id="8" name="Bevel 7"/>
          <p:cNvSpPr/>
          <p:nvPr/>
        </p:nvSpPr>
        <p:spPr>
          <a:xfrm>
            <a:off x="3352800" y="457200"/>
            <a:ext cx="6324600" cy="1676400"/>
          </a:xfrm>
          <a:prstGeom prst="bevel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19600" y="838200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" y="2895600"/>
            <a:ext cx="10972800" cy="2667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2667000"/>
            <a:ext cx="9982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/>
          </a:p>
          <a:p>
            <a:pPr lvl="0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 smtClean="0"/>
          </a:p>
          <a:p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endParaRPr lang="en-US" dirty="0"/>
          </a:p>
        </p:txBody>
      </p:sp>
      <p:sp>
        <p:nvSpPr>
          <p:cNvPr id="12" name="Frame 11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3611"/>
            </a:avLst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6527" y="3201628"/>
            <a:ext cx="10591799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১৩.১.২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আবহাওয়া</a:t>
            </a:r>
            <a:r>
              <a:rPr lang="bn-BD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 উপাদান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সমুহ</a:t>
            </a:r>
            <a:r>
              <a:rPr lang="bn-BD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তা লিখতে পারবে। </a:t>
            </a:r>
            <a:endParaRPr lang="en-US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8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  <p:bldP spid="1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3611"/>
            </a:avLst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57600" y="304800"/>
            <a:ext cx="4953000" cy="1600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733800" y="68580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8" name="Picture 17" descr="rod.JPG"/>
          <p:cNvPicPr>
            <a:picLocks noChangeAspect="1"/>
          </p:cNvPicPr>
          <p:nvPr/>
        </p:nvPicPr>
        <p:blipFill>
          <a:blip r:embed="rId2"/>
          <a:srcRect b="5991"/>
          <a:stretch>
            <a:fillRect/>
          </a:stretch>
        </p:blipFill>
        <p:spPr>
          <a:xfrm>
            <a:off x="359966" y="2258855"/>
            <a:ext cx="5493831" cy="315134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19" name="TextBox 18"/>
          <p:cNvSpPr txBox="1"/>
          <p:nvPr/>
        </p:nvSpPr>
        <p:spPr>
          <a:xfrm>
            <a:off x="1219200" y="5597910"/>
            <a:ext cx="3230401" cy="879090"/>
          </a:xfrm>
          <a:prstGeom prst="rect">
            <a:avLst/>
          </a:prstGeom>
          <a:noFill/>
        </p:spPr>
        <p:txBody>
          <a:bodyPr wrap="square" lIns="123828" tIns="61914" rIns="123828" bIns="61914" rtlCol="0">
            <a:spAutoFit/>
          </a:bodyPr>
          <a:lstStyle/>
          <a:p>
            <a:pPr algn="ctr"/>
            <a:r>
              <a:rPr lang="bn-BD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রৌদ্রজ্জ্বল দিন</a:t>
            </a:r>
            <a:endParaRPr lang="en-US" sz="4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" name="Picture 19" descr="brrist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2286000"/>
            <a:ext cx="5286110" cy="3151348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21" name="TextBox 20"/>
          <p:cNvSpPr txBox="1"/>
          <p:nvPr/>
        </p:nvSpPr>
        <p:spPr>
          <a:xfrm>
            <a:off x="7848600" y="5597910"/>
            <a:ext cx="3328291" cy="879090"/>
          </a:xfrm>
          <a:prstGeom prst="rect">
            <a:avLst/>
          </a:prstGeom>
          <a:noFill/>
        </p:spPr>
        <p:txBody>
          <a:bodyPr wrap="square" lIns="123828" tIns="61914" rIns="123828" bIns="61914" rtlCol="0">
            <a:spAutoFit/>
          </a:bodyPr>
          <a:lstStyle/>
          <a:p>
            <a:pPr algn="ctr"/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বৃষ্টির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দিন</a:t>
            </a:r>
            <a:endParaRPr lang="en-US" sz="4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9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/>
        </p:nvSpPr>
        <p:spPr>
          <a:xfrm>
            <a:off x="-152400" y="0"/>
            <a:ext cx="12344400" cy="6858000"/>
          </a:xfrm>
          <a:prstGeom prst="frame">
            <a:avLst>
              <a:gd name="adj1" fmla="val 3611"/>
            </a:avLst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57600" y="228600"/>
            <a:ext cx="4876800" cy="1219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733800" y="45720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jh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966" y="1981201"/>
            <a:ext cx="5229313" cy="35052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1" name="Picture 10" descr="kuyas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1943990"/>
            <a:ext cx="5486400" cy="356732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1781814" y="5638800"/>
            <a:ext cx="2332986" cy="786757"/>
          </a:xfrm>
          <a:prstGeom prst="rect">
            <a:avLst/>
          </a:prstGeom>
          <a:noFill/>
        </p:spPr>
        <p:txBody>
          <a:bodyPr wrap="square" lIns="123828" tIns="61914" rIns="123828" bIns="61914" rtlCol="0">
            <a:spAutoFit/>
          </a:bodyPr>
          <a:lstStyle/>
          <a:p>
            <a:pPr algn="ctr"/>
            <a:r>
              <a:rPr lang="en-US" sz="43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ঝড়</a:t>
            </a:r>
            <a:endParaRPr lang="en-US" sz="4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1200" y="5537843"/>
            <a:ext cx="5323373" cy="786757"/>
          </a:xfrm>
          <a:prstGeom prst="rect">
            <a:avLst/>
          </a:prstGeom>
          <a:noFill/>
        </p:spPr>
        <p:txBody>
          <a:bodyPr wrap="square" lIns="123828" tIns="61914" rIns="123828" bIns="61914" rtlCol="0">
            <a:spAutoFit/>
          </a:bodyPr>
          <a:lstStyle/>
          <a:p>
            <a:r>
              <a:rPr lang="en-US" sz="43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শীতে</a:t>
            </a:r>
            <a:r>
              <a:rPr lang="en-US" sz="4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কুয়াশায়</a:t>
            </a:r>
            <a:r>
              <a:rPr lang="en-US" sz="4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3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চাদর</a:t>
            </a:r>
            <a:r>
              <a:rPr lang="en-US" sz="4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3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গায়ে</a:t>
            </a:r>
            <a:endParaRPr lang="en-US" sz="4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3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3611"/>
            </a:avLst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2819400"/>
            <a:ext cx="8001000" cy="200054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আজকে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বিষয়বস্তু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pPr algn="ctr"/>
            <a:r>
              <a:rPr lang="bn-IN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আবহাওয়া </a:t>
            </a:r>
            <a:r>
              <a:rPr lang="bn-IN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IN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জলবায়ু</a:t>
            </a:r>
            <a:endParaRPr lang="en-US" sz="8000" dirty="0" err="1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3611"/>
            </a:avLst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2163922"/>
            <a:ext cx="11430000" cy="235265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82437" y="360219"/>
            <a:ext cx="94903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 আকাশের কী ধরনের অবস্থা দেখছো?</a:t>
            </a:r>
            <a:endParaRPr lang="en-US" sz="5400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800" y="4564559"/>
            <a:ext cx="2216726" cy="76944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আবহাওয়া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134" y="5562600"/>
            <a:ext cx="11878866" cy="956034"/>
          </a:xfrm>
          <a:prstGeom prst="rect">
            <a:avLst/>
          </a:prstGeom>
          <a:noFill/>
        </p:spPr>
        <p:txBody>
          <a:bodyPr wrap="square" lIns="123828" tIns="61914" rIns="123828" bIns="61914" rtlCol="0">
            <a:spAutoFit/>
          </a:bodyPr>
          <a:lstStyle/>
          <a:p>
            <a:pPr algn="ctr"/>
            <a:r>
              <a:rPr lang="bn-IN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আবহাওয়া</a:t>
            </a:r>
            <a:r>
              <a:rPr lang="bn-I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হলো প্রতিদিনের আকাশ ও বায়ুমণ্ডলের অবস্থা।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344400" cy="6858000"/>
          </a:xfrm>
          <a:prstGeom prst="frame">
            <a:avLst>
              <a:gd name="adj1" fmla="val 3611"/>
            </a:avLst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9C7ECCA-F993-4847-9C81-E18868357C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8601" y="244641"/>
            <a:ext cx="2590800" cy="2727158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4096613778"/>
              </p:ext>
            </p:extLst>
          </p:nvPr>
        </p:nvGraphicFramePr>
        <p:xfrm>
          <a:off x="119989" y="80804"/>
          <a:ext cx="14158648" cy="7110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F36055-7BF3-4B2B-A682-C54477FA7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02F36055-7BF3-4B2B-A682-C54477FA73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A7508E-2D6C-4425-BDDE-E05849AF0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72A7508E-2D6C-4425-BDDE-E05849AF04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6C7EC43-E3E9-45FC-B43F-ADB35005AB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66C7EC43-E3E9-45FC-B43F-ADB35005AB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AB83A6-4ABF-48BD-B3AA-5AD0D4CDA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A2AB83A6-4ABF-48BD-B3AA-5AD0D4CDA1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0EFFBF-2B7E-4C26-87E8-8753D2956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720EFFBF-2B7E-4C26-87E8-8753D2956D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4B59C7-1F1F-4CF0-87E0-966EAAA2A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>
                                            <p:graphicEl>
                                              <a:dgm id="{CF4B59C7-1F1F-4CF0-87E0-966EAAA2AD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1411D0-DCB6-47CE-9D32-60E3F6B6FD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6">
                                            <p:graphicEl>
                                              <a:dgm id="{F91411D0-DCB6-47CE-9D32-60E3F6B6FD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1F8006C-3641-40D6-A540-A78734B90E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6">
                                            <p:graphicEl>
                                              <a:dgm id="{31F8006C-3641-40D6-A540-A78734B90E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AAAFEF-2348-4F63-8D76-2CFB0355C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6">
                                            <p:graphicEl>
                                              <a:dgm id="{C2AAAFEF-2348-4F63-8D76-2CFB0355C9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A8F42D-0459-4DE3-9FAD-960E6FC6E3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6">
                                            <p:graphicEl>
                                              <a:dgm id="{05A8F42D-0459-4DE3-9FAD-960E6FC6E3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FD00A3-56FF-431A-AD4F-4BE0097E2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6">
                                            <p:graphicEl>
                                              <a:dgm id="{B8FD00A3-56FF-431A-AD4F-4BE0097E2B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150</Words>
  <Application>Microsoft Office PowerPoint</Application>
  <PresentationFormat>Custom</PresentationFormat>
  <Paragraphs>48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SPI</cp:lastModifiedBy>
  <cp:revision>255</cp:revision>
  <dcterms:created xsi:type="dcterms:W3CDTF">2006-08-16T00:00:00Z</dcterms:created>
  <dcterms:modified xsi:type="dcterms:W3CDTF">2021-04-26T18:30:01Z</dcterms:modified>
</cp:coreProperties>
</file>