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7" r:id="rId2"/>
    <p:sldId id="288" r:id="rId3"/>
    <p:sldId id="256" r:id="rId4"/>
    <p:sldId id="305" r:id="rId5"/>
    <p:sldId id="306" r:id="rId6"/>
    <p:sldId id="299" r:id="rId7"/>
    <p:sldId id="301" r:id="rId8"/>
    <p:sldId id="302" r:id="rId9"/>
    <p:sldId id="260" r:id="rId10"/>
    <p:sldId id="258" r:id="rId11"/>
    <p:sldId id="303" r:id="rId12"/>
    <p:sldId id="300" r:id="rId13"/>
    <p:sldId id="307" r:id="rId14"/>
    <p:sldId id="308" r:id="rId15"/>
    <p:sldId id="309" r:id="rId16"/>
    <p:sldId id="310" r:id="rId17"/>
    <p:sldId id="271" r:id="rId18"/>
    <p:sldId id="311" r:id="rId19"/>
    <p:sldId id="312" r:id="rId20"/>
    <p:sldId id="313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83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537D5-4FE5-4288-91A4-89CF33CA81F5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D4307-4A7D-4796-BB2A-D7B61CE60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5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D4307-4A7D-4796-BB2A-D7B61CE60D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D4307-4A7D-4796-BB2A-D7B61CE60D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4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90888-50BE-4879-8E9E-019321DFB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9C64D-3D31-4007-A79C-E50EABCCA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1DFC3-0002-4AD3-9271-60634177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6EAA-ED57-48BA-935D-BEEC4DD16E32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9D97E-FC02-41EE-95C2-E36E6A0F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BC08D-8B1E-4F7E-8348-4FAA0458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59FA-3A6B-4ECA-9AE4-00D45D1A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B64D-07DA-4262-96A9-845332E1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4E338-7916-4334-980E-0870BAF27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E8144-9498-445C-B6C3-DD6BE497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6EAA-ED57-48BA-935D-BEEC4DD16E32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FCABE-BEC2-4617-A4AD-D79AC979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BBEC4-1047-4BAA-B6F0-5040A1ED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59FA-3A6B-4ECA-9AE4-00D45D1A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3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E6C95B-9945-4DF6-8955-A73BC2A8D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E4B8D-86DF-45AB-B3A2-C46509808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E7A3B-3850-4A6D-92BB-AD4FAB2A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6EAA-ED57-48BA-935D-BEEC4DD16E32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DF223-2BBC-4F02-BA88-4CEEDF55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99079-773A-408B-B9A7-DFCF74D8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59FA-3A6B-4ECA-9AE4-00D45D1A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97F4-897B-4CE7-A98A-9AFA4114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BADA8-3CDA-4E1E-B2F6-F7DA0AB46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A1201-C68D-4107-B055-FA3EF6DF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6EAA-ED57-48BA-935D-BEEC4DD16E32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5ED54-06CC-47FB-881B-F6038743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DEF9-0D66-408F-8428-8A72DFFB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59FA-3A6B-4ECA-9AE4-00D45D1A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D1CF-0170-4F91-AE48-001E9978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5BAC7-BA0F-44F0-97A1-DEE8D5BD6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BA6F1-349B-4F43-BC36-AF1280C7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6EAA-ED57-48BA-935D-BEEC4DD16E32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F7BEF-A241-44E3-8786-D538F4F0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EBCAC-0316-4100-B1D0-502C1073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59FA-3A6B-4ECA-9AE4-00D45D1A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2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8510-5116-465D-A2CA-BF58E8CF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9BDA7-0B9A-40F1-A999-3A9E7E881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E7062-2F9F-4A7B-AFBF-742A1DF37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7A77C-B5F8-4C77-ABD0-5D65C9F6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6EAA-ED57-48BA-935D-BEEC4DD16E32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AB2D2-94B1-48AD-A0CE-CAA524EF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3F977-4927-4BDC-85E9-92A0DEB7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59FA-3A6B-4ECA-9AE4-00D45D1A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6B85-1AE5-4C61-98AD-E00A77E6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30391-746D-4D59-9527-0EE190D3F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99007-636B-4987-8B78-F662A943F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C0710-C00D-4388-AFB5-7DFEA7DB9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0B16D-3142-486A-B173-61F398567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973882-0246-4409-9679-792BF670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6EAA-ED57-48BA-935D-BEEC4DD16E32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650FA5-43A4-431D-BED9-B8B1A01E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071965-5646-41EC-A235-84C81AFA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59FA-3A6B-4ECA-9AE4-00D45D1A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3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B65B-D256-4478-97F3-14B67922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25E92-4408-4E8E-942A-35A6ED85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6EAA-ED57-48BA-935D-BEEC4DD16E32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AC7C0-6717-42DA-BED5-22735B7E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8544A-1429-4D82-A685-479D551D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59FA-3A6B-4ECA-9AE4-00D45D1A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7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86807-8718-4F23-8B59-4CAEDAD8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6EAA-ED57-48BA-935D-BEEC4DD16E32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5C41A-B046-42A6-A96C-0B288C50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AE3F4-A76A-479D-B332-4A55846A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59FA-3A6B-4ECA-9AE4-00D45D1A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5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6EB2-FB27-46A1-BE9C-A0B003C9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CD09-6423-4315-81C7-CA6C3DFC3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94BA4-2C79-4602-A0EB-DD5957C96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72ADF-8C33-470C-88FC-A2DCE7A0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6EAA-ED57-48BA-935D-BEEC4DD16E32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C7D02-F58E-4731-AEA5-D6D0BD29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CA06E-69E8-46F2-8C72-0CBC6A46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59FA-3A6B-4ECA-9AE4-00D45D1A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6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E6FB-5AA1-4BD2-9D67-7D37076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00FC2-811F-4099-ADE9-BC93FDA9A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2033B-5B06-4289-9C6F-FCD070B6A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AC249-7A47-493E-8E6B-B744A9D9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6EAA-ED57-48BA-935D-BEEC4DD16E32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1C22F-87F7-47F4-8660-1C82F73E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D240D-B366-4995-8249-F1DA2586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59FA-3A6B-4ECA-9AE4-00D45D1A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6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80E21-CC9D-44F0-8A57-2670072B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7AFA-1778-4912-9ADE-F4023E27B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EF50D-10DC-406B-B04A-2DE6A4B3D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66EAA-ED57-48BA-935D-BEEC4DD16E32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7CD55-019C-42A9-A520-FDA751578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4BB8A-5589-4848-AE13-3EE0E61B2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359FA-3A6B-4ECA-9AE4-00D45D1A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2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6258" y="604911"/>
            <a:ext cx="8834511" cy="5641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26B1E4-CC64-45E8-AA57-2C3A0F9F4453}"/>
              </a:ext>
            </a:extLst>
          </p:cNvPr>
          <p:cNvSpPr/>
          <p:nvPr/>
        </p:nvSpPr>
        <p:spPr>
          <a:xfrm>
            <a:off x="2395023" y="800350"/>
            <a:ext cx="7430086" cy="9765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B78056-4E60-483F-842C-D3178C7D3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91" y="1751621"/>
            <a:ext cx="7430087" cy="4169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E0DCE438-1A26-45DE-9E13-F82D5B0E1402}"/>
              </a:ext>
            </a:extLst>
          </p:cNvPr>
          <p:cNvSpPr/>
          <p:nvPr/>
        </p:nvSpPr>
        <p:spPr>
          <a:xfrm>
            <a:off x="309489" y="351692"/>
            <a:ext cx="11479237" cy="6189785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A31B4C00-AB89-48D7-85C5-E8ED7CB5E555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9237F-AA76-47C6-ADAE-1DE4F50E6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50" y="1787699"/>
            <a:ext cx="2010704" cy="15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3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A46C82-39B7-4F83-A618-362A9F3E92D2}"/>
              </a:ext>
            </a:extLst>
          </p:cNvPr>
          <p:cNvSpPr/>
          <p:nvPr/>
        </p:nvSpPr>
        <p:spPr>
          <a:xfrm>
            <a:off x="253218" y="112542"/>
            <a:ext cx="11676185" cy="65555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79AFA-A08C-4A4A-A300-709A8ECF4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05" y="823159"/>
            <a:ext cx="3174415" cy="1892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B5F745-6506-42D9-B015-C0C938EEE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09" y="798656"/>
            <a:ext cx="3334045" cy="1873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3FB1FD-50BC-4CB1-9C6E-768ECFF33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09" y="2889916"/>
            <a:ext cx="3301698" cy="1956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C1CF2A-4433-4208-88E7-63F08465E3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t="13973" b="8835"/>
          <a:stretch/>
        </p:blipFill>
        <p:spPr>
          <a:xfrm>
            <a:off x="2349305" y="2943237"/>
            <a:ext cx="3250163" cy="1892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D9CE522-F9AF-4604-B407-5DEEBBF0162A}"/>
              </a:ext>
            </a:extLst>
          </p:cNvPr>
          <p:cNvSpPr/>
          <p:nvPr/>
        </p:nvSpPr>
        <p:spPr>
          <a:xfrm>
            <a:off x="747350" y="4907906"/>
            <a:ext cx="10687919" cy="12904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নয় এবং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হয়,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করে,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FB7E3B7D-2571-433D-A5ED-D614E8537455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E88D72DD-37C9-46EA-BCE4-6C9A489D128E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7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F1002D-3DD8-4A1F-82DD-E9E5931A63DF}"/>
              </a:ext>
            </a:extLst>
          </p:cNvPr>
          <p:cNvSpPr/>
          <p:nvPr/>
        </p:nvSpPr>
        <p:spPr>
          <a:xfrm>
            <a:off x="675249" y="4555127"/>
            <a:ext cx="10691446" cy="164172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আর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স্নেহ-যত্ন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B0AEA-EEDD-4D1F-88A5-88BBD9D93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13" y="636352"/>
            <a:ext cx="2999717" cy="19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AE2501-3409-40DD-8FFE-16080EE1C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63" y="2670456"/>
            <a:ext cx="3137279" cy="1884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A2F0F3-2640-41C6-860F-4B06C8F4E0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63" y="661152"/>
            <a:ext cx="3137279" cy="1903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8C5E1-3203-40B0-A764-CA700BD415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18" y="2709142"/>
            <a:ext cx="3016913" cy="18846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C7BB0276-9A5A-4E68-93BC-CCD0D86F1969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6B38D02-FDD9-4A06-AFE9-AAE48E84D0AB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8B6136-10A1-48DB-805B-6220EA429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39" y="3242579"/>
            <a:ext cx="3203524" cy="1909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F60EF-2C4B-4B5F-8103-BB2D9C057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7" y="3242579"/>
            <a:ext cx="3203524" cy="19094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49035B-D676-4EB4-AACA-CE86A912A744}"/>
              </a:ext>
            </a:extLst>
          </p:cNvPr>
          <p:cNvSpPr/>
          <p:nvPr/>
        </p:nvSpPr>
        <p:spPr>
          <a:xfrm>
            <a:off x="508001" y="5338432"/>
            <a:ext cx="10990648" cy="9458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মহানবি (স) বলেছেন</a:t>
            </a:r>
            <a:r>
              <a:rPr lang="en-US" sz="3200" b="1" dirty="0">
                <a:effectLst/>
                <a:latin typeface="SutonnyMJ" pitchFamily="2" charset="0"/>
                <a:ea typeface="Times New Roman" panose="02020603050405020304" pitchFamily="18" charset="0"/>
              </a:rPr>
              <a:t>:</a:t>
            </a:r>
            <a:r>
              <a:rPr lang="en-US" sz="1400" b="1" dirty="0">
                <a:effectLst/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“তোমদের মধ্যে সর্বোত্তম সেই লোক যার চরিত্র সবচেয়ে সুন্দর।”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0CCDC5-CAB4-432D-AC52-B537F4D4B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7" y="829994"/>
            <a:ext cx="6537675" cy="22261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7D0B4084-0FB4-4F8A-B72F-CFAC28D1863B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697549B7-A0B8-4F82-9987-F0AAEBEBECC2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8BC792-9731-4388-8E76-B051620CE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5" y="573716"/>
            <a:ext cx="1651264" cy="12379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3460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BCCABA-B1B7-42DD-A648-9A8F91D9C8BB}"/>
              </a:ext>
            </a:extLst>
          </p:cNvPr>
          <p:cNvSpPr/>
          <p:nvPr/>
        </p:nvSpPr>
        <p:spPr>
          <a:xfrm>
            <a:off x="1294228" y="3982417"/>
            <a:ext cx="9720775" cy="203981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যার চরিত্র  সুন্দর নয়, আচরণ ভালো নয়, কেউ তাকে ভালোবাসেনা। শ্রদ্ধা করেনা। আদর ও স্নেহ করেনা। সবাই তাকে ঘৃণা করে। অবিশ্বাস করে। কে‌উ তাকে সাহায্য করেনা।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A302A-8577-4544-989E-4569027BC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28" y="1209822"/>
            <a:ext cx="3123027" cy="236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23D7F-9AF2-4665-8422-558E6F7F9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31" y="1209822"/>
            <a:ext cx="2984515" cy="236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11EEE4-66C7-44CC-ADFD-7CEB66DE4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22" y="1209822"/>
            <a:ext cx="2750050" cy="236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CB124295-F876-4F99-BD4E-5A05D1802F35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C12B772-4890-43C0-AF3C-45145DE71D60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8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0112690-5577-4156-ADB0-E2BBD3D3C49B}"/>
              </a:ext>
            </a:extLst>
          </p:cNvPr>
          <p:cNvSpPr/>
          <p:nvPr/>
        </p:nvSpPr>
        <p:spPr>
          <a:xfrm>
            <a:off x="3569110" y="613621"/>
            <a:ext cx="3760158" cy="1223889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harsh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28B6E-0298-41B3-BFE1-94B8DDA35E32}"/>
              </a:ext>
            </a:extLst>
          </p:cNvPr>
          <p:cNvSpPr/>
          <p:nvPr/>
        </p:nvSpPr>
        <p:spPr>
          <a:xfrm>
            <a:off x="678152" y="1859724"/>
            <a:ext cx="1071958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যার আচরণ মন্দ সে মানুষের সাথে কেমন ব্যবহার করে? চরিত্র ভালো হলে জীবন কিরুপ হয়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D23A61-3BAD-43FC-8EE2-9EA1865C72B2}"/>
              </a:ext>
            </a:extLst>
          </p:cNvPr>
          <p:cNvSpPr/>
          <p:nvPr/>
        </p:nvSpPr>
        <p:spPr>
          <a:xfrm>
            <a:off x="873558" y="3975499"/>
            <a:ext cx="864737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  <a:r>
              <a:rPr lang="bn-IN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।মহানবি (স) কাকে সর্বোত্তম লোক বলেছেন?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C08F37A-9118-466E-B6E6-E131EABC4DB2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1B322A9-4C95-4FD0-8410-B34919F2BEBB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4E980-222E-4BC3-A3CC-CD49BF73B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2" t="10417" r="30095" b="44565"/>
          <a:stretch/>
        </p:blipFill>
        <p:spPr>
          <a:xfrm>
            <a:off x="628357" y="713935"/>
            <a:ext cx="8117058" cy="543013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0A0A0B7-E06B-4C42-98D6-148BBEF24382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FB68BC4-B34E-4034-AD12-DF2F7C27B2C2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092425A-28F5-411A-83A5-E9FA4BB64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94" y="2096086"/>
            <a:ext cx="2940149" cy="288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3E9C1D-F9BF-4F7D-90F0-4FA72D51F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04" t="16761" r="30407" b="5209"/>
          <a:stretch/>
        </p:blipFill>
        <p:spPr>
          <a:xfrm>
            <a:off x="508000" y="427248"/>
            <a:ext cx="10438228" cy="5995323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93C2795-D311-4E3B-AA40-D9F53BDD98B9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85C632E-2311-4B99-876E-40351A962912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Diagonal Corners Rounded 12"/>
          <p:cNvSpPr/>
          <p:nvPr/>
        </p:nvSpPr>
        <p:spPr>
          <a:xfrm>
            <a:off x="6201812" y="3447143"/>
            <a:ext cx="5052341" cy="173664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কিভাবে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1812" y="590724"/>
            <a:ext cx="37862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6B320B48-FD3E-4844-8481-38B942487590}"/>
              </a:ext>
            </a:extLst>
          </p:cNvPr>
          <p:cNvSpPr/>
          <p:nvPr/>
        </p:nvSpPr>
        <p:spPr>
          <a:xfrm>
            <a:off x="1047136" y="3459012"/>
            <a:ext cx="4724830" cy="173664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ডাকাত দল অনুতপ্ত হলো কেন?</a:t>
            </a:r>
            <a:endParaRPr 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rrow: Left-Up 1">
            <a:extLst>
              <a:ext uri="{FF2B5EF4-FFF2-40B4-BE49-F238E27FC236}">
                <a16:creationId xmlns:a16="http://schemas.microsoft.com/office/drawing/2014/main" id="{656E8FA8-9E2A-47F2-9FA0-9D46E766B931}"/>
              </a:ext>
            </a:extLst>
          </p:cNvPr>
          <p:cNvSpPr/>
          <p:nvPr/>
        </p:nvSpPr>
        <p:spPr>
          <a:xfrm rot="13392273">
            <a:off x="4529093" y="1127591"/>
            <a:ext cx="2771415" cy="2686358"/>
          </a:xfrm>
          <a:prstGeom prst="leftUpArrow">
            <a:avLst>
              <a:gd name="adj1" fmla="val 13569"/>
              <a:gd name="adj2" fmla="val 18915"/>
              <a:gd name="adj3" fmla="val 25000"/>
            </a:avLst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9AAAC-88A2-43E5-8418-923BA75D2937}"/>
              </a:ext>
            </a:extLst>
          </p:cNvPr>
          <p:cNvSpPr/>
          <p:nvPr/>
        </p:nvSpPr>
        <p:spPr>
          <a:xfrm>
            <a:off x="3123028" y="2813538"/>
            <a:ext cx="1716258" cy="61546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94DA42-BDEE-4B98-AFB7-5C5CDCAF4C40}"/>
              </a:ext>
            </a:extLst>
          </p:cNvPr>
          <p:cNvSpPr/>
          <p:nvPr/>
        </p:nvSpPr>
        <p:spPr>
          <a:xfrm>
            <a:off x="6587715" y="2750659"/>
            <a:ext cx="1716258" cy="6154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7E8A9F30-99C6-4E0A-96EA-31B5C16273CC}"/>
              </a:ext>
            </a:extLst>
          </p:cNvPr>
          <p:cNvSpPr/>
          <p:nvPr/>
        </p:nvSpPr>
        <p:spPr>
          <a:xfrm>
            <a:off x="391886" y="337624"/>
            <a:ext cx="11292114" cy="6133513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D3D88144-E8D4-4F3B-9520-EAEA6D026C7D}"/>
              </a:ext>
            </a:extLst>
          </p:cNvPr>
          <p:cNvSpPr/>
          <p:nvPr/>
        </p:nvSpPr>
        <p:spPr>
          <a:xfrm>
            <a:off x="112542" y="98475"/>
            <a:ext cx="11957538" cy="6626252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23D73B-56B5-4B8A-A92D-93405BBCF685}"/>
              </a:ext>
            </a:extLst>
          </p:cNvPr>
          <p:cNvSpPr/>
          <p:nvPr/>
        </p:nvSpPr>
        <p:spPr>
          <a:xfrm>
            <a:off x="4830207" y="566678"/>
            <a:ext cx="2169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F0"/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D60321-9BDA-4AC0-B23D-BC7F5E3D26A0}"/>
              </a:ext>
            </a:extLst>
          </p:cNvPr>
          <p:cNvSpPr/>
          <p:nvPr/>
        </p:nvSpPr>
        <p:spPr>
          <a:xfrm>
            <a:off x="2405575" y="620262"/>
            <a:ext cx="6907237" cy="783193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পাঠ্যবই সংযোজন </a:t>
            </a:r>
            <a:endParaRPr lang="en-US" sz="40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F29681-8474-4B18-A754-B28487E4ACEF}"/>
              </a:ext>
            </a:extLst>
          </p:cNvPr>
          <p:cNvSpPr/>
          <p:nvPr/>
        </p:nvSpPr>
        <p:spPr>
          <a:xfrm>
            <a:off x="1024597" y="1157853"/>
            <a:ext cx="10142806" cy="783193"/>
          </a:xfrm>
          <a:prstGeom prst="round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পাঠ্য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-৬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পৃষ্ঠা বের করে নিরবে পড়।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FAA9E-27CF-4156-AAD0-F853C5177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1" t="12501" r="29314" b="8333"/>
          <a:stretch/>
        </p:blipFill>
        <p:spPr>
          <a:xfrm>
            <a:off x="1024596" y="2038133"/>
            <a:ext cx="3273630" cy="1886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7F54BB-42D2-4598-9BD0-205558496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6" t="10417" r="27278" b="44454"/>
          <a:stretch/>
        </p:blipFill>
        <p:spPr>
          <a:xfrm>
            <a:off x="1024596" y="3924887"/>
            <a:ext cx="3273630" cy="2063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AD5ED9-DCF2-4E5E-85D2-8BDD080DD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04" t="11459" r="18961" b="5209"/>
          <a:stretch/>
        </p:blipFill>
        <p:spPr>
          <a:xfrm>
            <a:off x="4298226" y="2038132"/>
            <a:ext cx="3184536" cy="3950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20215C-AD81-49FB-82A2-52C4C2F73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55" y="2038133"/>
            <a:ext cx="3390314" cy="3950339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0A47AEF2-532C-41F9-9706-A3368421D12D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19B56C7-07D7-4C22-A10B-C6C942AEBF55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25B735-86AB-4511-8CF5-6BCB945C1C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B1F0E9-BB0F-4FD0-9C77-6C2478E10D57}"/>
              </a:ext>
            </a:extLst>
          </p:cNvPr>
          <p:cNvSpPr/>
          <p:nvPr/>
        </p:nvSpPr>
        <p:spPr>
          <a:xfrm>
            <a:off x="717452" y="1589649"/>
            <a:ext cx="10621108" cy="4304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আখলাক কী শব্দ</a:t>
            </a:r>
            <a:r>
              <a:rPr lang="bn-IN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কাজে একে অপরকে কী করবে</a:t>
            </a:r>
            <a:r>
              <a:rPr lang="bn-IN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“তোমদের মধ্যে সর্বোত্তম সেই লোক যার চরিত্র সবচেয়ে সুন্দর” এটি কার বাণি</a:t>
            </a:r>
            <a:r>
              <a:rPr lang="bn-IN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মন্দ কাজ কাকে বলে</a:t>
            </a:r>
            <a:r>
              <a:rPr lang="bn-IN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কোন কোন মন্দ আচরণ থেকে দূরে থাকব</a:t>
            </a:r>
            <a:r>
              <a:rPr lang="bn-IN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 আব্দুল কাদির জিলানী (র) এর জামার আস্তিনে কতটি সোনার মুদ্রা সেলাই করে দিলেন</a:t>
            </a:r>
            <a:r>
              <a:rPr lang="bn-IN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সত্যবাদিতা</a:t>
            </a:r>
            <a:r>
              <a:rPr lang="en-US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ডাকাত</a:t>
            </a:r>
            <a:r>
              <a:rPr lang="en-US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8F7205-94E9-44C3-985A-88E927BA77D9}"/>
              </a:ext>
            </a:extLst>
          </p:cNvPr>
          <p:cNvSpPr/>
          <p:nvPr/>
        </p:nvSpPr>
        <p:spPr>
          <a:xfrm>
            <a:off x="3141784" y="499403"/>
            <a:ext cx="1941341" cy="928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DB6FAA2-83B8-4A9B-A2DA-360033970AD9}"/>
              </a:ext>
            </a:extLst>
          </p:cNvPr>
          <p:cNvSpPr/>
          <p:nvPr/>
        </p:nvSpPr>
        <p:spPr>
          <a:xfrm>
            <a:off x="5190978" y="829994"/>
            <a:ext cx="1533379" cy="43609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F52A71-E297-4284-905D-A25D2AEA8EB9}"/>
              </a:ext>
            </a:extLst>
          </p:cNvPr>
          <p:cNvSpPr/>
          <p:nvPr/>
        </p:nvSpPr>
        <p:spPr>
          <a:xfrm>
            <a:off x="6806417" y="499403"/>
            <a:ext cx="2745546" cy="928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E1F2D97-419C-4A1F-9087-771D7A02B66D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3FF7F40-571E-4336-85B3-BAAD90A52369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69B7D-76B4-4B85-A967-1DD86E98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71" y="392465"/>
            <a:ext cx="2175164" cy="19686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20270F-CB00-4F9E-BA82-959A6887B490}"/>
              </a:ext>
            </a:extLst>
          </p:cNvPr>
          <p:cNvSpPr/>
          <p:nvPr/>
        </p:nvSpPr>
        <p:spPr>
          <a:xfrm>
            <a:off x="5688813" y="2582204"/>
            <a:ext cx="1044498" cy="7965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প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D69E0F-F14F-4CAA-8E8E-2AD23DB3E429}"/>
              </a:ext>
            </a:extLst>
          </p:cNvPr>
          <p:cNvSpPr/>
          <p:nvPr/>
        </p:nvSpPr>
        <p:spPr>
          <a:xfrm>
            <a:off x="5688813" y="3393119"/>
            <a:ext cx="1044498" cy="692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রি</a:t>
            </a:r>
            <a:endParaRPr lang="en-US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B5B43C-3113-4108-8E4D-FCDD7261176D}"/>
              </a:ext>
            </a:extLst>
          </p:cNvPr>
          <p:cNvSpPr/>
          <p:nvPr/>
        </p:nvSpPr>
        <p:spPr>
          <a:xfrm>
            <a:off x="5702664" y="4073571"/>
            <a:ext cx="1044498" cy="692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চি</a:t>
            </a:r>
            <a:endParaRPr lang="en-US" sz="4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05390-277B-4F12-AE58-901F8863C5F8}"/>
              </a:ext>
            </a:extLst>
          </p:cNvPr>
          <p:cNvSpPr/>
          <p:nvPr/>
        </p:nvSpPr>
        <p:spPr>
          <a:xfrm>
            <a:off x="5735776" y="4754023"/>
            <a:ext cx="1044498" cy="692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তি</a:t>
            </a:r>
            <a:endParaRPr lang="en-US" sz="4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BD319-5175-47FF-9FC0-262DDB8E22B1}"/>
              </a:ext>
            </a:extLst>
          </p:cNvPr>
          <p:cNvSpPr/>
          <p:nvPr/>
        </p:nvSpPr>
        <p:spPr>
          <a:xfrm>
            <a:off x="6705716" y="2509790"/>
            <a:ext cx="4238597" cy="34082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		: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		: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ইসলাম ও নৈতিক শিক্ষা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		: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৩(</a:t>
            </a:r>
            <a:r>
              <a:rPr lang="en-US" sz="2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৬৩ ও ৬৪)</a:t>
            </a:r>
            <a:endParaRPr lang="en-US" sz="3600" b="1" dirty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	           : </a:t>
            </a:r>
            <a:r>
              <a:rPr lang="bn-IN" sz="28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আখলাক বা চরিত্র ও নৈতিক</a:t>
            </a:r>
            <a:r>
              <a:rPr lang="bn-BD" sz="28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মূল্যবোধ </a:t>
            </a:r>
            <a:endParaRPr lang="en-US" sz="2800" b="1" cap="none" spc="0" dirty="0">
              <a:ln/>
              <a:solidFill>
                <a:srgbClr val="FF0000"/>
              </a:solidFill>
              <a:effectLst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		: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২0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B7668-53E4-4E04-956D-112043FF90E4}"/>
              </a:ext>
            </a:extLst>
          </p:cNvPr>
          <p:cNvSpPr/>
          <p:nvPr/>
        </p:nvSpPr>
        <p:spPr>
          <a:xfrm>
            <a:off x="1247687" y="2494922"/>
            <a:ext cx="4238598" cy="34954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আয়েশা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ছিদ্দিকা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লাকসাম, কুমিল্লা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8765D8-A5A7-47F4-9DA9-E97CD1FDD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85" y="392465"/>
            <a:ext cx="1930873" cy="2117325"/>
          </a:xfrm>
          <a:prstGeom prst="rect">
            <a:avLst/>
          </a:prstGeom>
        </p:spPr>
      </p:pic>
      <p:grpSp>
        <p:nvGrpSpPr>
          <p:cNvPr id="14" name="Group 31">
            <a:extLst>
              <a:ext uri="{FF2B5EF4-FFF2-40B4-BE49-F238E27FC236}">
                <a16:creationId xmlns:a16="http://schemas.microsoft.com/office/drawing/2014/main" id="{FA19C6A5-D1AD-4C3A-B567-95E82579251C}"/>
              </a:ext>
            </a:extLst>
          </p:cNvPr>
          <p:cNvGrpSpPr/>
          <p:nvPr/>
        </p:nvGrpSpPr>
        <p:grpSpPr>
          <a:xfrm>
            <a:off x="398206" y="6200264"/>
            <a:ext cx="6335105" cy="530542"/>
            <a:chOff x="0" y="5048250"/>
            <a:chExt cx="9144000" cy="1809750"/>
          </a:xfrm>
        </p:grpSpPr>
        <p:pic>
          <p:nvPicPr>
            <p:cNvPr id="15" name="Picture 14" descr="dfgtr.jpg">
              <a:extLst>
                <a:ext uri="{FF2B5EF4-FFF2-40B4-BE49-F238E27FC236}">
                  <a16:creationId xmlns:a16="http://schemas.microsoft.com/office/drawing/2014/main" id="{F3B8293E-541D-4507-A109-6591972F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048250"/>
              <a:ext cx="2743200" cy="1809750"/>
            </a:xfrm>
            <a:prstGeom prst="rect">
              <a:avLst/>
            </a:prstGeom>
          </p:spPr>
        </p:pic>
        <p:pic>
          <p:nvPicPr>
            <p:cNvPr id="16" name="Picture 15" descr="dfgtr.jpg">
              <a:extLst>
                <a:ext uri="{FF2B5EF4-FFF2-40B4-BE49-F238E27FC236}">
                  <a16:creationId xmlns:a16="http://schemas.microsoft.com/office/drawing/2014/main" id="{3A6CA8FF-694E-490C-B9E8-A2FACF4BA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200" y="5048250"/>
              <a:ext cx="2686050" cy="1809750"/>
            </a:xfrm>
            <a:prstGeom prst="rect">
              <a:avLst/>
            </a:prstGeom>
          </p:spPr>
        </p:pic>
        <p:pic>
          <p:nvPicPr>
            <p:cNvPr id="17" name="Picture 16" descr="dfgtr.jpg">
              <a:extLst>
                <a:ext uri="{FF2B5EF4-FFF2-40B4-BE49-F238E27FC236}">
                  <a16:creationId xmlns:a16="http://schemas.microsoft.com/office/drawing/2014/main" id="{8E06B3D8-1792-4A45-B422-51CF75AAA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600" y="5048250"/>
              <a:ext cx="2819400" cy="1809750"/>
            </a:xfrm>
            <a:prstGeom prst="rect">
              <a:avLst/>
            </a:prstGeom>
          </p:spPr>
        </p:pic>
        <p:pic>
          <p:nvPicPr>
            <p:cNvPr id="18" name="Picture 17" descr="dfgtr.jpg">
              <a:extLst>
                <a:ext uri="{FF2B5EF4-FFF2-40B4-BE49-F238E27FC236}">
                  <a16:creationId xmlns:a16="http://schemas.microsoft.com/office/drawing/2014/main" id="{285D83EB-47D4-4B94-9CB8-B11C40748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7200" y="5048250"/>
              <a:ext cx="2533650" cy="1809750"/>
            </a:xfrm>
            <a:prstGeom prst="rect">
              <a:avLst/>
            </a:prstGeom>
          </p:spPr>
        </p:pic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id="{A3C00C10-B7DB-4DAC-9C78-A1613E299311}"/>
              </a:ext>
            </a:extLst>
          </p:cNvPr>
          <p:cNvGrpSpPr/>
          <p:nvPr/>
        </p:nvGrpSpPr>
        <p:grpSpPr>
          <a:xfrm>
            <a:off x="6483543" y="6188310"/>
            <a:ext cx="5310251" cy="533969"/>
            <a:chOff x="0" y="5048250"/>
            <a:chExt cx="9144000" cy="1809750"/>
          </a:xfrm>
        </p:grpSpPr>
        <p:pic>
          <p:nvPicPr>
            <p:cNvPr id="20" name="Picture 19" descr="dfgtr.jpg">
              <a:extLst>
                <a:ext uri="{FF2B5EF4-FFF2-40B4-BE49-F238E27FC236}">
                  <a16:creationId xmlns:a16="http://schemas.microsoft.com/office/drawing/2014/main" id="{B54CF129-7FC4-48FC-985C-01565A968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048250"/>
              <a:ext cx="2743200" cy="1809750"/>
            </a:xfrm>
            <a:prstGeom prst="rect">
              <a:avLst/>
            </a:prstGeom>
          </p:spPr>
        </p:pic>
        <p:pic>
          <p:nvPicPr>
            <p:cNvPr id="21" name="Picture 20" descr="dfgtr.jpg">
              <a:extLst>
                <a:ext uri="{FF2B5EF4-FFF2-40B4-BE49-F238E27FC236}">
                  <a16:creationId xmlns:a16="http://schemas.microsoft.com/office/drawing/2014/main" id="{8CC44005-F371-4DA4-B38C-D1CA5ECBC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200" y="5048250"/>
              <a:ext cx="2686050" cy="1809750"/>
            </a:xfrm>
            <a:prstGeom prst="rect">
              <a:avLst/>
            </a:prstGeom>
          </p:spPr>
        </p:pic>
        <p:pic>
          <p:nvPicPr>
            <p:cNvPr id="22" name="Picture 21" descr="dfgtr.jpg">
              <a:extLst>
                <a:ext uri="{FF2B5EF4-FFF2-40B4-BE49-F238E27FC236}">
                  <a16:creationId xmlns:a16="http://schemas.microsoft.com/office/drawing/2014/main" id="{12CC4EA1-E3B6-4138-BE5F-9AD67D7B6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600" y="5048250"/>
              <a:ext cx="2819400" cy="1809750"/>
            </a:xfrm>
            <a:prstGeom prst="rect">
              <a:avLst/>
            </a:prstGeom>
          </p:spPr>
        </p:pic>
        <p:pic>
          <p:nvPicPr>
            <p:cNvPr id="23" name="Picture 22" descr="dfgtr.jpg">
              <a:extLst>
                <a:ext uri="{FF2B5EF4-FFF2-40B4-BE49-F238E27FC236}">
                  <a16:creationId xmlns:a16="http://schemas.microsoft.com/office/drawing/2014/main" id="{D7FF336A-5392-43A9-AB6B-34056E23F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7200" y="5048250"/>
              <a:ext cx="2533650" cy="1809750"/>
            </a:xfrm>
            <a:prstGeom prst="rect">
              <a:avLst/>
            </a:prstGeom>
          </p:spPr>
        </p:pic>
      </p:grpSp>
      <p:sp>
        <p:nvSpPr>
          <p:cNvPr id="24" name="Explosion: 14 Points 23">
            <a:extLst>
              <a:ext uri="{FF2B5EF4-FFF2-40B4-BE49-F238E27FC236}">
                <a16:creationId xmlns:a16="http://schemas.microsoft.com/office/drawing/2014/main" id="{5D96D58A-11D0-4892-8AC9-3FD7EE2CB994}"/>
              </a:ext>
            </a:extLst>
          </p:cNvPr>
          <p:cNvSpPr/>
          <p:nvPr/>
        </p:nvSpPr>
        <p:spPr>
          <a:xfrm>
            <a:off x="3761512" y="6381618"/>
            <a:ext cx="222173" cy="1425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: 14 Points 24">
            <a:extLst>
              <a:ext uri="{FF2B5EF4-FFF2-40B4-BE49-F238E27FC236}">
                <a16:creationId xmlns:a16="http://schemas.microsoft.com/office/drawing/2014/main" id="{FF5B8B6C-4C48-4B1B-87CE-33406D61560E}"/>
              </a:ext>
            </a:extLst>
          </p:cNvPr>
          <p:cNvSpPr/>
          <p:nvPr/>
        </p:nvSpPr>
        <p:spPr>
          <a:xfrm>
            <a:off x="11045324" y="6385545"/>
            <a:ext cx="222173" cy="1425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: 14 Points 25">
            <a:extLst>
              <a:ext uri="{FF2B5EF4-FFF2-40B4-BE49-F238E27FC236}">
                <a16:creationId xmlns:a16="http://schemas.microsoft.com/office/drawing/2014/main" id="{97666327-189B-4806-9B4D-BF4F2FF7C1F9}"/>
              </a:ext>
            </a:extLst>
          </p:cNvPr>
          <p:cNvSpPr/>
          <p:nvPr/>
        </p:nvSpPr>
        <p:spPr>
          <a:xfrm>
            <a:off x="2537310" y="6235329"/>
            <a:ext cx="222173" cy="1425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: 14 Points 26">
            <a:extLst>
              <a:ext uri="{FF2B5EF4-FFF2-40B4-BE49-F238E27FC236}">
                <a16:creationId xmlns:a16="http://schemas.microsoft.com/office/drawing/2014/main" id="{D6DCCD30-7429-4B53-A710-F77485E54BF4}"/>
              </a:ext>
            </a:extLst>
          </p:cNvPr>
          <p:cNvSpPr/>
          <p:nvPr/>
        </p:nvSpPr>
        <p:spPr>
          <a:xfrm rot="9296421">
            <a:off x="9803033" y="6378282"/>
            <a:ext cx="259148" cy="22958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: 14 Points 27">
            <a:extLst>
              <a:ext uri="{FF2B5EF4-FFF2-40B4-BE49-F238E27FC236}">
                <a16:creationId xmlns:a16="http://schemas.microsoft.com/office/drawing/2014/main" id="{866440E8-4905-43FF-96B0-5982CCC78656}"/>
              </a:ext>
            </a:extLst>
          </p:cNvPr>
          <p:cNvSpPr/>
          <p:nvPr/>
        </p:nvSpPr>
        <p:spPr>
          <a:xfrm>
            <a:off x="3203805" y="6397267"/>
            <a:ext cx="222173" cy="1425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: 14 Points 28">
            <a:extLst>
              <a:ext uri="{FF2B5EF4-FFF2-40B4-BE49-F238E27FC236}">
                <a16:creationId xmlns:a16="http://schemas.microsoft.com/office/drawing/2014/main" id="{C429EEB6-A9A3-4C95-880B-64F4F94F0DC3}"/>
              </a:ext>
            </a:extLst>
          </p:cNvPr>
          <p:cNvSpPr/>
          <p:nvPr/>
        </p:nvSpPr>
        <p:spPr>
          <a:xfrm>
            <a:off x="4262935" y="6465535"/>
            <a:ext cx="222173" cy="1425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: 14 Points 29">
            <a:extLst>
              <a:ext uri="{FF2B5EF4-FFF2-40B4-BE49-F238E27FC236}">
                <a16:creationId xmlns:a16="http://schemas.microsoft.com/office/drawing/2014/main" id="{1D3F08AE-F1C4-4CA4-A552-D0345AC5BCC6}"/>
              </a:ext>
            </a:extLst>
          </p:cNvPr>
          <p:cNvSpPr/>
          <p:nvPr/>
        </p:nvSpPr>
        <p:spPr>
          <a:xfrm rot="4820519" flipV="1">
            <a:off x="7473581" y="6190155"/>
            <a:ext cx="249232" cy="37966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: 14 Points 30">
            <a:extLst>
              <a:ext uri="{FF2B5EF4-FFF2-40B4-BE49-F238E27FC236}">
                <a16:creationId xmlns:a16="http://schemas.microsoft.com/office/drawing/2014/main" id="{238CF942-2149-4DC2-9A79-85D61F734C71}"/>
              </a:ext>
            </a:extLst>
          </p:cNvPr>
          <p:cNvSpPr/>
          <p:nvPr/>
        </p:nvSpPr>
        <p:spPr>
          <a:xfrm>
            <a:off x="6483543" y="6243027"/>
            <a:ext cx="222173" cy="1425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: 14 Points 31">
            <a:extLst>
              <a:ext uri="{FF2B5EF4-FFF2-40B4-BE49-F238E27FC236}">
                <a16:creationId xmlns:a16="http://schemas.microsoft.com/office/drawing/2014/main" id="{B7980D2B-2CE3-481F-981B-628B7DA88ABA}"/>
              </a:ext>
            </a:extLst>
          </p:cNvPr>
          <p:cNvSpPr/>
          <p:nvPr/>
        </p:nvSpPr>
        <p:spPr>
          <a:xfrm>
            <a:off x="5133934" y="6495032"/>
            <a:ext cx="222173" cy="1425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: 14 Points 32">
            <a:extLst>
              <a:ext uri="{FF2B5EF4-FFF2-40B4-BE49-F238E27FC236}">
                <a16:creationId xmlns:a16="http://schemas.microsoft.com/office/drawing/2014/main" id="{61548B6F-DD7E-4A21-A978-9866AA9B5587}"/>
              </a:ext>
            </a:extLst>
          </p:cNvPr>
          <p:cNvSpPr/>
          <p:nvPr/>
        </p:nvSpPr>
        <p:spPr>
          <a:xfrm rot="15598374">
            <a:off x="10214668" y="6187177"/>
            <a:ext cx="438947" cy="44625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: 14 Points 33">
            <a:extLst>
              <a:ext uri="{FF2B5EF4-FFF2-40B4-BE49-F238E27FC236}">
                <a16:creationId xmlns:a16="http://schemas.microsoft.com/office/drawing/2014/main" id="{32B02C76-DA54-4E72-9DE7-407B72A3CBAE}"/>
              </a:ext>
            </a:extLst>
          </p:cNvPr>
          <p:cNvSpPr/>
          <p:nvPr/>
        </p:nvSpPr>
        <p:spPr>
          <a:xfrm rot="16591150">
            <a:off x="9241575" y="6409384"/>
            <a:ext cx="218137" cy="12956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: 14 Points 34">
            <a:extLst>
              <a:ext uri="{FF2B5EF4-FFF2-40B4-BE49-F238E27FC236}">
                <a16:creationId xmlns:a16="http://schemas.microsoft.com/office/drawing/2014/main" id="{E648A90A-C05B-442E-8DB5-DA78C4E50393}"/>
              </a:ext>
            </a:extLst>
          </p:cNvPr>
          <p:cNvSpPr/>
          <p:nvPr/>
        </p:nvSpPr>
        <p:spPr>
          <a:xfrm rot="15465855">
            <a:off x="9576676" y="6408182"/>
            <a:ext cx="218137" cy="12955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: 14 Points 35">
            <a:extLst>
              <a:ext uri="{FF2B5EF4-FFF2-40B4-BE49-F238E27FC236}">
                <a16:creationId xmlns:a16="http://schemas.microsoft.com/office/drawing/2014/main" id="{108BA38F-5A42-41DF-AEA2-973BF3A1B8A2}"/>
              </a:ext>
            </a:extLst>
          </p:cNvPr>
          <p:cNvSpPr/>
          <p:nvPr/>
        </p:nvSpPr>
        <p:spPr>
          <a:xfrm rot="4980550">
            <a:off x="4682186" y="6394782"/>
            <a:ext cx="260435" cy="22844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: 14 Points 36">
            <a:extLst>
              <a:ext uri="{FF2B5EF4-FFF2-40B4-BE49-F238E27FC236}">
                <a16:creationId xmlns:a16="http://schemas.microsoft.com/office/drawing/2014/main" id="{0A49906C-E53A-4032-919F-CB4A43EA272E}"/>
              </a:ext>
            </a:extLst>
          </p:cNvPr>
          <p:cNvSpPr/>
          <p:nvPr/>
        </p:nvSpPr>
        <p:spPr>
          <a:xfrm rot="4697783">
            <a:off x="2275482" y="6405607"/>
            <a:ext cx="260435" cy="22844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: 14 Points 37">
            <a:extLst>
              <a:ext uri="{FF2B5EF4-FFF2-40B4-BE49-F238E27FC236}">
                <a16:creationId xmlns:a16="http://schemas.microsoft.com/office/drawing/2014/main" id="{181B2FDB-3546-48BC-A49E-D4F3CA369CC4}"/>
              </a:ext>
            </a:extLst>
          </p:cNvPr>
          <p:cNvSpPr/>
          <p:nvPr/>
        </p:nvSpPr>
        <p:spPr>
          <a:xfrm rot="5400000">
            <a:off x="8617345" y="6388720"/>
            <a:ext cx="254441" cy="20870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: 14 Points 38">
            <a:extLst>
              <a:ext uri="{FF2B5EF4-FFF2-40B4-BE49-F238E27FC236}">
                <a16:creationId xmlns:a16="http://schemas.microsoft.com/office/drawing/2014/main" id="{6D966827-4137-4940-9A6E-254AC29295A7}"/>
              </a:ext>
            </a:extLst>
          </p:cNvPr>
          <p:cNvSpPr/>
          <p:nvPr/>
        </p:nvSpPr>
        <p:spPr>
          <a:xfrm rot="5816809">
            <a:off x="7868059" y="6337815"/>
            <a:ext cx="254441" cy="20870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: 14 Points 39">
            <a:extLst>
              <a:ext uri="{FF2B5EF4-FFF2-40B4-BE49-F238E27FC236}">
                <a16:creationId xmlns:a16="http://schemas.microsoft.com/office/drawing/2014/main" id="{47663AF2-257F-46B5-ABED-C5F5B0B470D4}"/>
              </a:ext>
            </a:extLst>
          </p:cNvPr>
          <p:cNvSpPr/>
          <p:nvPr/>
        </p:nvSpPr>
        <p:spPr>
          <a:xfrm rot="4897453">
            <a:off x="1683742" y="6320180"/>
            <a:ext cx="260435" cy="22844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xplosion: 14 Points 40">
            <a:extLst>
              <a:ext uri="{FF2B5EF4-FFF2-40B4-BE49-F238E27FC236}">
                <a16:creationId xmlns:a16="http://schemas.microsoft.com/office/drawing/2014/main" id="{46BC7F88-522D-464F-A97B-A2B8E5C5E42B}"/>
              </a:ext>
            </a:extLst>
          </p:cNvPr>
          <p:cNvSpPr/>
          <p:nvPr/>
        </p:nvSpPr>
        <p:spPr>
          <a:xfrm rot="4513293">
            <a:off x="5662196" y="6418755"/>
            <a:ext cx="260435" cy="22844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E73B110B-B33E-425B-BBC2-28B29D098DD4}"/>
              </a:ext>
            </a:extLst>
          </p:cNvPr>
          <p:cNvSpPr/>
          <p:nvPr/>
        </p:nvSpPr>
        <p:spPr>
          <a:xfrm>
            <a:off x="191728" y="135721"/>
            <a:ext cx="11842955" cy="6604292"/>
          </a:xfrm>
          <a:prstGeom prst="frame">
            <a:avLst>
              <a:gd name="adj1" fmla="val 247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643E0F-05AF-413D-95D9-215893DB7964}"/>
              </a:ext>
            </a:extLst>
          </p:cNvPr>
          <p:cNvSpPr/>
          <p:nvPr/>
        </p:nvSpPr>
        <p:spPr>
          <a:xfrm>
            <a:off x="1330036" y="2951018"/>
            <a:ext cx="9656619" cy="2937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 আচরণ এবং মন্দ আচরণের পৃথক পৃথক চার্ট তৈরি কর।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072CED-C4F4-4E3F-93AA-0BCC73A7D172}"/>
              </a:ext>
            </a:extLst>
          </p:cNvPr>
          <p:cNvSpPr/>
          <p:nvPr/>
        </p:nvSpPr>
        <p:spPr>
          <a:xfrm>
            <a:off x="1330036" y="755073"/>
            <a:ext cx="6677891" cy="1593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5D92D-4DA7-4955-AB0E-D9D565FCE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9" y="755072"/>
            <a:ext cx="2549236" cy="15932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797BE5-D53B-4876-BF99-FAB728FBFE5D}"/>
              </a:ext>
            </a:extLst>
          </p:cNvPr>
          <p:cNvSpPr/>
          <p:nvPr/>
        </p:nvSpPr>
        <p:spPr>
          <a:xfrm>
            <a:off x="3073832" y="1264687"/>
            <a:ext cx="3190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5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2B47BD0-DC6D-4177-B3EC-1A2A6A3B93CC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318F448-E33D-4CA9-9A1C-A6EE27139630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DB6D09B-2873-406C-A631-4236B7A9F083}"/>
              </a:ext>
            </a:extLst>
          </p:cNvPr>
          <p:cNvSpPr/>
          <p:nvPr/>
        </p:nvSpPr>
        <p:spPr>
          <a:xfrm>
            <a:off x="4403188" y="2348345"/>
            <a:ext cx="379827" cy="602673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02AEFE-9943-4A82-A466-346D4AAF9863}"/>
              </a:ext>
            </a:extLst>
          </p:cNvPr>
          <p:cNvSpPr/>
          <p:nvPr/>
        </p:nvSpPr>
        <p:spPr>
          <a:xfrm>
            <a:off x="2427794" y="679451"/>
            <a:ext cx="7220298" cy="1122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D0B0F-0B18-4E46-B882-49EA585C8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2100" y="419134"/>
            <a:ext cx="4455228" cy="722029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90DAED1-2827-4F59-94BF-DB957A7D54F4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85FE416-BA38-4C68-B947-409E8AACC450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CD23BC-A26B-4663-8AD3-BDB330EFE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72" y="1904093"/>
            <a:ext cx="1600814" cy="1455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AA0A9D-B434-4454-91E2-85333C34F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38" y="2023753"/>
            <a:ext cx="1600814" cy="1455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400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FB9392C-E938-4F4E-BB95-40256A6C0DB6}"/>
              </a:ext>
            </a:extLst>
          </p:cNvPr>
          <p:cNvSpPr/>
          <p:nvPr/>
        </p:nvSpPr>
        <p:spPr>
          <a:xfrm>
            <a:off x="2249712" y="5638629"/>
            <a:ext cx="8201466" cy="614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45A38D-B945-4464-A19E-36D560B01DFA}"/>
              </a:ext>
            </a:extLst>
          </p:cNvPr>
          <p:cNvSpPr/>
          <p:nvPr/>
        </p:nvSpPr>
        <p:spPr>
          <a:xfrm>
            <a:off x="2097313" y="5738443"/>
            <a:ext cx="8201465" cy="414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50C080-82C4-42C2-B5F8-3B25E79E2113}"/>
              </a:ext>
            </a:extLst>
          </p:cNvPr>
          <p:cNvSpPr txBox="1"/>
          <p:nvPr/>
        </p:nvSpPr>
        <p:spPr>
          <a:xfrm>
            <a:off x="3249636" y="3397348"/>
            <a:ext cx="6357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https://www.youtube.com/watch?v=fKFu-djk13c</a:t>
            </a: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6D3E2DB1-2E55-4D63-A110-F0487187D391}"/>
              </a:ext>
            </a:extLst>
          </p:cNvPr>
          <p:cNvSpPr/>
          <p:nvPr/>
        </p:nvSpPr>
        <p:spPr>
          <a:xfrm>
            <a:off x="391886" y="152400"/>
            <a:ext cx="11292114" cy="6389077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8F57384-B8D3-4297-82A0-FD1046B1560A}"/>
              </a:ext>
            </a:extLst>
          </p:cNvPr>
          <p:cNvSpPr/>
          <p:nvPr/>
        </p:nvSpPr>
        <p:spPr>
          <a:xfrm>
            <a:off x="130629" y="-1"/>
            <a:ext cx="11858171" cy="6705601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2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16EF2-14B2-48BB-A018-69277148F6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9000" r="13158" b="16199"/>
          <a:stretch/>
        </p:blipFill>
        <p:spPr>
          <a:xfrm>
            <a:off x="808875" y="4493482"/>
            <a:ext cx="3076219" cy="17043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EE1BB7-59C6-4F89-B545-2D8FC82CA0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 t="31526" r="11796" b="19630"/>
          <a:stretch/>
        </p:blipFill>
        <p:spPr>
          <a:xfrm>
            <a:off x="4641592" y="4503097"/>
            <a:ext cx="3076218" cy="17043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DF3202-184A-4AA5-9894-D2B0C8871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10414" r="16394" b="22944"/>
          <a:stretch/>
        </p:blipFill>
        <p:spPr>
          <a:xfrm>
            <a:off x="4544320" y="466643"/>
            <a:ext cx="3076218" cy="17571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888C7D-72AD-4968-B63C-14036CB86D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8" t="9274" r="11339" b="14537"/>
          <a:stretch/>
        </p:blipFill>
        <p:spPr>
          <a:xfrm>
            <a:off x="8032999" y="2503467"/>
            <a:ext cx="3018979" cy="17461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677816-4026-4F1E-81FE-685610FC83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9443" r="11103" b="14561"/>
          <a:stretch/>
        </p:blipFill>
        <p:spPr>
          <a:xfrm>
            <a:off x="7999016" y="4566329"/>
            <a:ext cx="3018979" cy="16218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D3801505-04A2-476F-B0DD-D65B7BCEC53E}"/>
              </a:ext>
            </a:extLst>
          </p:cNvPr>
          <p:cNvSpPr/>
          <p:nvPr/>
        </p:nvSpPr>
        <p:spPr>
          <a:xfrm rot="16200000">
            <a:off x="7742024" y="1080825"/>
            <a:ext cx="21771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ADA316E-5D77-44D5-B9CC-26BEAECE0A90}"/>
              </a:ext>
            </a:extLst>
          </p:cNvPr>
          <p:cNvSpPr/>
          <p:nvPr/>
        </p:nvSpPr>
        <p:spPr>
          <a:xfrm rot="10800000">
            <a:off x="5987143" y="2136248"/>
            <a:ext cx="21771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9CBBDFD1-C430-44B4-8316-D245A6452DAA}"/>
              </a:ext>
            </a:extLst>
          </p:cNvPr>
          <p:cNvSpPr/>
          <p:nvPr/>
        </p:nvSpPr>
        <p:spPr>
          <a:xfrm rot="10800000" flipH="1">
            <a:off x="5968109" y="4250366"/>
            <a:ext cx="256452" cy="370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AFB7BAC-202A-4957-9BBE-193684859993}"/>
              </a:ext>
            </a:extLst>
          </p:cNvPr>
          <p:cNvSpPr/>
          <p:nvPr/>
        </p:nvSpPr>
        <p:spPr>
          <a:xfrm rot="16200000">
            <a:off x="4046781" y="5244079"/>
            <a:ext cx="252586" cy="374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9C3FA815-4BA4-4CA6-BD81-5B836403E3A5}"/>
              </a:ext>
            </a:extLst>
          </p:cNvPr>
          <p:cNvSpPr/>
          <p:nvPr/>
        </p:nvSpPr>
        <p:spPr>
          <a:xfrm>
            <a:off x="2172996" y="4232224"/>
            <a:ext cx="21771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0BB2E8A-41BA-4EB7-B8FB-6BEAE7CE2C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999" y="402380"/>
            <a:ext cx="3018979" cy="17461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17889C-27B3-47E1-A1C4-38B0C71F44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20" y="2569867"/>
            <a:ext cx="3076218" cy="16719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9EB8FF-CB93-4345-B6A6-6E7CCBF863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7" y="2429225"/>
            <a:ext cx="3090167" cy="1802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3" name="Arrow: Down 32">
            <a:extLst>
              <a:ext uri="{FF2B5EF4-FFF2-40B4-BE49-F238E27FC236}">
                <a16:creationId xmlns:a16="http://schemas.microsoft.com/office/drawing/2014/main" id="{CF72A734-6EF0-4378-A3AD-0C8B63338C6D}"/>
              </a:ext>
            </a:extLst>
          </p:cNvPr>
          <p:cNvSpPr/>
          <p:nvPr/>
        </p:nvSpPr>
        <p:spPr>
          <a:xfrm>
            <a:off x="9211059" y="4241838"/>
            <a:ext cx="21771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2E3E04D0-5847-4663-8213-C2E9A1B8770B}"/>
              </a:ext>
            </a:extLst>
          </p:cNvPr>
          <p:cNvSpPr/>
          <p:nvPr/>
        </p:nvSpPr>
        <p:spPr>
          <a:xfrm>
            <a:off x="9195163" y="2118909"/>
            <a:ext cx="21771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4ACA1E-7191-4169-861F-BA840C0478B5}"/>
              </a:ext>
            </a:extLst>
          </p:cNvPr>
          <p:cNvSpPr/>
          <p:nvPr/>
        </p:nvSpPr>
        <p:spPr>
          <a:xfrm>
            <a:off x="756473" y="402380"/>
            <a:ext cx="3128621" cy="1835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814D921E-9299-4923-B944-608BAEE40A8B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ame 36">
            <a:extLst>
              <a:ext uri="{FF2B5EF4-FFF2-40B4-BE49-F238E27FC236}">
                <a16:creationId xmlns:a16="http://schemas.microsoft.com/office/drawing/2014/main" id="{3BB37E4A-5C17-46D8-A4B3-48B8E07E9E8C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6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12EA97-4D11-41AB-81EA-0735AE2A8BDF}"/>
              </a:ext>
            </a:extLst>
          </p:cNvPr>
          <p:cNvSpPr/>
          <p:nvPr/>
        </p:nvSpPr>
        <p:spPr>
          <a:xfrm>
            <a:off x="707923" y="2040149"/>
            <a:ext cx="8021005" cy="279947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আখলাক বা চরিত্র ও নৈতিক মূল্যবোধ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3DD7D77-E238-4AA9-8057-58AF3AC152EF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40952C4-D466-461C-B0C1-9A6FA6FA44B0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9134A-9970-4570-AFB1-93F4C7275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29" y="713425"/>
            <a:ext cx="2543175" cy="18002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4033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96" y="176981"/>
            <a:ext cx="12137137" cy="628309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76020D-D68C-4EAD-8AD7-349DAD72FAA3}"/>
              </a:ext>
            </a:extLst>
          </p:cNvPr>
          <p:cNvSpPr/>
          <p:nvPr/>
        </p:nvSpPr>
        <p:spPr>
          <a:xfrm>
            <a:off x="386694" y="349383"/>
            <a:ext cx="11657875" cy="58099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62081-78BC-43B4-8C5F-73EBDF0D54A9}"/>
              </a:ext>
            </a:extLst>
          </p:cNvPr>
          <p:cNvSpPr txBox="1"/>
          <p:nvPr/>
        </p:nvSpPr>
        <p:spPr>
          <a:xfrm>
            <a:off x="4559279" y="698660"/>
            <a:ext cx="250480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1600" b="1" kern="0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6DC272-2F57-42D8-B60F-310B58C27C23}"/>
              </a:ext>
            </a:extLst>
          </p:cNvPr>
          <p:cNvSpPr/>
          <p:nvPr/>
        </p:nvSpPr>
        <p:spPr>
          <a:xfrm>
            <a:off x="544249" y="2203853"/>
            <a:ext cx="4668683" cy="631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...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878E72-9141-4B13-BE86-E31413BF4DA8}"/>
              </a:ext>
            </a:extLst>
          </p:cNvPr>
          <p:cNvSpPr/>
          <p:nvPr/>
        </p:nvSpPr>
        <p:spPr>
          <a:xfrm>
            <a:off x="486430" y="2988140"/>
            <a:ext cx="115936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৩.১.১আখলাক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আখলাক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নৈতিক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মূল্যবোধের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গুরুত্ব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ও তাৎপর্য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৩.১.২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আচরণ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এবং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মন্দ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আচরণ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বিরত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থাকতে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8FCF2B72-39A1-4B97-A780-18820C2DE46A}"/>
              </a:ext>
            </a:extLst>
          </p:cNvPr>
          <p:cNvSpPr/>
          <p:nvPr/>
        </p:nvSpPr>
        <p:spPr>
          <a:xfrm>
            <a:off x="111966" y="176981"/>
            <a:ext cx="12166792" cy="6283097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2FE7CF90-432A-4A52-BD20-F18E071FAAF4}"/>
              </a:ext>
            </a:extLst>
          </p:cNvPr>
          <p:cNvSpPr/>
          <p:nvPr/>
        </p:nvSpPr>
        <p:spPr>
          <a:xfrm>
            <a:off x="32372" y="68849"/>
            <a:ext cx="12403685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0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89D855-2DCD-4062-99BD-CAD90C850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90" y="884443"/>
            <a:ext cx="2910064" cy="1629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26E86F-B847-43C7-8762-4EF65ADD2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71" y="2677364"/>
            <a:ext cx="3141656" cy="1629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8F129-BE74-4043-9B91-B2E364042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71" y="912579"/>
            <a:ext cx="3141656" cy="157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5EBBC5-4FA2-4EF6-BF34-FB5C4CF09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90" y="2677364"/>
            <a:ext cx="2883513" cy="1629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36D988-95BE-4D5E-80E0-FED756D9783A}"/>
              </a:ext>
            </a:extLst>
          </p:cNvPr>
          <p:cNvSpPr/>
          <p:nvPr/>
        </p:nvSpPr>
        <p:spPr>
          <a:xfrm>
            <a:off x="1111348" y="4392913"/>
            <a:ext cx="9849174" cy="17546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আখলাক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আখলাক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9E76944-61A0-47B7-9AE0-A3B1C22C22DA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7432FE5-EF10-43F1-9E77-CE16E47190DA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5507E-D38F-49AD-B5C4-956A537EE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76" y="847574"/>
            <a:ext cx="2817497" cy="1649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015EB-AD2A-496D-BFAA-3D33FEEEC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75" y="2773905"/>
            <a:ext cx="2817497" cy="158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E62B80-F0CC-4A62-B752-FDB606048030}"/>
              </a:ext>
            </a:extLst>
          </p:cNvPr>
          <p:cNvSpPr/>
          <p:nvPr/>
        </p:nvSpPr>
        <p:spPr>
          <a:xfrm>
            <a:off x="745568" y="4462744"/>
            <a:ext cx="10584750" cy="15871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FDE6DB-4A30-4FE8-AB18-FB806C255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70" y="2773905"/>
            <a:ext cx="2914650" cy="15871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2602F6-B076-4CDE-93E5-C47033649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70" y="847575"/>
            <a:ext cx="2914650" cy="1649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E8B6819A-AA1F-451B-AA53-244CE9E59660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C34BD42-4682-4539-9747-DF35D0E0FF6B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D05758-5F50-4801-9DFC-9A1FC6B87113}"/>
              </a:ext>
            </a:extLst>
          </p:cNvPr>
          <p:cNvSpPr/>
          <p:nvPr/>
        </p:nvSpPr>
        <p:spPr>
          <a:xfrm>
            <a:off x="1026942" y="984738"/>
            <a:ext cx="10002129" cy="4825219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D48159-3647-47EC-AFA9-F0ED3F1B3AB1}"/>
              </a:ext>
            </a:extLst>
          </p:cNvPr>
          <p:cNvSpPr/>
          <p:nvPr/>
        </p:nvSpPr>
        <p:spPr>
          <a:xfrm>
            <a:off x="4079630" y="1251076"/>
            <a:ext cx="3559126" cy="95660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chemeClr val="tx1"/>
                </a:solidFill>
              </a:rPr>
              <a:t>একক</a:t>
            </a:r>
            <a:r>
              <a:rPr lang="en-US" sz="4000" b="1" dirty="0">
                <a:ln/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</a:rPr>
              <a:t>কাজ</a:t>
            </a:r>
            <a:endParaRPr lang="en-US" sz="4000" b="1" dirty="0">
              <a:ln/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21950-DB48-4F24-9AB2-12C857E13639}"/>
              </a:ext>
            </a:extLst>
          </p:cNvPr>
          <p:cNvSpPr/>
          <p:nvPr/>
        </p:nvSpPr>
        <p:spPr>
          <a:xfrm>
            <a:off x="2391508" y="2474017"/>
            <a:ext cx="75262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আখলাক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কি?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আখলাক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9D82427-75F7-438A-ABAE-80560CD6DF4A}"/>
              </a:ext>
            </a:extLst>
          </p:cNvPr>
          <p:cNvSpPr/>
          <p:nvPr/>
        </p:nvSpPr>
        <p:spPr>
          <a:xfrm>
            <a:off x="391886" y="435429"/>
            <a:ext cx="11292114" cy="5994400"/>
          </a:xfrm>
          <a:prstGeom prst="frame">
            <a:avLst>
              <a:gd name="adj1" fmla="val 1628"/>
            </a:avLst>
          </a:prstGeom>
          <a:solidFill>
            <a:srgbClr val="B6B32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2BD4039-FE1A-4CB8-8830-51106CC07C08}"/>
              </a:ext>
            </a:extLst>
          </p:cNvPr>
          <p:cNvSpPr/>
          <p:nvPr/>
        </p:nvSpPr>
        <p:spPr>
          <a:xfrm>
            <a:off x="130629" y="174171"/>
            <a:ext cx="11858171" cy="6531429"/>
          </a:xfrm>
          <a:prstGeom prst="frame">
            <a:avLst>
              <a:gd name="adj1" fmla="val 1628"/>
            </a:avLst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491</Words>
  <Application>Microsoft Office PowerPoint</Application>
  <PresentationFormat>Widescreen</PresentationFormat>
  <Paragraphs>57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rumpur</dc:creator>
  <cp:lastModifiedBy>rumpur</cp:lastModifiedBy>
  <cp:revision>17</cp:revision>
  <dcterms:created xsi:type="dcterms:W3CDTF">2021-04-03T04:01:24Z</dcterms:created>
  <dcterms:modified xsi:type="dcterms:W3CDTF">2021-04-26T21:04:10Z</dcterms:modified>
</cp:coreProperties>
</file>