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76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A81F-3139-485B-BC1A-69F6A82DE09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503D-4EA9-4390-91CE-DB3FCF59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1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A81F-3139-485B-BC1A-69F6A82DE09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503D-4EA9-4390-91CE-DB3FCF59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1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A81F-3139-485B-BC1A-69F6A82DE09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503D-4EA9-4390-91CE-DB3FCF59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5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A81F-3139-485B-BC1A-69F6A82DE09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503D-4EA9-4390-91CE-DB3FCF59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7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A81F-3139-485B-BC1A-69F6A82DE09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503D-4EA9-4390-91CE-DB3FCF59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6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A81F-3139-485B-BC1A-69F6A82DE09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503D-4EA9-4390-91CE-DB3FCF59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A81F-3139-485B-BC1A-69F6A82DE09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503D-4EA9-4390-91CE-DB3FCF59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5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A81F-3139-485B-BC1A-69F6A82DE09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503D-4EA9-4390-91CE-DB3FCF59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4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A81F-3139-485B-BC1A-69F6A82DE09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503D-4EA9-4390-91CE-DB3FCF59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6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A81F-3139-485B-BC1A-69F6A82DE09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503D-4EA9-4390-91CE-DB3FCF59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A81F-3139-485B-BC1A-69F6A82DE09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503D-4EA9-4390-91CE-DB3FCF59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A81F-3139-485B-BC1A-69F6A82DE098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503D-4EA9-4390-91CE-DB3FCF590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9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5"/>
            <a:ext cx="11970328" cy="658091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449863" y="2321004"/>
            <a:ext cx="707060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67" y="1353417"/>
            <a:ext cx="1867462" cy="118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85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105270"/>
            <a:ext cx="11956473" cy="66418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4290877" y="4726618"/>
            <a:ext cx="2077712" cy="604911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6222" y="521705"/>
            <a:ext cx="8354291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Now look at the picture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6042" y="24063"/>
            <a:ext cx="12175958" cy="6833937"/>
          </a:xfrm>
          <a:prstGeom prst="frame">
            <a:avLst>
              <a:gd name="adj1" fmla="val 23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628" y="1576275"/>
            <a:ext cx="1819275" cy="2505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6704575" y="4343831"/>
            <a:ext cx="211307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doll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33" y="4343831"/>
            <a:ext cx="2286034" cy="13607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6222" y="2664652"/>
            <a:ext cx="4716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Say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and read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loudly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1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" y="24063"/>
            <a:ext cx="11956473" cy="66418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4290877" y="4808347"/>
            <a:ext cx="2077712" cy="60491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40490" y="475034"/>
            <a:ext cx="740272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look at the picture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6042" y="-71959"/>
            <a:ext cx="12175958" cy="6833937"/>
          </a:xfrm>
          <a:prstGeom prst="frame">
            <a:avLst>
              <a:gd name="adj1" fmla="val 23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28" y="1774850"/>
            <a:ext cx="3433467" cy="230008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66175" y="4244243"/>
            <a:ext cx="19822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egg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30" y="4324174"/>
            <a:ext cx="2197720" cy="14897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58296" y="2601730"/>
            <a:ext cx="3865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bn-BD" sz="3600" dirty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and read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" y="163841"/>
            <a:ext cx="11956473" cy="66418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4401644" y="4805502"/>
            <a:ext cx="2077712" cy="468966"/>
          </a:xfrm>
          <a:prstGeom prst="rightArrow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0267" y="731550"/>
            <a:ext cx="7168026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look at the picture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6042" y="24063"/>
            <a:ext cx="12175958" cy="6833937"/>
          </a:xfrm>
          <a:prstGeom prst="frame">
            <a:avLst>
              <a:gd name="adj1" fmla="val 23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29" y="2163637"/>
            <a:ext cx="3571875" cy="1537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75019" y="4244114"/>
            <a:ext cx="21002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fish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60" y="4338711"/>
            <a:ext cx="2110539" cy="13693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5429" y="2776902"/>
            <a:ext cx="4273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bn-BD" sz="4000" dirty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and read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loudly</a:t>
            </a:r>
          </a:p>
        </p:txBody>
      </p:sp>
    </p:spTree>
    <p:extLst>
      <p:ext uri="{BB962C8B-B14F-4D97-AF65-F5344CB8AC3E}">
        <p14:creationId xmlns:p14="http://schemas.microsoft.com/office/powerpoint/2010/main" val="527644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4" y="0"/>
            <a:ext cx="11956473" cy="66418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804389" y="505830"/>
            <a:ext cx="50265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76430"/>
            <a:ext cx="8880764" cy="40563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25823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2471" y="-2535383"/>
            <a:ext cx="6608619" cy="119287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633773" y="2644169"/>
            <a:ext cx="6966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9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GOODBYE</a:t>
            </a:r>
            <a:endParaRPr lang="en-US" sz="9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2" y="124690"/>
            <a:ext cx="186553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3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59" y="-120548"/>
            <a:ext cx="11956473" cy="66418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9" y="189635"/>
            <a:ext cx="1867462" cy="1181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2008909"/>
            <a:ext cx="2484006" cy="29114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 Diagonal Corner Rectangle 5"/>
          <p:cNvSpPr/>
          <p:nvPr/>
        </p:nvSpPr>
        <p:spPr>
          <a:xfrm>
            <a:off x="3715656" y="1480456"/>
            <a:ext cx="6850743" cy="343988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Ranadhir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Dokkhin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sangor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School,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Baniachong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Hobiganj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7714" y="433335"/>
            <a:ext cx="5899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introduction</a:t>
            </a:r>
          </a:p>
        </p:txBody>
      </p:sp>
    </p:spTree>
    <p:extLst>
      <p:ext uri="{BB962C8B-B14F-4D97-AF65-F5344CB8AC3E}">
        <p14:creationId xmlns:p14="http://schemas.microsoft.com/office/powerpoint/2010/main" val="3472187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105270"/>
            <a:ext cx="11956473" cy="66418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Flowchart: Alternate Process 2"/>
          <p:cNvSpPr/>
          <p:nvPr/>
        </p:nvSpPr>
        <p:spPr>
          <a:xfrm>
            <a:off x="5417128" y="1302327"/>
            <a:ext cx="5375564" cy="42810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Class: Two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Lesson:</a:t>
            </a:r>
            <a:r>
              <a:rPr lang="en-US" sz="4400" dirty="0">
                <a:latin typeface="Arial Narrow" panose="020B0606020202030204" pitchFamily="34" charset="0"/>
                <a:cs typeface="NikoshBAN" panose="02000000000000000000" pitchFamily="2" charset="0"/>
              </a:rPr>
              <a:t>4-6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Unit: </a:t>
            </a:r>
            <a:r>
              <a:rPr lang="en-US" sz="4400" dirty="0" smtClean="0">
                <a:latin typeface="Arial Narrow" panose="020B0606020202030204" pitchFamily="34" charset="0"/>
                <a:cs typeface="NikoshBAN" panose="02000000000000000000" pitchFamily="2" charset="0"/>
              </a:rPr>
              <a:t>6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34" y="1732343"/>
            <a:ext cx="4106272" cy="45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77561"/>
            <a:ext cx="11956473" cy="66418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95966" y="644306"/>
            <a:ext cx="7818691" cy="101566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581" y="3878816"/>
            <a:ext cx="10792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1.1.1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English sounds by listening to common English words.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1.1.1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teacher similar words and phrases with proper sounds and stress.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1.2.1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recognize and  read the alphabet both small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capital.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(non-cursive)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1.2.1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non-cursive small letters.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6042" y="24063"/>
            <a:ext cx="12175958" cy="6833937"/>
          </a:xfrm>
          <a:prstGeom prst="frame">
            <a:avLst>
              <a:gd name="adj1" fmla="val 23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1709" y="2056909"/>
            <a:ext cx="1007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By the end of the lesson the students will be able to-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105270"/>
            <a:ext cx="11956473" cy="66418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65" y="1232830"/>
            <a:ext cx="1819275" cy="2505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50" y="1354012"/>
            <a:ext cx="2819400" cy="1619250"/>
          </a:xfrm>
          <a:prstGeom prst="rect">
            <a:avLst/>
          </a:prstGeom>
        </p:spPr>
      </p:pic>
      <p:pic>
        <p:nvPicPr>
          <p:cNvPr id="8" name="Picture 4" descr="Cricket Bat Transparent Background | PNG M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462">
            <a:off x="8522297" y="1424743"/>
            <a:ext cx="2146735" cy="21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8" y="3856130"/>
            <a:ext cx="2964362" cy="2352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4338" y="4118541"/>
            <a:ext cx="2931531" cy="2087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647" y="4393987"/>
            <a:ext cx="2895715" cy="1537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84147" y="338026"/>
            <a:ext cx="5218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</a:p>
        </p:txBody>
      </p:sp>
    </p:spTree>
    <p:extLst>
      <p:ext uri="{BB962C8B-B14F-4D97-AF65-F5344CB8AC3E}">
        <p14:creationId xmlns:p14="http://schemas.microsoft.com/office/powerpoint/2010/main" val="42740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105270"/>
            <a:ext cx="11956473" cy="66418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93818" y="269586"/>
            <a:ext cx="8478982" cy="16990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Today’s Lesson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3432824" y="2587851"/>
            <a:ext cx="6600969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Alphabet</a:t>
            </a:r>
          </a:p>
        </p:txBody>
      </p:sp>
      <p:sp>
        <p:nvSpPr>
          <p:cNvPr id="5" name="Oval 4"/>
          <p:cNvSpPr/>
          <p:nvPr/>
        </p:nvSpPr>
        <p:spPr>
          <a:xfrm>
            <a:off x="3807725" y="4776715"/>
            <a:ext cx="4435523" cy="141936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>
                  <a:solidFill>
                    <a:schemeClr val="tx1"/>
                  </a:solidFill>
                </a:ln>
              </a:rPr>
              <a:t>Aa</a:t>
            </a:r>
            <a:r>
              <a:rPr lang="en-US" sz="6600" dirty="0" smtClean="0">
                <a:ln>
                  <a:solidFill>
                    <a:schemeClr val="tx1"/>
                  </a:solidFill>
                </a:ln>
              </a:rPr>
              <a:t>---</a:t>
            </a:r>
            <a:r>
              <a:rPr lang="en-US" sz="6600" dirty="0" err="1" smtClean="0">
                <a:ln>
                  <a:solidFill>
                    <a:schemeClr val="tx1"/>
                  </a:solidFill>
                </a:ln>
              </a:rPr>
              <a:t>Ll</a:t>
            </a:r>
            <a:endParaRPr lang="en-US" sz="6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Frame 5"/>
          <p:cNvSpPr/>
          <p:nvPr/>
        </p:nvSpPr>
        <p:spPr>
          <a:xfrm>
            <a:off x="16042" y="16576"/>
            <a:ext cx="12175958" cy="6833937"/>
          </a:xfrm>
          <a:prstGeom prst="frame">
            <a:avLst>
              <a:gd name="adj1" fmla="val 23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105270"/>
            <a:ext cx="11956473" cy="66418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4290877" y="4726618"/>
            <a:ext cx="2077712" cy="60491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05443" y="546383"/>
            <a:ext cx="6456986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look at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picture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6042" y="24063"/>
            <a:ext cx="12175958" cy="6833937"/>
          </a:xfrm>
          <a:prstGeom prst="frame">
            <a:avLst>
              <a:gd name="adj1" fmla="val 23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8296" y="1919866"/>
            <a:ext cx="42739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r>
              <a:rPr lang="bn-BD" sz="4000" dirty="0">
                <a:solidFill>
                  <a:prstClr val="black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and read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loudly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860327" y="3759090"/>
            <a:ext cx="260481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3800" b="1" dirty="0">
                <a:ln w="22225">
                  <a:solidFill>
                    <a:srgbClr val="ED7D31"/>
                  </a:solidFill>
                  <a:prstDash val="solid"/>
                </a:ln>
              </a:rPr>
              <a:t>ant</a:t>
            </a:r>
            <a:endParaRPr lang="en-US" sz="16600" b="1" dirty="0">
              <a:ln w="22225">
                <a:solidFill>
                  <a:srgbClr val="ED7D31"/>
                </a:solidFill>
                <a:prstDash val="solid"/>
              </a:ln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64" y="1919866"/>
            <a:ext cx="3699385" cy="2472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82" y="4245946"/>
            <a:ext cx="2284719" cy="156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105270"/>
            <a:ext cx="11956473" cy="66418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4290877" y="4726618"/>
            <a:ext cx="2077712" cy="60491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75394" y="459776"/>
            <a:ext cx="8055063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Now look at the picture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6042" y="24063"/>
            <a:ext cx="12175958" cy="6833937"/>
          </a:xfrm>
          <a:prstGeom prst="frame">
            <a:avLst>
              <a:gd name="adj1" fmla="val 23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4" descr="Cricket Bat Transparent Background | PNG M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9793">
            <a:off x="7007969" y="1060164"/>
            <a:ext cx="3208974" cy="320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8" y="4216959"/>
            <a:ext cx="2188270" cy="14634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52233" y="2664652"/>
            <a:ext cx="4716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Say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and read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loudly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20328" y="4017637"/>
            <a:ext cx="223330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</a:t>
            </a:r>
          </a:p>
        </p:txBody>
      </p:sp>
    </p:spTree>
    <p:extLst>
      <p:ext uri="{BB962C8B-B14F-4D97-AF65-F5344CB8AC3E}">
        <p14:creationId xmlns:p14="http://schemas.microsoft.com/office/powerpoint/2010/main" val="362607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120084"/>
            <a:ext cx="11956473" cy="664189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ight Arrow 3"/>
          <p:cNvSpPr/>
          <p:nvPr/>
        </p:nvSpPr>
        <p:spPr>
          <a:xfrm>
            <a:off x="4290877" y="4726618"/>
            <a:ext cx="2077712" cy="60491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85955" y="333315"/>
            <a:ext cx="8365267" cy="10156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look at the picture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16042" y="24063"/>
            <a:ext cx="12175958" cy="6833937"/>
          </a:xfrm>
          <a:prstGeom prst="frame">
            <a:avLst>
              <a:gd name="adj1" fmla="val 23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096" y="1628007"/>
            <a:ext cx="3851564" cy="23526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07354" y="2158010"/>
            <a:ext cx="4716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Say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and read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loudly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91" y="4213864"/>
            <a:ext cx="2236413" cy="16304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21813" y="3795594"/>
            <a:ext cx="231345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endParaRPr lang="en-US" sz="115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171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43</cp:revision>
  <dcterms:created xsi:type="dcterms:W3CDTF">2021-04-25T19:23:54Z</dcterms:created>
  <dcterms:modified xsi:type="dcterms:W3CDTF">2021-04-27T16:15:28Z</dcterms:modified>
</cp:coreProperties>
</file>