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E28C6-003D-411C-9900-6560CB268EC9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964191D-476C-4597-82E1-56294BFE93DF}">
      <dgm:prSet phldrT="[Text]" custT="1"/>
      <dgm:spPr/>
      <dgm:t>
        <a:bodyPr/>
        <a:lstStyle/>
        <a:p>
          <a:r>
            <a:rPr lang="bn-BD" sz="2400" b="0" dirty="0"/>
            <a:t>উদ্ভিজ খাদ্য</a:t>
          </a:r>
          <a:endParaRPr lang="en-US" sz="2400" b="0" dirty="0"/>
        </a:p>
      </dgm:t>
    </dgm:pt>
    <dgm:pt modelId="{9033ACBC-721C-41A9-986B-71591E25789F}" type="parTrans" cxnId="{685379D6-8A1E-438F-81D6-906B0C7F783D}">
      <dgm:prSet/>
      <dgm:spPr/>
      <dgm:t>
        <a:bodyPr/>
        <a:lstStyle/>
        <a:p>
          <a:endParaRPr lang="en-US"/>
        </a:p>
      </dgm:t>
    </dgm:pt>
    <dgm:pt modelId="{B5D153C7-014E-4EC8-931A-83E5F94047DD}" type="sibTrans" cxnId="{685379D6-8A1E-438F-81D6-906B0C7F783D}">
      <dgm:prSet/>
      <dgm:spPr/>
      <dgm:t>
        <a:bodyPr/>
        <a:lstStyle/>
        <a:p>
          <a:endParaRPr lang="en-US"/>
        </a:p>
      </dgm:t>
    </dgm:pt>
    <dgm:pt modelId="{C688F757-D611-44FB-B857-9EA01F17EEA8}">
      <dgm:prSet phldrT="[Text]" custT="1"/>
      <dgm:spPr/>
      <dgm:t>
        <a:bodyPr/>
        <a:lstStyle/>
        <a:p>
          <a:r>
            <a:rPr lang="bn-BD" sz="2400" dirty="0"/>
            <a:t>শাকসবজি</a:t>
          </a:r>
          <a:endParaRPr lang="en-US" sz="2400" dirty="0"/>
        </a:p>
      </dgm:t>
    </dgm:pt>
    <dgm:pt modelId="{AE7A1F91-4A4C-4467-BCF7-5CBDB6C73053}" type="parTrans" cxnId="{595C294A-710C-4931-85D9-625092F94E0E}">
      <dgm:prSet/>
      <dgm:spPr/>
      <dgm:t>
        <a:bodyPr/>
        <a:lstStyle/>
        <a:p>
          <a:endParaRPr lang="en-US"/>
        </a:p>
      </dgm:t>
    </dgm:pt>
    <dgm:pt modelId="{04F6AAD3-196F-4684-BA7F-68905623589E}" type="sibTrans" cxnId="{595C294A-710C-4931-85D9-625092F94E0E}">
      <dgm:prSet/>
      <dgm:spPr/>
      <dgm:t>
        <a:bodyPr/>
        <a:lstStyle/>
        <a:p>
          <a:endParaRPr lang="en-US"/>
        </a:p>
      </dgm:t>
    </dgm:pt>
    <dgm:pt modelId="{FFF07204-34D7-4DAF-A502-79B383D9B81E}">
      <dgm:prSet phldrT="[Text]" custT="1"/>
      <dgm:spPr/>
      <dgm:t>
        <a:bodyPr/>
        <a:lstStyle/>
        <a:p>
          <a:r>
            <a:rPr lang="bn-BD" sz="4400" dirty="0"/>
            <a:t>ফল</a:t>
          </a:r>
          <a:endParaRPr lang="en-US" sz="4400" dirty="0"/>
        </a:p>
      </dgm:t>
    </dgm:pt>
    <dgm:pt modelId="{16F23C09-112F-40BF-B5C6-0E5DDF75341C}" type="parTrans" cxnId="{B62BE058-142A-42EA-9A39-A971B1169353}">
      <dgm:prSet/>
      <dgm:spPr/>
      <dgm:t>
        <a:bodyPr/>
        <a:lstStyle/>
        <a:p>
          <a:endParaRPr lang="en-US"/>
        </a:p>
      </dgm:t>
    </dgm:pt>
    <dgm:pt modelId="{95436E02-80E7-4622-82FB-52416489821B}" type="sibTrans" cxnId="{B62BE058-142A-42EA-9A39-A971B1169353}">
      <dgm:prSet/>
      <dgm:spPr/>
      <dgm:t>
        <a:bodyPr/>
        <a:lstStyle/>
        <a:p>
          <a:endParaRPr lang="en-US"/>
        </a:p>
      </dgm:t>
    </dgm:pt>
    <dgm:pt modelId="{2C971B0E-793D-4E9E-BD79-3A4FE7DD803A}">
      <dgm:prSet phldrT="[Text]"/>
      <dgm:spPr/>
      <dgm:t>
        <a:bodyPr/>
        <a:lstStyle/>
        <a:p>
          <a:r>
            <a:rPr lang="bn-BD" dirty="0"/>
            <a:t>খাদ্যশস্য</a:t>
          </a:r>
          <a:endParaRPr lang="en-US" dirty="0"/>
        </a:p>
      </dgm:t>
    </dgm:pt>
    <dgm:pt modelId="{521979EA-CB29-4299-9C33-3C39F66B0E8E}" type="parTrans" cxnId="{A06450B4-B077-4624-A4C5-FF4BA9C0DB8B}">
      <dgm:prSet/>
      <dgm:spPr/>
      <dgm:t>
        <a:bodyPr/>
        <a:lstStyle/>
        <a:p>
          <a:endParaRPr lang="en-US"/>
        </a:p>
      </dgm:t>
    </dgm:pt>
    <dgm:pt modelId="{D3D09B7D-8FE1-4FFB-BCA9-2BA94B535D2C}" type="sibTrans" cxnId="{A06450B4-B077-4624-A4C5-FF4BA9C0DB8B}">
      <dgm:prSet/>
      <dgm:spPr/>
      <dgm:t>
        <a:bodyPr/>
        <a:lstStyle/>
        <a:p>
          <a:endParaRPr lang="en-US"/>
        </a:p>
      </dgm:t>
    </dgm:pt>
    <dgm:pt modelId="{297D211C-227E-4E2F-909D-C5184A6E57FE}">
      <dgm:prSet phldrT="[Text]" custT="1"/>
      <dgm:spPr/>
      <dgm:t>
        <a:bodyPr/>
        <a:lstStyle/>
        <a:p>
          <a:r>
            <a:rPr lang="bn-BD" sz="4800" dirty="0"/>
            <a:t>ডাল</a:t>
          </a:r>
          <a:endParaRPr lang="en-US" sz="4800" dirty="0"/>
        </a:p>
      </dgm:t>
    </dgm:pt>
    <dgm:pt modelId="{C49F8BCF-C8E0-40BC-ADC8-E6966B3B346E}" type="parTrans" cxnId="{E295D12E-124C-457C-A148-AFBB7B9BB02E}">
      <dgm:prSet/>
      <dgm:spPr/>
      <dgm:t>
        <a:bodyPr/>
        <a:lstStyle/>
        <a:p>
          <a:endParaRPr lang="en-US"/>
        </a:p>
      </dgm:t>
    </dgm:pt>
    <dgm:pt modelId="{9F5DFE13-0D0E-41A2-9A41-EFFB6A40CEDF}" type="sibTrans" cxnId="{E295D12E-124C-457C-A148-AFBB7B9BB02E}">
      <dgm:prSet/>
      <dgm:spPr/>
      <dgm:t>
        <a:bodyPr/>
        <a:lstStyle/>
        <a:p>
          <a:endParaRPr lang="en-US"/>
        </a:p>
      </dgm:t>
    </dgm:pt>
    <dgm:pt modelId="{A1748AC4-F130-4024-8186-5A2C0E210258}" type="pres">
      <dgm:prSet presAssocID="{0CBE28C6-003D-411C-9900-6560CB268EC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479311D-2CAE-4A49-9DA9-9D63A5DFCDE2}" type="pres">
      <dgm:prSet presAssocID="{6964191D-476C-4597-82E1-56294BFE93DF}" presName="centerShape" presStyleLbl="node0" presStyleIdx="0" presStyleCnt="1" custScaleX="114264" custScaleY="100002" custLinFactNeighborX="420" custLinFactNeighborY="3869"/>
      <dgm:spPr/>
    </dgm:pt>
    <dgm:pt modelId="{F2C61578-35AD-4FE8-B99A-5EA235F53A90}" type="pres">
      <dgm:prSet presAssocID="{AE7A1F91-4A4C-4467-BCF7-5CBDB6C73053}" presName="parTrans" presStyleLbl="sibTrans2D1" presStyleIdx="0" presStyleCnt="4"/>
      <dgm:spPr/>
    </dgm:pt>
    <dgm:pt modelId="{BA1FB4EE-3014-4B60-913B-479CB8508C85}" type="pres">
      <dgm:prSet presAssocID="{AE7A1F91-4A4C-4467-BCF7-5CBDB6C73053}" presName="connectorText" presStyleLbl="sibTrans2D1" presStyleIdx="0" presStyleCnt="4"/>
      <dgm:spPr/>
    </dgm:pt>
    <dgm:pt modelId="{E705D9FA-7F4E-4D18-BDF0-913DA723689F}" type="pres">
      <dgm:prSet presAssocID="{C688F757-D611-44FB-B857-9EA01F17EEA8}" presName="node" presStyleLbl="node1" presStyleIdx="0" presStyleCnt="4">
        <dgm:presLayoutVars>
          <dgm:bulletEnabled val="1"/>
        </dgm:presLayoutVars>
      </dgm:prSet>
      <dgm:spPr/>
    </dgm:pt>
    <dgm:pt modelId="{DDC169E4-BAA7-499B-8863-9FCA34A26820}" type="pres">
      <dgm:prSet presAssocID="{16F23C09-112F-40BF-B5C6-0E5DDF75341C}" presName="parTrans" presStyleLbl="sibTrans2D1" presStyleIdx="1" presStyleCnt="4"/>
      <dgm:spPr/>
    </dgm:pt>
    <dgm:pt modelId="{411C3ACB-1015-4FA3-BB51-F25C38600E97}" type="pres">
      <dgm:prSet presAssocID="{16F23C09-112F-40BF-B5C6-0E5DDF75341C}" presName="connectorText" presStyleLbl="sibTrans2D1" presStyleIdx="1" presStyleCnt="4"/>
      <dgm:spPr/>
    </dgm:pt>
    <dgm:pt modelId="{9BEA5DE4-23F6-4FA0-905C-926BB57FEA0F}" type="pres">
      <dgm:prSet presAssocID="{FFF07204-34D7-4DAF-A502-79B383D9B81E}" presName="node" presStyleLbl="node1" presStyleIdx="1" presStyleCnt="4" custScaleX="111705" custScaleY="100721">
        <dgm:presLayoutVars>
          <dgm:bulletEnabled val="1"/>
        </dgm:presLayoutVars>
      </dgm:prSet>
      <dgm:spPr/>
    </dgm:pt>
    <dgm:pt modelId="{D9DB97A7-27AF-4240-B372-80CDE8AB223B}" type="pres">
      <dgm:prSet presAssocID="{521979EA-CB29-4299-9C33-3C39F66B0E8E}" presName="parTrans" presStyleLbl="sibTrans2D1" presStyleIdx="2" presStyleCnt="4"/>
      <dgm:spPr/>
    </dgm:pt>
    <dgm:pt modelId="{A3B476F5-6936-4F79-BED0-0D2AD012AFFF}" type="pres">
      <dgm:prSet presAssocID="{521979EA-CB29-4299-9C33-3C39F66B0E8E}" presName="connectorText" presStyleLbl="sibTrans2D1" presStyleIdx="2" presStyleCnt="4"/>
      <dgm:spPr/>
    </dgm:pt>
    <dgm:pt modelId="{4F1D38C5-CB1D-4822-96A0-146F5FF7DB6C}" type="pres">
      <dgm:prSet presAssocID="{2C971B0E-793D-4E9E-BD79-3A4FE7DD803A}" presName="node" presStyleLbl="node1" presStyleIdx="2" presStyleCnt="4">
        <dgm:presLayoutVars>
          <dgm:bulletEnabled val="1"/>
        </dgm:presLayoutVars>
      </dgm:prSet>
      <dgm:spPr/>
    </dgm:pt>
    <dgm:pt modelId="{E001743B-3287-41C9-A40C-585C8477292F}" type="pres">
      <dgm:prSet presAssocID="{C49F8BCF-C8E0-40BC-ADC8-E6966B3B346E}" presName="parTrans" presStyleLbl="sibTrans2D1" presStyleIdx="3" presStyleCnt="4"/>
      <dgm:spPr/>
    </dgm:pt>
    <dgm:pt modelId="{02FF0769-7E6D-4B9C-847A-A2F85822400D}" type="pres">
      <dgm:prSet presAssocID="{C49F8BCF-C8E0-40BC-ADC8-E6966B3B346E}" presName="connectorText" presStyleLbl="sibTrans2D1" presStyleIdx="3" presStyleCnt="4"/>
      <dgm:spPr/>
    </dgm:pt>
    <dgm:pt modelId="{D1C853E0-5C4F-49FD-8DB7-FBEA762A97F2}" type="pres">
      <dgm:prSet presAssocID="{297D211C-227E-4E2F-909D-C5184A6E57FE}" presName="node" presStyleLbl="node1" presStyleIdx="3" presStyleCnt="4">
        <dgm:presLayoutVars>
          <dgm:bulletEnabled val="1"/>
        </dgm:presLayoutVars>
      </dgm:prSet>
      <dgm:spPr/>
    </dgm:pt>
  </dgm:ptLst>
  <dgm:cxnLst>
    <dgm:cxn modelId="{F440DA03-4063-4928-BFE7-8C575C13992B}" type="presOf" srcId="{297D211C-227E-4E2F-909D-C5184A6E57FE}" destId="{D1C853E0-5C4F-49FD-8DB7-FBEA762A97F2}" srcOrd="0" destOrd="0" presId="urn:microsoft.com/office/officeart/2005/8/layout/radial5"/>
    <dgm:cxn modelId="{A00CD80D-537B-4F82-90EC-B6F55A16A011}" type="presOf" srcId="{C49F8BCF-C8E0-40BC-ADC8-E6966B3B346E}" destId="{02FF0769-7E6D-4B9C-847A-A2F85822400D}" srcOrd="1" destOrd="0" presId="urn:microsoft.com/office/officeart/2005/8/layout/radial5"/>
    <dgm:cxn modelId="{809E8E2B-C4D0-4509-8D7A-8BB70A07F0C3}" type="presOf" srcId="{C49F8BCF-C8E0-40BC-ADC8-E6966B3B346E}" destId="{E001743B-3287-41C9-A40C-585C8477292F}" srcOrd="0" destOrd="0" presId="urn:microsoft.com/office/officeart/2005/8/layout/radial5"/>
    <dgm:cxn modelId="{E295D12E-124C-457C-A148-AFBB7B9BB02E}" srcId="{6964191D-476C-4597-82E1-56294BFE93DF}" destId="{297D211C-227E-4E2F-909D-C5184A6E57FE}" srcOrd="3" destOrd="0" parTransId="{C49F8BCF-C8E0-40BC-ADC8-E6966B3B346E}" sibTransId="{9F5DFE13-0D0E-41A2-9A41-EFFB6A40CEDF}"/>
    <dgm:cxn modelId="{06123A5F-0707-4C55-8CBA-9812534E94EE}" type="presOf" srcId="{521979EA-CB29-4299-9C33-3C39F66B0E8E}" destId="{D9DB97A7-27AF-4240-B372-80CDE8AB223B}" srcOrd="0" destOrd="0" presId="urn:microsoft.com/office/officeart/2005/8/layout/radial5"/>
    <dgm:cxn modelId="{D15C0B42-8319-4785-8603-63AA09CAAFF3}" type="presOf" srcId="{AE7A1F91-4A4C-4467-BCF7-5CBDB6C73053}" destId="{BA1FB4EE-3014-4B60-913B-479CB8508C85}" srcOrd="1" destOrd="0" presId="urn:microsoft.com/office/officeart/2005/8/layout/radial5"/>
    <dgm:cxn modelId="{C27FC145-6AEA-4168-B025-C30E77EC3C0F}" type="presOf" srcId="{521979EA-CB29-4299-9C33-3C39F66B0E8E}" destId="{A3B476F5-6936-4F79-BED0-0D2AD012AFFF}" srcOrd="1" destOrd="0" presId="urn:microsoft.com/office/officeart/2005/8/layout/radial5"/>
    <dgm:cxn modelId="{595C294A-710C-4931-85D9-625092F94E0E}" srcId="{6964191D-476C-4597-82E1-56294BFE93DF}" destId="{C688F757-D611-44FB-B857-9EA01F17EEA8}" srcOrd="0" destOrd="0" parTransId="{AE7A1F91-4A4C-4467-BCF7-5CBDB6C73053}" sibTransId="{04F6AAD3-196F-4684-BA7F-68905623589E}"/>
    <dgm:cxn modelId="{2FFD5A6B-2835-4DB1-9F13-330371CDDD6E}" type="presOf" srcId="{C688F757-D611-44FB-B857-9EA01F17EEA8}" destId="{E705D9FA-7F4E-4D18-BDF0-913DA723689F}" srcOrd="0" destOrd="0" presId="urn:microsoft.com/office/officeart/2005/8/layout/radial5"/>
    <dgm:cxn modelId="{B62BE058-142A-42EA-9A39-A971B1169353}" srcId="{6964191D-476C-4597-82E1-56294BFE93DF}" destId="{FFF07204-34D7-4DAF-A502-79B383D9B81E}" srcOrd="1" destOrd="0" parTransId="{16F23C09-112F-40BF-B5C6-0E5DDF75341C}" sibTransId="{95436E02-80E7-4622-82FB-52416489821B}"/>
    <dgm:cxn modelId="{3287C980-54D6-44D5-B8DE-2CBFB63C51FD}" type="presOf" srcId="{6964191D-476C-4597-82E1-56294BFE93DF}" destId="{9479311D-2CAE-4A49-9DA9-9D63A5DFCDE2}" srcOrd="0" destOrd="0" presId="urn:microsoft.com/office/officeart/2005/8/layout/radial5"/>
    <dgm:cxn modelId="{3A2BC08A-A99B-49FF-B2AF-579022CBB661}" type="presOf" srcId="{16F23C09-112F-40BF-B5C6-0E5DDF75341C}" destId="{411C3ACB-1015-4FA3-BB51-F25C38600E97}" srcOrd="1" destOrd="0" presId="urn:microsoft.com/office/officeart/2005/8/layout/radial5"/>
    <dgm:cxn modelId="{A492048F-BB22-4DA3-BE46-A04E0B74CFCB}" type="presOf" srcId="{0CBE28C6-003D-411C-9900-6560CB268EC9}" destId="{A1748AC4-F130-4024-8186-5A2C0E210258}" srcOrd="0" destOrd="0" presId="urn:microsoft.com/office/officeart/2005/8/layout/radial5"/>
    <dgm:cxn modelId="{D1F65894-F848-4ABA-85FF-83FED1A949A4}" type="presOf" srcId="{16F23C09-112F-40BF-B5C6-0E5DDF75341C}" destId="{DDC169E4-BAA7-499B-8863-9FCA34A26820}" srcOrd="0" destOrd="0" presId="urn:microsoft.com/office/officeart/2005/8/layout/radial5"/>
    <dgm:cxn modelId="{95720998-421B-4DF3-B6A8-DC4D6B37DA5F}" type="presOf" srcId="{2C971B0E-793D-4E9E-BD79-3A4FE7DD803A}" destId="{4F1D38C5-CB1D-4822-96A0-146F5FF7DB6C}" srcOrd="0" destOrd="0" presId="urn:microsoft.com/office/officeart/2005/8/layout/radial5"/>
    <dgm:cxn modelId="{A06450B4-B077-4624-A4C5-FF4BA9C0DB8B}" srcId="{6964191D-476C-4597-82E1-56294BFE93DF}" destId="{2C971B0E-793D-4E9E-BD79-3A4FE7DD803A}" srcOrd="2" destOrd="0" parTransId="{521979EA-CB29-4299-9C33-3C39F66B0E8E}" sibTransId="{D3D09B7D-8FE1-4FFB-BCA9-2BA94B535D2C}"/>
    <dgm:cxn modelId="{2767C9CB-EF4E-4CBE-A6A8-7228E8A83413}" type="presOf" srcId="{FFF07204-34D7-4DAF-A502-79B383D9B81E}" destId="{9BEA5DE4-23F6-4FA0-905C-926BB57FEA0F}" srcOrd="0" destOrd="0" presId="urn:microsoft.com/office/officeart/2005/8/layout/radial5"/>
    <dgm:cxn modelId="{B717DFCF-E9F5-4416-9FC3-5A331F03B2A4}" type="presOf" srcId="{AE7A1F91-4A4C-4467-BCF7-5CBDB6C73053}" destId="{F2C61578-35AD-4FE8-B99A-5EA235F53A90}" srcOrd="0" destOrd="0" presId="urn:microsoft.com/office/officeart/2005/8/layout/radial5"/>
    <dgm:cxn modelId="{685379D6-8A1E-438F-81D6-906B0C7F783D}" srcId="{0CBE28C6-003D-411C-9900-6560CB268EC9}" destId="{6964191D-476C-4597-82E1-56294BFE93DF}" srcOrd="0" destOrd="0" parTransId="{9033ACBC-721C-41A9-986B-71591E25789F}" sibTransId="{B5D153C7-014E-4EC8-931A-83E5F94047DD}"/>
    <dgm:cxn modelId="{4C967E26-91E8-4F68-89FD-816B4208A997}" type="presParOf" srcId="{A1748AC4-F130-4024-8186-5A2C0E210258}" destId="{9479311D-2CAE-4A49-9DA9-9D63A5DFCDE2}" srcOrd="0" destOrd="0" presId="urn:microsoft.com/office/officeart/2005/8/layout/radial5"/>
    <dgm:cxn modelId="{A1C4953E-3BBE-4FCF-A288-9EEFD5214BC6}" type="presParOf" srcId="{A1748AC4-F130-4024-8186-5A2C0E210258}" destId="{F2C61578-35AD-4FE8-B99A-5EA235F53A90}" srcOrd="1" destOrd="0" presId="urn:microsoft.com/office/officeart/2005/8/layout/radial5"/>
    <dgm:cxn modelId="{00F6E9CC-EE50-450B-B2C0-70A599A53308}" type="presParOf" srcId="{F2C61578-35AD-4FE8-B99A-5EA235F53A90}" destId="{BA1FB4EE-3014-4B60-913B-479CB8508C85}" srcOrd="0" destOrd="0" presId="urn:microsoft.com/office/officeart/2005/8/layout/radial5"/>
    <dgm:cxn modelId="{D16FB77C-25C3-4755-97E7-90A46AF2FF10}" type="presParOf" srcId="{A1748AC4-F130-4024-8186-5A2C0E210258}" destId="{E705D9FA-7F4E-4D18-BDF0-913DA723689F}" srcOrd="2" destOrd="0" presId="urn:microsoft.com/office/officeart/2005/8/layout/radial5"/>
    <dgm:cxn modelId="{8E5E0427-A0CD-46F3-9BE4-F2C597FC47B4}" type="presParOf" srcId="{A1748AC4-F130-4024-8186-5A2C0E210258}" destId="{DDC169E4-BAA7-499B-8863-9FCA34A26820}" srcOrd="3" destOrd="0" presId="urn:microsoft.com/office/officeart/2005/8/layout/radial5"/>
    <dgm:cxn modelId="{DC18B783-D222-4CFE-A462-7504CD2996B1}" type="presParOf" srcId="{DDC169E4-BAA7-499B-8863-9FCA34A26820}" destId="{411C3ACB-1015-4FA3-BB51-F25C38600E97}" srcOrd="0" destOrd="0" presId="urn:microsoft.com/office/officeart/2005/8/layout/radial5"/>
    <dgm:cxn modelId="{CE8ECEE2-4848-4904-839D-E9C433453B90}" type="presParOf" srcId="{A1748AC4-F130-4024-8186-5A2C0E210258}" destId="{9BEA5DE4-23F6-4FA0-905C-926BB57FEA0F}" srcOrd="4" destOrd="0" presId="urn:microsoft.com/office/officeart/2005/8/layout/radial5"/>
    <dgm:cxn modelId="{E8EA2465-A838-4D8D-8470-FE07067DDFCF}" type="presParOf" srcId="{A1748AC4-F130-4024-8186-5A2C0E210258}" destId="{D9DB97A7-27AF-4240-B372-80CDE8AB223B}" srcOrd="5" destOrd="0" presId="urn:microsoft.com/office/officeart/2005/8/layout/radial5"/>
    <dgm:cxn modelId="{9594B478-37F2-4F66-84AF-BBB04AAADC24}" type="presParOf" srcId="{D9DB97A7-27AF-4240-B372-80CDE8AB223B}" destId="{A3B476F5-6936-4F79-BED0-0D2AD012AFFF}" srcOrd="0" destOrd="0" presId="urn:microsoft.com/office/officeart/2005/8/layout/radial5"/>
    <dgm:cxn modelId="{EDE33709-3731-4643-8170-4754B135DFCB}" type="presParOf" srcId="{A1748AC4-F130-4024-8186-5A2C0E210258}" destId="{4F1D38C5-CB1D-4822-96A0-146F5FF7DB6C}" srcOrd="6" destOrd="0" presId="urn:microsoft.com/office/officeart/2005/8/layout/radial5"/>
    <dgm:cxn modelId="{F1D8A2E1-409E-485E-AD77-156C917EC268}" type="presParOf" srcId="{A1748AC4-F130-4024-8186-5A2C0E210258}" destId="{E001743B-3287-41C9-A40C-585C8477292F}" srcOrd="7" destOrd="0" presId="urn:microsoft.com/office/officeart/2005/8/layout/radial5"/>
    <dgm:cxn modelId="{0DEBA2EB-48EA-415A-9B2E-7B9E97C97949}" type="presParOf" srcId="{E001743B-3287-41C9-A40C-585C8477292F}" destId="{02FF0769-7E6D-4B9C-847A-A2F85822400D}" srcOrd="0" destOrd="0" presId="urn:microsoft.com/office/officeart/2005/8/layout/radial5"/>
    <dgm:cxn modelId="{AA5D81C8-2A10-40CC-A82A-FDE6F3A3E105}" type="presParOf" srcId="{A1748AC4-F130-4024-8186-5A2C0E210258}" destId="{D1C853E0-5C4F-49FD-8DB7-FBEA762A97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0E64F-D809-4E85-9C44-920876734FB5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A7A6507-0E62-475C-8691-BF5E12295FBA}">
      <dgm:prSet phldrT="[Text]" custT="1"/>
      <dgm:spPr/>
      <dgm:t>
        <a:bodyPr/>
        <a:lstStyle/>
        <a:p>
          <a:r>
            <a:rPr lang="bn-BD" sz="2800" dirty="0">
              <a:latin typeface="NikoshBAN" pitchFamily="2" charset="0"/>
              <a:cs typeface="NikoshBAN" pitchFamily="2" charset="0"/>
            </a:rPr>
            <a:t>প্রাণিজ খাদ্য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389A772-F117-42B5-BF80-7492A96E2489}" type="parTrans" cxnId="{EBAEFFE6-2302-4BAD-8A7B-D4A224E63FC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008A6A1-0206-412A-BFA3-C6F1AEA61552}" type="sibTrans" cxnId="{EBAEFFE6-2302-4BAD-8A7B-D4A224E63FCC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4CF97377-0945-443D-9C07-ECB8E98AFC07}">
      <dgm:prSet phldrT="[Text]"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মাছ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1C82F03-0ABE-4E16-936D-F2ADCFA7215B}" type="parTrans" cxnId="{DCD54377-DCB1-477B-A067-38D47B2E19C2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7CDE4A6-6907-4EF6-8B6B-E1CA77321641}" type="sibTrans" cxnId="{DCD54377-DCB1-477B-A067-38D47B2E19C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8C014711-E69F-4F76-8C8E-7F341A729F54}">
      <dgm:prSet phldrT="[Text]"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মাংস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CBB6CD0-81D4-4E39-8522-B4365E091B48}" type="parTrans" cxnId="{C10B9673-3F73-420D-930F-0748E2DBB469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658F25A-E7FB-4873-9763-E6193B29C210}" type="sibTrans" cxnId="{C10B9673-3F73-420D-930F-0748E2DBB469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8991F82-AE60-4BBF-A7EB-044FB4865A02}">
      <dgm:prSet phldrT="[Text]" custT="1"/>
      <dgm:spPr/>
      <dgm:t>
        <a:bodyPr/>
        <a:lstStyle/>
        <a:p>
          <a:r>
            <a:rPr lang="bn-BD" sz="4000" dirty="0">
              <a:latin typeface="NikoshBAN" pitchFamily="2" charset="0"/>
              <a:cs typeface="NikoshBAN" pitchFamily="2" charset="0"/>
            </a:rPr>
            <a:t>ডিম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564DB11-19FD-420A-B3A0-DB2B97401814}" type="parTrans" cxnId="{AFEA29AD-45EF-44B2-876B-87FF9804AC73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E45527E-4C21-4D78-A8AF-DCA3F1235999}" type="sibTrans" cxnId="{AFEA29AD-45EF-44B2-876B-87FF9804AC7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8E088303-64A1-4345-B071-233391231666}">
      <dgm:prSet phldrT="[Text]" custT="1"/>
      <dgm:spPr/>
      <dgm:t>
        <a:bodyPr/>
        <a:lstStyle/>
        <a:p>
          <a:r>
            <a:rPr lang="bn-BD" sz="2400" dirty="0">
              <a:latin typeface="NikoshBAN" pitchFamily="2" charset="0"/>
              <a:cs typeface="NikoshBAN" pitchFamily="2" charset="0"/>
            </a:rPr>
            <a:t>দুগধজাত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7D0721C-C0D1-4738-84F8-3E6B7CA0B160}" type="parTrans" cxnId="{EAEB76B1-2139-4CFB-8361-2EBCFCF30A9A}">
      <dgm:prSet custT="1"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EC879760-6B2B-401D-9E87-23A67DD7533C}" type="sibTrans" cxnId="{EAEB76B1-2139-4CFB-8361-2EBCFCF30A9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AF813D1-FB10-466A-8C90-B4DA5592873A}" type="pres">
      <dgm:prSet presAssocID="{B2F0E64F-D809-4E85-9C44-920876734FB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DE2A5F-8D50-426F-9370-E7E6F67698DB}" type="pres">
      <dgm:prSet presAssocID="{FA7A6507-0E62-475C-8691-BF5E12295FBA}" presName="centerShape" presStyleLbl="node0" presStyleIdx="0" presStyleCnt="1"/>
      <dgm:spPr/>
    </dgm:pt>
    <dgm:pt modelId="{DF07AE2B-E393-46CF-AD77-0B35C3A4E7B9}" type="pres">
      <dgm:prSet presAssocID="{E1C82F03-0ABE-4E16-936D-F2ADCFA7215B}" presName="parTrans" presStyleLbl="sibTrans2D1" presStyleIdx="0" presStyleCnt="4"/>
      <dgm:spPr/>
    </dgm:pt>
    <dgm:pt modelId="{5865AD47-D557-4D9D-B5CE-7B798F6A618F}" type="pres">
      <dgm:prSet presAssocID="{E1C82F03-0ABE-4E16-936D-F2ADCFA7215B}" presName="connectorText" presStyleLbl="sibTrans2D1" presStyleIdx="0" presStyleCnt="4"/>
      <dgm:spPr/>
    </dgm:pt>
    <dgm:pt modelId="{71D205AF-C7B9-4F37-AD35-C2BBF882A47C}" type="pres">
      <dgm:prSet presAssocID="{4CF97377-0945-443D-9C07-ECB8E98AFC07}" presName="node" presStyleLbl="node1" presStyleIdx="0" presStyleCnt="4">
        <dgm:presLayoutVars>
          <dgm:bulletEnabled val="1"/>
        </dgm:presLayoutVars>
      </dgm:prSet>
      <dgm:spPr/>
    </dgm:pt>
    <dgm:pt modelId="{3FFFE182-64C6-4A02-A1BA-63C1E14C4111}" type="pres">
      <dgm:prSet presAssocID="{6CBB6CD0-81D4-4E39-8522-B4365E091B48}" presName="parTrans" presStyleLbl="sibTrans2D1" presStyleIdx="1" presStyleCnt="4"/>
      <dgm:spPr/>
    </dgm:pt>
    <dgm:pt modelId="{2436D345-9D1A-4AF1-9A4B-6567D0D692F2}" type="pres">
      <dgm:prSet presAssocID="{6CBB6CD0-81D4-4E39-8522-B4365E091B48}" presName="connectorText" presStyleLbl="sibTrans2D1" presStyleIdx="1" presStyleCnt="4"/>
      <dgm:spPr/>
    </dgm:pt>
    <dgm:pt modelId="{2F904AF6-3F55-4D92-8933-AEA980E4061E}" type="pres">
      <dgm:prSet presAssocID="{8C014711-E69F-4F76-8C8E-7F341A729F54}" presName="node" presStyleLbl="node1" presStyleIdx="1" presStyleCnt="4">
        <dgm:presLayoutVars>
          <dgm:bulletEnabled val="1"/>
        </dgm:presLayoutVars>
      </dgm:prSet>
      <dgm:spPr/>
    </dgm:pt>
    <dgm:pt modelId="{7FA0C334-5A7D-40CE-8020-B01A66034822}" type="pres">
      <dgm:prSet presAssocID="{1564DB11-19FD-420A-B3A0-DB2B97401814}" presName="parTrans" presStyleLbl="sibTrans2D1" presStyleIdx="2" presStyleCnt="4"/>
      <dgm:spPr/>
    </dgm:pt>
    <dgm:pt modelId="{48FE24F4-EF19-4BE9-9055-BC873F551617}" type="pres">
      <dgm:prSet presAssocID="{1564DB11-19FD-420A-B3A0-DB2B97401814}" presName="connectorText" presStyleLbl="sibTrans2D1" presStyleIdx="2" presStyleCnt="4"/>
      <dgm:spPr/>
    </dgm:pt>
    <dgm:pt modelId="{8E3C9BEB-D6C9-4D3B-997B-30692F99E79C}" type="pres">
      <dgm:prSet presAssocID="{78991F82-AE60-4BBF-A7EB-044FB4865A02}" presName="node" presStyleLbl="node1" presStyleIdx="2" presStyleCnt="4" custRadScaleRad="97420" custRadScaleInc="-544">
        <dgm:presLayoutVars>
          <dgm:bulletEnabled val="1"/>
        </dgm:presLayoutVars>
      </dgm:prSet>
      <dgm:spPr/>
    </dgm:pt>
    <dgm:pt modelId="{55C95C23-5AE2-4FEB-9C44-C51E844F8102}" type="pres">
      <dgm:prSet presAssocID="{F7D0721C-C0D1-4738-84F8-3E6B7CA0B160}" presName="parTrans" presStyleLbl="sibTrans2D1" presStyleIdx="3" presStyleCnt="4"/>
      <dgm:spPr/>
    </dgm:pt>
    <dgm:pt modelId="{11C8BEA4-068E-4977-8E33-8B27546794DD}" type="pres">
      <dgm:prSet presAssocID="{F7D0721C-C0D1-4738-84F8-3E6B7CA0B160}" presName="connectorText" presStyleLbl="sibTrans2D1" presStyleIdx="3" presStyleCnt="4"/>
      <dgm:spPr/>
    </dgm:pt>
    <dgm:pt modelId="{00E5FB56-3769-4269-A35F-749AFA2B8E76}" type="pres">
      <dgm:prSet presAssocID="{8E088303-64A1-4345-B071-233391231666}" presName="node" presStyleLbl="node1" presStyleIdx="3" presStyleCnt="4" custScaleX="101466" custScaleY="92330">
        <dgm:presLayoutVars>
          <dgm:bulletEnabled val="1"/>
        </dgm:presLayoutVars>
      </dgm:prSet>
      <dgm:spPr/>
    </dgm:pt>
  </dgm:ptLst>
  <dgm:cxnLst>
    <dgm:cxn modelId="{23F5CF0A-877B-4FD2-B6C1-1145A6A58F0A}" type="presOf" srcId="{6CBB6CD0-81D4-4E39-8522-B4365E091B48}" destId="{2436D345-9D1A-4AF1-9A4B-6567D0D692F2}" srcOrd="1" destOrd="0" presId="urn:microsoft.com/office/officeart/2005/8/layout/radial5"/>
    <dgm:cxn modelId="{47411224-D7C0-4FED-9BCB-6FE14C7EE623}" type="presOf" srcId="{1564DB11-19FD-420A-B3A0-DB2B97401814}" destId="{48FE24F4-EF19-4BE9-9055-BC873F551617}" srcOrd="1" destOrd="0" presId="urn:microsoft.com/office/officeart/2005/8/layout/radial5"/>
    <dgm:cxn modelId="{67D2EB5F-BB39-4A2B-97E4-682D3072583D}" type="presOf" srcId="{E1C82F03-0ABE-4E16-936D-F2ADCFA7215B}" destId="{DF07AE2B-E393-46CF-AD77-0B35C3A4E7B9}" srcOrd="0" destOrd="0" presId="urn:microsoft.com/office/officeart/2005/8/layout/radial5"/>
    <dgm:cxn modelId="{4B54DB67-1820-4445-8256-FC05C4A3867E}" type="presOf" srcId="{8E088303-64A1-4345-B071-233391231666}" destId="{00E5FB56-3769-4269-A35F-749AFA2B8E76}" srcOrd="0" destOrd="0" presId="urn:microsoft.com/office/officeart/2005/8/layout/radial5"/>
    <dgm:cxn modelId="{27D1AB4C-B6A1-4C42-9E8D-914631891242}" type="presOf" srcId="{78991F82-AE60-4BBF-A7EB-044FB4865A02}" destId="{8E3C9BEB-D6C9-4D3B-997B-30692F99E79C}" srcOrd="0" destOrd="0" presId="urn:microsoft.com/office/officeart/2005/8/layout/radial5"/>
    <dgm:cxn modelId="{ED770B6D-B072-483F-89CA-3C1091D1E5B7}" type="presOf" srcId="{F7D0721C-C0D1-4738-84F8-3E6B7CA0B160}" destId="{55C95C23-5AE2-4FEB-9C44-C51E844F8102}" srcOrd="0" destOrd="0" presId="urn:microsoft.com/office/officeart/2005/8/layout/radial5"/>
    <dgm:cxn modelId="{FBDA6070-4327-4DF7-9B71-5DB53E847847}" type="presOf" srcId="{F7D0721C-C0D1-4738-84F8-3E6B7CA0B160}" destId="{11C8BEA4-068E-4977-8E33-8B27546794DD}" srcOrd="1" destOrd="0" presId="urn:microsoft.com/office/officeart/2005/8/layout/radial5"/>
    <dgm:cxn modelId="{C10B9673-3F73-420D-930F-0748E2DBB469}" srcId="{FA7A6507-0E62-475C-8691-BF5E12295FBA}" destId="{8C014711-E69F-4F76-8C8E-7F341A729F54}" srcOrd="1" destOrd="0" parTransId="{6CBB6CD0-81D4-4E39-8522-B4365E091B48}" sibTransId="{5658F25A-E7FB-4873-9763-E6193B29C210}"/>
    <dgm:cxn modelId="{DCD54377-DCB1-477B-A067-38D47B2E19C2}" srcId="{FA7A6507-0E62-475C-8691-BF5E12295FBA}" destId="{4CF97377-0945-443D-9C07-ECB8E98AFC07}" srcOrd="0" destOrd="0" parTransId="{E1C82F03-0ABE-4E16-936D-F2ADCFA7215B}" sibTransId="{97CDE4A6-6907-4EF6-8B6B-E1CA77321641}"/>
    <dgm:cxn modelId="{A27C8588-9939-4A6D-9608-D133BC778065}" type="presOf" srcId="{1564DB11-19FD-420A-B3A0-DB2B97401814}" destId="{7FA0C334-5A7D-40CE-8020-B01A66034822}" srcOrd="0" destOrd="0" presId="urn:microsoft.com/office/officeart/2005/8/layout/radial5"/>
    <dgm:cxn modelId="{BD581694-190F-41CB-A466-40E31EA25B5B}" type="presOf" srcId="{6CBB6CD0-81D4-4E39-8522-B4365E091B48}" destId="{3FFFE182-64C6-4A02-A1BA-63C1E14C4111}" srcOrd="0" destOrd="0" presId="urn:microsoft.com/office/officeart/2005/8/layout/radial5"/>
    <dgm:cxn modelId="{B116E095-B2BF-4E0F-B7BD-CE64FFB97F6D}" type="presOf" srcId="{8C014711-E69F-4F76-8C8E-7F341A729F54}" destId="{2F904AF6-3F55-4D92-8933-AEA980E4061E}" srcOrd="0" destOrd="0" presId="urn:microsoft.com/office/officeart/2005/8/layout/radial5"/>
    <dgm:cxn modelId="{D325E7AA-5374-4DE5-BEA2-7117710E98A0}" type="presOf" srcId="{FA7A6507-0E62-475C-8691-BF5E12295FBA}" destId="{19DE2A5F-8D50-426F-9370-E7E6F67698DB}" srcOrd="0" destOrd="0" presId="urn:microsoft.com/office/officeart/2005/8/layout/radial5"/>
    <dgm:cxn modelId="{AFEA29AD-45EF-44B2-876B-87FF9804AC73}" srcId="{FA7A6507-0E62-475C-8691-BF5E12295FBA}" destId="{78991F82-AE60-4BBF-A7EB-044FB4865A02}" srcOrd="2" destOrd="0" parTransId="{1564DB11-19FD-420A-B3A0-DB2B97401814}" sibTransId="{1E45527E-4C21-4D78-A8AF-DCA3F1235999}"/>
    <dgm:cxn modelId="{EAEB76B1-2139-4CFB-8361-2EBCFCF30A9A}" srcId="{FA7A6507-0E62-475C-8691-BF5E12295FBA}" destId="{8E088303-64A1-4345-B071-233391231666}" srcOrd="3" destOrd="0" parTransId="{F7D0721C-C0D1-4738-84F8-3E6B7CA0B160}" sibTransId="{EC879760-6B2B-401D-9E87-23A67DD7533C}"/>
    <dgm:cxn modelId="{7161B0C2-CBFF-4D9D-AFDE-9D228ACAB22A}" type="presOf" srcId="{E1C82F03-0ABE-4E16-936D-F2ADCFA7215B}" destId="{5865AD47-D557-4D9D-B5CE-7B798F6A618F}" srcOrd="1" destOrd="0" presId="urn:microsoft.com/office/officeart/2005/8/layout/radial5"/>
    <dgm:cxn modelId="{EBAEFFE6-2302-4BAD-8A7B-D4A224E63FCC}" srcId="{B2F0E64F-D809-4E85-9C44-920876734FB5}" destId="{FA7A6507-0E62-475C-8691-BF5E12295FBA}" srcOrd="0" destOrd="0" parTransId="{3389A772-F117-42B5-BF80-7492A96E2489}" sibTransId="{E008A6A1-0206-412A-BFA3-C6F1AEA61552}"/>
    <dgm:cxn modelId="{5B59E6EB-EE06-4D0E-940F-C8E95BE4F6C5}" type="presOf" srcId="{4CF97377-0945-443D-9C07-ECB8E98AFC07}" destId="{71D205AF-C7B9-4F37-AD35-C2BBF882A47C}" srcOrd="0" destOrd="0" presId="urn:microsoft.com/office/officeart/2005/8/layout/radial5"/>
    <dgm:cxn modelId="{1A7649F2-F77B-476C-ADBA-775679E56AB3}" type="presOf" srcId="{B2F0E64F-D809-4E85-9C44-920876734FB5}" destId="{AAF813D1-FB10-466A-8C90-B4DA5592873A}" srcOrd="0" destOrd="0" presId="urn:microsoft.com/office/officeart/2005/8/layout/radial5"/>
    <dgm:cxn modelId="{513B714A-3ECB-44B6-9904-0DBF8B4A6C07}" type="presParOf" srcId="{AAF813D1-FB10-466A-8C90-B4DA5592873A}" destId="{19DE2A5F-8D50-426F-9370-E7E6F67698DB}" srcOrd="0" destOrd="0" presId="urn:microsoft.com/office/officeart/2005/8/layout/radial5"/>
    <dgm:cxn modelId="{578A7D92-698C-4AD5-AC78-E73E22CB06D5}" type="presParOf" srcId="{AAF813D1-FB10-466A-8C90-B4DA5592873A}" destId="{DF07AE2B-E393-46CF-AD77-0B35C3A4E7B9}" srcOrd="1" destOrd="0" presId="urn:microsoft.com/office/officeart/2005/8/layout/radial5"/>
    <dgm:cxn modelId="{74FB4AB8-BF02-479C-9B9C-7DDD3706D602}" type="presParOf" srcId="{DF07AE2B-E393-46CF-AD77-0B35C3A4E7B9}" destId="{5865AD47-D557-4D9D-B5CE-7B798F6A618F}" srcOrd="0" destOrd="0" presId="urn:microsoft.com/office/officeart/2005/8/layout/radial5"/>
    <dgm:cxn modelId="{0C2E7EF1-4C02-48AC-92CB-EC8848E816A3}" type="presParOf" srcId="{AAF813D1-FB10-466A-8C90-B4DA5592873A}" destId="{71D205AF-C7B9-4F37-AD35-C2BBF882A47C}" srcOrd="2" destOrd="0" presId="urn:microsoft.com/office/officeart/2005/8/layout/radial5"/>
    <dgm:cxn modelId="{4B113B69-F278-4D14-995F-4260D2E35AF1}" type="presParOf" srcId="{AAF813D1-FB10-466A-8C90-B4DA5592873A}" destId="{3FFFE182-64C6-4A02-A1BA-63C1E14C4111}" srcOrd="3" destOrd="0" presId="urn:microsoft.com/office/officeart/2005/8/layout/radial5"/>
    <dgm:cxn modelId="{BA7EDEE4-6C9D-4CB0-97D4-9E5FFF165309}" type="presParOf" srcId="{3FFFE182-64C6-4A02-A1BA-63C1E14C4111}" destId="{2436D345-9D1A-4AF1-9A4B-6567D0D692F2}" srcOrd="0" destOrd="0" presId="urn:microsoft.com/office/officeart/2005/8/layout/radial5"/>
    <dgm:cxn modelId="{DF0388F5-2618-4F22-9089-69C9B3D084D2}" type="presParOf" srcId="{AAF813D1-FB10-466A-8C90-B4DA5592873A}" destId="{2F904AF6-3F55-4D92-8933-AEA980E4061E}" srcOrd="4" destOrd="0" presId="urn:microsoft.com/office/officeart/2005/8/layout/radial5"/>
    <dgm:cxn modelId="{31C336F1-EFC7-4013-994B-E4477F9E4B4D}" type="presParOf" srcId="{AAF813D1-FB10-466A-8C90-B4DA5592873A}" destId="{7FA0C334-5A7D-40CE-8020-B01A66034822}" srcOrd="5" destOrd="0" presId="urn:microsoft.com/office/officeart/2005/8/layout/radial5"/>
    <dgm:cxn modelId="{D3EC61A5-E437-4D57-B9EB-86B7B8A6E6FC}" type="presParOf" srcId="{7FA0C334-5A7D-40CE-8020-B01A66034822}" destId="{48FE24F4-EF19-4BE9-9055-BC873F551617}" srcOrd="0" destOrd="0" presId="urn:microsoft.com/office/officeart/2005/8/layout/radial5"/>
    <dgm:cxn modelId="{80DA4BAF-DC2F-499E-9B56-0187EBD72487}" type="presParOf" srcId="{AAF813D1-FB10-466A-8C90-B4DA5592873A}" destId="{8E3C9BEB-D6C9-4D3B-997B-30692F99E79C}" srcOrd="6" destOrd="0" presId="urn:microsoft.com/office/officeart/2005/8/layout/radial5"/>
    <dgm:cxn modelId="{E50CD91B-86E8-4BF3-AB02-2C82422F392B}" type="presParOf" srcId="{AAF813D1-FB10-466A-8C90-B4DA5592873A}" destId="{55C95C23-5AE2-4FEB-9C44-C51E844F8102}" srcOrd="7" destOrd="0" presId="urn:microsoft.com/office/officeart/2005/8/layout/radial5"/>
    <dgm:cxn modelId="{0BE5F32D-3CA7-4BD4-9DD0-F857861A85BC}" type="presParOf" srcId="{55C95C23-5AE2-4FEB-9C44-C51E844F8102}" destId="{11C8BEA4-068E-4977-8E33-8B27546794DD}" srcOrd="0" destOrd="0" presId="urn:microsoft.com/office/officeart/2005/8/layout/radial5"/>
    <dgm:cxn modelId="{98CE76CA-A729-45B7-99D5-1BC47523D977}" type="presParOf" srcId="{AAF813D1-FB10-466A-8C90-B4DA5592873A}" destId="{00E5FB56-3769-4269-A35F-749AFA2B8E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9311D-2CAE-4A49-9DA9-9D63A5DFCDE2}">
      <dsp:nvSpPr>
        <dsp:cNvPr id="0" name=""/>
        <dsp:cNvSpPr/>
      </dsp:nvSpPr>
      <dsp:spPr>
        <a:xfrm>
          <a:off x="3008154" y="2057415"/>
          <a:ext cx="1556021" cy="13618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0" kern="1200" dirty="0"/>
            <a:t>উদ্ভিজ খাদ্য</a:t>
          </a:r>
          <a:endParaRPr lang="en-US" sz="2400" b="0" kern="1200" dirty="0"/>
        </a:p>
      </dsp:txBody>
      <dsp:txXfrm>
        <a:off x="3236028" y="2256847"/>
        <a:ext cx="1100273" cy="962940"/>
      </dsp:txXfrm>
    </dsp:sp>
    <dsp:sp modelId="{F2C61578-35AD-4FE8-B99A-5EA235F53A90}">
      <dsp:nvSpPr>
        <dsp:cNvPr id="0" name=""/>
        <dsp:cNvSpPr/>
      </dsp:nvSpPr>
      <dsp:spPr>
        <a:xfrm rot="16173197">
          <a:off x="3594806" y="1490224"/>
          <a:ext cx="366864" cy="463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650265" y="1637853"/>
        <a:ext cx="256805" cy="277802"/>
      </dsp:txXfrm>
    </dsp:sp>
    <dsp:sp modelId="{E705D9FA-7F4E-4D18-BDF0-913DA723689F}">
      <dsp:nvSpPr>
        <dsp:cNvPr id="0" name=""/>
        <dsp:cNvSpPr/>
      </dsp:nvSpPr>
      <dsp:spPr>
        <a:xfrm>
          <a:off x="3089262" y="3499"/>
          <a:ext cx="1361777" cy="13617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/>
            <a:t>শাকসবজি</a:t>
          </a:r>
          <a:endParaRPr lang="en-US" sz="2400" kern="1200" dirty="0"/>
        </a:p>
      </dsp:txBody>
      <dsp:txXfrm>
        <a:off x="3288690" y="202927"/>
        <a:ext cx="962921" cy="962921"/>
      </dsp:txXfrm>
    </dsp:sp>
    <dsp:sp modelId="{DDC169E4-BAA7-499B-8863-9FCA34A26820}">
      <dsp:nvSpPr>
        <dsp:cNvPr id="0" name=""/>
        <dsp:cNvSpPr/>
      </dsp:nvSpPr>
      <dsp:spPr>
        <a:xfrm rot="21332276">
          <a:off x="4639508" y="2432805"/>
          <a:ext cx="190161" cy="463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639594" y="2527625"/>
        <a:ext cx="133113" cy="277802"/>
      </dsp:txXfrm>
    </dsp:sp>
    <dsp:sp modelId="{9BEA5DE4-23F6-4FA0-905C-926BB57FEA0F}">
      <dsp:nvSpPr>
        <dsp:cNvPr id="0" name=""/>
        <dsp:cNvSpPr/>
      </dsp:nvSpPr>
      <dsp:spPr>
        <a:xfrm>
          <a:off x="4915976" y="1905002"/>
          <a:ext cx="1521173" cy="137159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/>
            <a:t>ফল</a:t>
          </a:r>
          <a:endParaRPr lang="en-US" sz="4400" kern="1200" dirty="0"/>
        </a:p>
      </dsp:txBody>
      <dsp:txXfrm>
        <a:off x="5138747" y="2105867"/>
        <a:ext cx="1075631" cy="969865"/>
      </dsp:txXfrm>
    </dsp:sp>
    <dsp:sp modelId="{D9DB97A7-27AF-4240-B372-80CDE8AB223B}">
      <dsp:nvSpPr>
        <dsp:cNvPr id="0" name=""/>
        <dsp:cNvSpPr/>
      </dsp:nvSpPr>
      <dsp:spPr>
        <a:xfrm rot="5431298">
          <a:off x="3672962" y="3380315"/>
          <a:ext cx="210499" cy="463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704824" y="3441342"/>
        <a:ext cx="147349" cy="277802"/>
      </dsp:txXfrm>
    </dsp:sp>
    <dsp:sp modelId="{4F1D38C5-CB1D-4822-96A0-146F5FF7DB6C}">
      <dsp:nvSpPr>
        <dsp:cNvPr id="0" name=""/>
        <dsp:cNvSpPr/>
      </dsp:nvSpPr>
      <dsp:spPr>
        <a:xfrm>
          <a:off x="3089262" y="3816323"/>
          <a:ext cx="1361777" cy="136177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/>
            <a:t>খাদ্যশস্য</a:t>
          </a:r>
          <a:endParaRPr lang="en-US" sz="2300" kern="1200" dirty="0"/>
        </a:p>
      </dsp:txBody>
      <dsp:txXfrm>
        <a:off x="3288690" y="4015751"/>
        <a:ext cx="962921" cy="962921"/>
      </dsp:txXfrm>
    </dsp:sp>
    <dsp:sp modelId="{E001743B-3287-41C9-A40C-585C8477292F}">
      <dsp:nvSpPr>
        <dsp:cNvPr id="0" name=""/>
        <dsp:cNvSpPr/>
      </dsp:nvSpPr>
      <dsp:spPr>
        <a:xfrm rot="11063281">
          <a:off x="2659390" y="2429907"/>
          <a:ext cx="249032" cy="4630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733991" y="2525366"/>
        <a:ext cx="174322" cy="277802"/>
      </dsp:txXfrm>
    </dsp:sp>
    <dsp:sp modelId="{D1C853E0-5C4F-49FD-8DB7-FBEA762A97F2}">
      <dsp:nvSpPr>
        <dsp:cNvPr id="0" name=""/>
        <dsp:cNvSpPr/>
      </dsp:nvSpPr>
      <dsp:spPr>
        <a:xfrm>
          <a:off x="1182850" y="1909911"/>
          <a:ext cx="1361777" cy="136177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kern="1200" dirty="0"/>
            <a:t>ডাল</a:t>
          </a:r>
          <a:endParaRPr lang="en-US" sz="4800" kern="1200" dirty="0"/>
        </a:p>
      </dsp:txBody>
      <dsp:txXfrm>
        <a:off x="1382278" y="2109339"/>
        <a:ext cx="962921" cy="962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E2A5F-8D50-426F-9370-E7E6F67698DB}">
      <dsp:nvSpPr>
        <dsp:cNvPr id="0" name=""/>
        <dsp:cNvSpPr/>
      </dsp:nvSpPr>
      <dsp:spPr>
        <a:xfrm>
          <a:off x="3345100" y="1854361"/>
          <a:ext cx="1320477" cy="13204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latin typeface="NikoshBAN" pitchFamily="2" charset="0"/>
              <a:cs typeface="NikoshBAN" pitchFamily="2" charset="0"/>
            </a:rPr>
            <a:t>প্রাণিজ খাদ্য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538479" y="2047740"/>
        <a:ext cx="933719" cy="933719"/>
      </dsp:txXfrm>
    </dsp:sp>
    <dsp:sp modelId="{DF07AE2B-E393-46CF-AD77-0B35C3A4E7B9}">
      <dsp:nvSpPr>
        <dsp:cNvPr id="0" name=""/>
        <dsp:cNvSpPr/>
      </dsp:nvSpPr>
      <dsp:spPr>
        <a:xfrm rot="16200000">
          <a:off x="3864746" y="1372568"/>
          <a:ext cx="281185" cy="44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3906924" y="1504538"/>
        <a:ext cx="196830" cy="269378"/>
      </dsp:txXfrm>
    </dsp:sp>
    <dsp:sp modelId="{71D205AF-C7B9-4F37-AD35-C2BBF882A47C}">
      <dsp:nvSpPr>
        <dsp:cNvPr id="0" name=""/>
        <dsp:cNvSpPr/>
      </dsp:nvSpPr>
      <dsp:spPr>
        <a:xfrm>
          <a:off x="3345100" y="3345"/>
          <a:ext cx="1320477" cy="13204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মাছ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538479" y="196724"/>
        <a:ext cx="933719" cy="933719"/>
      </dsp:txXfrm>
    </dsp:sp>
    <dsp:sp modelId="{3FFFE182-64C6-4A02-A1BA-63C1E14C4111}">
      <dsp:nvSpPr>
        <dsp:cNvPr id="0" name=""/>
        <dsp:cNvSpPr/>
      </dsp:nvSpPr>
      <dsp:spPr>
        <a:xfrm>
          <a:off x="4782296" y="2290118"/>
          <a:ext cx="281185" cy="44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4782296" y="2379910"/>
        <a:ext cx="196830" cy="269378"/>
      </dsp:txXfrm>
    </dsp:sp>
    <dsp:sp modelId="{2F904AF6-3F55-4D92-8933-AEA980E4061E}">
      <dsp:nvSpPr>
        <dsp:cNvPr id="0" name=""/>
        <dsp:cNvSpPr/>
      </dsp:nvSpPr>
      <dsp:spPr>
        <a:xfrm>
          <a:off x="5196116" y="1854361"/>
          <a:ext cx="1320477" cy="1320477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মাংস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5389495" y="2047740"/>
        <a:ext cx="933719" cy="933719"/>
      </dsp:txXfrm>
    </dsp:sp>
    <dsp:sp modelId="{7FA0C334-5A7D-40CE-8020-B01A66034822}">
      <dsp:nvSpPr>
        <dsp:cNvPr id="0" name=""/>
        <dsp:cNvSpPr/>
      </dsp:nvSpPr>
      <dsp:spPr>
        <a:xfrm rot="5385312">
          <a:off x="3881223" y="3184498"/>
          <a:ext cx="255874" cy="44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>
        <a:off x="3919440" y="3235909"/>
        <a:ext cx="179112" cy="269378"/>
      </dsp:txXfrm>
    </dsp:sp>
    <dsp:sp modelId="{8E3C9BEB-D6C9-4D3B-997B-30692F99E79C}">
      <dsp:nvSpPr>
        <dsp:cNvPr id="0" name=""/>
        <dsp:cNvSpPr/>
      </dsp:nvSpPr>
      <dsp:spPr>
        <a:xfrm>
          <a:off x="3352805" y="3657604"/>
          <a:ext cx="1320477" cy="132047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latin typeface="NikoshBAN" pitchFamily="2" charset="0"/>
              <a:cs typeface="NikoshBAN" pitchFamily="2" charset="0"/>
            </a:rPr>
            <a:t>ডিম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546184" y="3850983"/>
        <a:ext cx="933719" cy="933719"/>
      </dsp:txXfrm>
    </dsp:sp>
    <dsp:sp modelId="{55C95C23-5AE2-4FEB-9C44-C51E844F8102}">
      <dsp:nvSpPr>
        <dsp:cNvPr id="0" name=""/>
        <dsp:cNvSpPr/>
      </dsp:nvSpPr>
      <dsp:spPr>
        <a:xfrm rot="10800000">
          <a:off x="2954456" y="2290118"/>
          <a:ext cx="276055" cy="44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NikoshBAN" pitchFamily="2" charset="0"/>
            <a:cs typeface="NikoshBAN" pitchFamily="2" charset="0"/>
          </a:endParaRPr>
        </a:p>
      </dsp:txBody>
      <dsp:txXfrm rot="10800000">
        <a:off x="3037272" y="2379910"/>
        <a:ext cx="193239" cy="269378"/>
      </dsp:txXfrm>
    </dsp:sp>
    <dsp:sp modelId="{00E5FB56-3769-4269-A35F-749AFA2B8E76}">
      <dsp:nvSpPr>
        <dsp:cNvPr id="0" name=""/>
        <dsp:cNvSpPr/>
      </dsp:nvSpPr>
      <dsp:spPr>
        <a:xfrm>
          <a:off x="1484405" y="1905001"/>
          <a:ext cx="1339835" cy="121919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itchFamily="2" charset="0"/>
              <a:cs typeface="NikoshBAN" pitchFamily="2" charset="0"/>
            </a:rPr>
            <a:t>দুগধজাত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680619" y="2083548"/>
        <a:ext cx="947407" cy="86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3658A-EFA9-43F8-A351-DE3DF9A35838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B1E67-F621-416F-BDD8-10E69C022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676400"/>
            <a:ext cx="6096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-i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152900" cy="2768600"/>
          </a:xfrm>
          <a:prstGeom prst="rect">
            <a:avLst/>
          </a:prstGeom>
        </p:spPr>
      </p:pic>
      <p:pic>
        <p:nvPicPr>
          <p:cNvPr id="3" name="Picture 2" descr="1459316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108173" cy="2952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3528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কলা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3528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সবজি ও 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8006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উদ্ভিজ্জ খাদ্যদ্রব্য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478937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92" y="290025"/>
            <a:ext cx="7716507" cy="4662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18160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প্রাণিজ খাদ্যদ্রব্য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59316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1925"/>
            <a:ext cx="3733800" cy="2683669"/>
          </a:xfrm>
          <a:prstGeom prst="rect">
            <a:avLst/>
          </a:prstGeom>
        </p:spPr>
      </p:pic>
      <p:pic>
        <p:nvPicPr>
          <p:cNvPr id="3" name="Picture 2" descr="shutterstock_2478937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75" y="228600"/>
            <a:ext cx="4287375" cy="259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971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উদ্ভিজ খাদ্য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8956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প্রাণিজ খাদ্য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95800"/>
            <a:ext cx="81534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উৎস অনুসারে খাদ্য দুই প্রকার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1)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উদ্ভিজ খাদ্য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2)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প্রাণিজ খাদ্য।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685800"/>
          <a:ext cx="762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79311D-2CAE-4A49-9DA9-9D63A5DFC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479311D-2CAE-4A49-9DA9-9D63A5DFC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C61578-35AD-4FE8-B99A-5EA235F53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2C61578-35AD-4FE8-B99A-5EA235F53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5D9FA-7F4E-4D18-BDF0-913DA7236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705D9FA-7F4E-4D18-BDF0-913DA7236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C169E4-BAA7-499B-8863-9FCA34A26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DDC169E4-BAA7-499B-8863-9FCA34A26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EA5DE4-23F6-4FA0-905C-926BB57FE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9BEA5DE4-23F6-4FA0-905C-926BB57FE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DB97A7-27AF-4240-B372-80CDE8AB2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9DB97A7-27AF-4240-B372-80CDE8AB2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1D38C5-CB1D-4822-96A0-146F5FF7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F1D38C5-CB1D-4822-96A0-146F5FF7D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1743B-3287-41C9-A40C-585C84772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001743B-3287-41C9-A40C-585C84772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C853E0-5C4F-49FD-8DB7-FBEA762A9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1C853E0-5C4F-49FD-8DB7-FBEA762A9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381000"/>
          <a:ext cx="800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DE2A5F-8D50-426F-9370-E7E6F6769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9DE2A5F-8D50-426F-9370-E7E6F6769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07AE2B-E393-46CF-AD77-0B35C3A4E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F07AE2B-E393-46CF-AD77-0B35C3A4E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D205AF-C7B9-4F37-AD35-C2BBF882A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71D205AF-C7B9-4F37-AD35-C2BBF882A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FFE182-64C6-4A02-A1BA-63C1E14C4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3FFFE182-64C6-4A02-A1BA-63C1E14C4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4AF6-3F55-4D92-8933-AEA980E40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F904AF6-3F55-4D92-8933-AEA980E40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0C334-5A7D-40CE-8020-B01A66034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FA0C334-5A7D-40CE-8020-B01A66034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3C9BEB-D6C9-4D3B-997B-30692F99E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8E3C9BEB-D6C9-4D3B-997B-30692F99E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C95C23-5AE2-4FEB-9C44-C51E844F8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55C95C23-5AE2-4FEB-9C44-C51E844F8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E5FB56-3769-4269-A35F-749AFA2B8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0E5FB56-3769-4269-A35F-749AFA2B8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তোমরা নিজ নিজ খাতায় আমার মতো একটি করে ছক আঁক।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6106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উদ্ভিজ খাদ্য                        প্রাণিজ  খাদ্য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 rot="16200000" flipH="1">
            <a:off x="2228850" y="4514850"/>
            <a:ext cx="4648200" cy="38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0668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1242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 ও ৩ নং দল উদ্ভিজ্জ খাদ্যেদ্রব্যের তালিকা এবং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 ও ৪ নং দল প্রাণিজ খাদ্যেদ্রব্যের তালিকা তৈরি করবে।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তোমরা পাঠ্য বইয়ের ২৮ পৃষ্ঠা বের 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1"/>
            <a:ext cx="8458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marL="742950" indent="-742950"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উৎস অনুসারে খাদ্যকে কী কী ভাবে ভাগ করা যায়।</a:t>
            </a:r>
          </a:p>
          <a:p>
            <a:pPr marL="742950" indent="-742950"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উদ্ভিজ খাদ্যের ৫টি উদাহরণ দাও।</a:t>
            </a:r>
          </a:p>
          <a:p>
            <a:pPr marL="742950" indent="-742950">
              <a:buAutoNum type="arabicParenR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প্রাণিজ খাদ্যের ৪টি উদাহরণ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7467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তোমরা স্কুলে আসা যাওয়ার পথে ও বাড়িতে কী কী উদ্ভিজ খাদ্যদ্রব্য ও প্রাণিজ খাদ্যদ্রব্য দেখতে পাও তা তোমাদের নিজ নিজ খাতায় দেখানো ছকে লিখে নিয়ে আসবে।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" y="2362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ওয়াজেদ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সরকার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গোপালপুর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সরকারি প্রাঃ বিদ্যালয়</a:t>
            </a:r>
          </a:p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ঘোড়াঘাট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দিনাজপুর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K8SKRk4gL._SL150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8458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6629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শ্রেণিঃ ৪র্থ  সময়ঃ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০ মি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.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পাঠের শিরোনামঃ খাদ্যে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পাঠের অংশঃ খাদ্যের উৎস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90A587-0A9E-406C-8058-D2FF45740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18" y="1566952"/>
            <a:ext cx="2782564" cy="372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990600"/>
            <a:ext cx="8458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8.4.1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খাদ্যের উৎস সম্পর্কে বলতে পারবে।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8.4.2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উদ্ভিদ থেকে প্রাপ্ত খাদ্যের নাম বলতে পারবে।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8.4.3 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প্রাণি থেকে প্রাপ্ত খাদ্যের নাম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8.4.4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খাদ্যের প্রকারভেদ বলতে পারবে।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906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bn-BD" sz="13800" b="1" dirty="0">
                <a:latin typeface="NikoshBAN" pitchFamily="2" charset="0"/>
                <a:cs typeface="NikoshBAN" pitchFamily="2" charset="0"/>
              </a:rPr>
              <a:t>খাদ্যের উৎস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1930"/>
            <a:ext cx="3981450" cy="2388870"/>
          </a:xfrm>
          <a:prstGeom prst="rect">
            <a:avLst/>
          </a:prstGeom>
        </p:spPr>
      </p:pic>
      <p:pic>
        <p:nvPicPr>
          <p:cNvPr id="3" name="Picture 2" descr="rice20180626144315-1909200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3962401" cy="2225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743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ভাত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8194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রুটি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495800"/>
            <a:ext cx="38100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উদ্ভিজ খাদ্যদ্রব্য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47" y="584537"/>
            <a:ext cx="3826753" cy="2376970"/>
          </a:xfrm>
          <a:prstGeom prst="rect">
            <a:avLst/>
          </a:prstGeom>
        </p:spPr>
      </p:pic>
      <p:pic>
        <p:nvPicPr>
          <p:cNvPr id="4" name="Picture 3" descr="kazifarruque-1546763921-fcb410d_x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932" y="584537"/>
            <a:ext cx="4285715" cy="241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09399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ভূট্টা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2767" y="327089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গম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2752" y="5257800"/>
            <a:ext cx="3657600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উদ্ভিজ খাদ্যদ্রব্য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erent-le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1312"/>
            <a:ext cx="7848599" cy="4994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334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বিভিন্ন ধরনের শাক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61501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উদ্ভিজ খাদ্যদ্রব্য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60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846</TotalTime>
  <Words>222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Md.Mushfiqur Rahman Assistent Teacher Basudeb Pur Govt.Primary School Hakim Pur Dinaj Pur</dc:title>
  <dc:creator>User</dc:creator>
  <cp:lastModifiedBy>Md. Abdul Wazed</cp:lastModifiedBy>
  <cp:revision>151</cp:revision>
  <dcterms:created xsi:type="dcterms:W3CDTF">2006-08-16T00:00:00Z</dcterms:created>
  <dcterms:modified xsi:type="dcterms:W3CDTF">2021-04-27T15:56:26Z</dcterms:modified>
</cp:coreProperties>
</file>