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8" r:id="rId3"/>
    <p:sldId id="257" r:id="rId4"/>
    <p:sldId id="311" r:id="rId5"/>
    <p:sldId id="276" r:id="rId6"/>
    <p:sldId id="261" r:id="rId7"/>
    <p:sldId id="262" r:id="rId8"/>
    <p:sldId id="277" r:id="rId9"/>
    <p:sldId id="265" r:id="rId10"/>
    <p:sldId id="266" r:id="rId11"/>
    <p:sldId id="278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1589" autoAdjust="0"/>
  </p:normalViewPr>
  <p:slideViewPr>
    <p:cSldViewPr>
      <p:cViewPr varScale="1">
        <p:scale>
          <a:sx n="64" d="100"/>
          <a:sy n="64" d="100"/>
        </p:scale>
        <p:origin x="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EDBE4-310F-4695-8BCF-5A0ABE7D0CA0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D864A-65B2-4C21-AABC-0255622919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864A-65B2-4C21-AABC-0255622919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D864A-65B2-4C21-AABC-0255622919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6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0EC79-3488-4BD5-B545-84F4AAFDEA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372E96-74B5-49BD-B066-532E0F5AEE19}" type="datetime8">
              <a:rPr lang="bn-BD"/>
              <a:pPr>
                <a:defRPr/>
              </a:pPr>
              <a:t>27 এপ্রিল., 21</a:t>
            </a:fld>
            <a:endParaRPr lang="en-US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1CF215AF-EE33-4D6F-AD6A-9001BC0A3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D9B454-76BD-4A59-9639-61ED07807DCA}" type="slidenum">
              <a:rPr lang="en-US" altLang="en-US" sz="1200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14.jpg">
            <a:extLst>
              <a:ext uri="{FF2B5EF4-FFF2-40B4-BE49-F238E27FC236}">
                <a16:creationId xmlns:a16="http://schemas.microsoft.com/office/drawing/2014/main" id="{890AEFC6-CDBF-4A1B-A34E-6463BD190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34963"/>
            <a:ext cx="8534400" cy="633571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Top Corners Snipped 4">
            <a:extLst>
              <a:ext uri="{FF2B5EF4-FFF2-40B4-BE49-F238E27FC236}">
                <a16:creationId xmlns:a16="http://schemas.microsoft.com/office/drawing/2014/main" id="{B36BA043-E373-4159-B041-DD1AB98AE668}"/>
              </a:ext>
            </a:extLst>
          </p:cNvPr>
          <p:cNvSpPr/>
          <p:nvPr/>
        </p:nvSpPr>
        <p:spPr>
          <a:xfrm>
            <a:off x="9623425" y="6523038"/>
            <a:ext cx="9145588" cy="334962"/>
          </a:xfrm>
          <a:custGeom>
            <a:avLst/>
            <a:gdLst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60335 h 362001"/>
              <a:gd name="connsiteX8" fmla="*/ 60335 w 1758462"/>
              <a:gd name="connsiteY8" fmla="*/ 0 h 362001"/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60335 w 1758462"/>
              <a:gd name="connsiteY8" fmla="*/ 0 h 362001"/>
              <a:gd name="connsiteX0" fmla="*/ 267504 w 1758462"/>
              <a:gd name="connsiteY0" fmla="*/ 4762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267504 w 1758462"/>
              <a:gd name="connsiteY8" fmla="*/ 4762 h 362001"/>
              <a:gd name="connsiteX0" fmla="*/ 267504 w 1758462"/>
              <a:gd name="connsiteY0" fmla="*/ 4762 h 365135"/>
              <a:gd name="connsiteX1" fmla="*/ 1698127 w 1758462"/>
              <a:gd name="connsiteY1" fmla="*/ 0 h 365135"/>
              <a:gd name="connsiteX2" fmla="*/ 1758462 w 1758462"/>
              <a:gd name="connsiteY2" fmla="*/ 365135 h 365135"/>
              <a:gd name="connsiteX3" fmla="*/ 1758462 w 1758462"/>
              <a:gd name="connsiteY3" fmla="*/ 362001 h 365135"/>
              <a:gd name="connsiteX4" fmla="*/ 1758462 w 1758462"/>
              <a:gd name="connsiteY4" fmla="*/ 362001 h 365135"/>
              <a:gd name="connsiteX5" fmla="*/ 0 w 1758462"/>
              <a:gd name="connsiteY5" fmla="*/ 362001 h 365135"/>
              <a:gd name="connsiteX6" fmla="*/ 0 w 1758462"/>
              <a:gd name="connsiteY6" fmla="*/ 362001 h 365135"/>
              <a:gd name="connsiteX7" fmla="*/ 0 w 1758462"/>
              <a:gd name="connsiteY7" fmla="*/ 350848 h 365135"/>
              <a:gd name="connsiteX8" fmla="*/ 267504 w 1758462"/>
              <a:gd name="connsiteY8" fmla="*/ 4762 h 365135"/>
              <a:gd name="connsiteX0" fmla="*/ 267504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267504 w 1758462"/>
              <a:gd name="connsiteY8" fmla="*/ 2381 h 362754"/>
              <a:gd name="connsiteX0" fmla="*/ 343704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43704 w 1758462"/>
              <a:gd name="connsiteY8" fmla="*/ 4762 h 362754"/>
              <a:gd name="connsiteX0" fmla="*/ 367516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7516 w 1758462"/>
              <a:gd name="connsiteY8" fmla="*/ 2381 h 362754"/>
              <a:gd name="connsiteX0" fmla="*/ 369897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9897 w 1758462"/>
              <a:gd name="connsiteY8" fmla="*/ 4762 h 362754"/>
              <a:gd name="connsiteX0" fmla="*/ 369897 w 1758462"/>
              <a:gd name="connsiteY0" fmla="*/ 2381 h 360373"/>
              <a:gd name="connsiteX1" fmla="*/ 144333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106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3808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2428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0 h 357992"/>
              <a:gd name="connsiteX1" fmla="*/ 1412377 w 1758462"/>
              <a:gd name="connsiteY1" fmla="*/ 109 h 357992"/>
              <a:gd name="connsiteX2" fmla="*/ 1758462 w 1758462"/>
              <a:gd name="connsiteY2" fmla="*/ 357992 h 357992"/>
              <a:gd name="connsiteX3" fmla="*/ 1758462 w 1758462"/>
              <a:gd name="connsiteY3" fmla="*/ 354858 h 357992"/>
              <a:gd name="connsiteX4" fmla="*/ 1758462 w 1758462"/>
              <a:gd name="connsiteY4" fmla="*/ 354858 h 357992"/>
              <a:gd name="connsiteX5" fmla="*/ 0 w 1758462"/>
              <a:gd name="connsiteY5" fmla="*/ 354858 h 357992"/>
              <a:gd name="connsiteX6" fmla="*/ 0 w 1758462"/>
              <a:gd name="connsiteY6" fmla="*/ 354858 h 357992"/>
              <a:gd name="connsiteX7" fmla="*/ 0 w 1758462"/>
              <a:gd name="connsiteY7" fmla="*/ 353665 h 357992"/>
              <a:gd name="connsiteX8" fmla="*/ 369897 w 1758462"/>
              <a:gd name="connsiteY8" fmla="*/ 0 h 357992"/>
              <a:gd name="connsiteX0" fmla="*/ 343703 w 1758462"/>
              <a:gd name="connsiteY0" fmla="*/ 7362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343703 w 1758462"/>
              <a:gd name="connsiteY8" fmla="*/ 7362 h 357883"/>
              <a:gd name="connsiteX0" fmla="*/ 105317 w 1758462"/>
              <a:gd name="connsiteY0" fmla="*/ 11055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5317 w 1758462"/>
              <a:gd name="connsiteY8" fmla="*/ 11055 h 357883"/>
              <a:gd name="connsiteX0" fmla="*/ 102746 w 1758462"/>
              <a:gd name="connsiteY0" fmla="*/ 13988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2746 w 1758462"/>
              <a:gd name="connsiteY8" fmla="*/ 13988 h 357883"/>
              <a:gd name="connsiteX0" fmla="*/ 102746 w 1758462"/>
              <a:gd name="connsiteY0" fmla="*/ 16921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102746 w 1758462"/>
              <a:gd name="connsiteY8" fmla="*/ 16921 h 360816"/>
              <a:gd name="connsiteX0" fmla="*/ 63921 w 1758462"/>
              <a:gd name="connsiteY0" fmla="*/ 19854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63921 w 1758462"/>
              <a:gd name="connsiteY8" fmla="*/ 19854 h 360816"/>
              <a:gd name="connsiteX0" fmla="*/ 63921 w 1758462"/>
              <a:gd name="connsiteY0" fmla="*/ 9893 h 350855"/>
              <a:gd name="connsiteX1" fmla="*/ 1692475 w 1758462"/>
              <a:gd name="connsiteY1" fmla="*/ 0 h 350855"/>
              <a:gd name="connsiteX2" fmla="*/ 1758462 w 1758462"/>
              <a:gd name="connsiteY2" fmla="*/ 350855 h 350855"/>
              <a:gd name="connsiteX3" fmla="*/ 1758462 w 1758462"/>
              <a:gd name="connsiteY3" fmla="*/ 347721 h 350855"/>
              <a:gd name="connsiteX4" fmla="*/ 1758462 w 1758462"/>
              <a:gd name="connsiteY4" fmla="*/ 347721 h 350855"/>
              <a:gd name="connsiteX5" fmla="*/ 0 w 1758462"/>
              <a:gd name="connsiteY5" fmla="*/ 347721 h 350855"/>
              <a:gd name="connsiteX6" fmla="*/ 0 w 1758462"/>
              <a:gd name="connsiteY6" fmla="*/ 347721 h 350855"/>
              <a:gd name="connsiteX7" fmla="*/ 0 w 1758462"/>
              <a:gd name="connsiteY7" fmla="*/ 346528 h 350855"/>
              <a:gd name="connsiteX8" fmla="*/ 63921 w 1758462"/>
              <a:gd name="connsiteY8" fmla="*/ 9893 h 35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2" h="350855">
                <a:moveTo>
                  <a:pt x="63921" y="9893"/>
                </a:moveTo>
                <a:lnTo>
                  <a:pt x="1692475" y="0"/>
                </a:lnTo>
                <a:lnTo>
                  <a:pt x="1758462" y="350855"/>
                </a:lnTo>
                <a:lnTo>
                  <a:pt x="1758462" y="347721"/>
                </a:lnTo>
                <a:lnTo>
                  <a:pt x="1758462" y="347721"/>
                </a:lnTo>
                <a:lnTo>
                  <a:pt x="0" y="347721"/>
                </a:lnTo>
                <a:lnTo>
                  <a:pt x="0" y="347721"/>
                </a:lnTo>
                <a:lnTo>
                  <a:pt x="0" y="346528"/>
                </a:lnTo>
                <a:lnTo>
                  <a:pt x="63921" y="9893"/>
                </a:lnTo>
                <a:close/>
              </a:path>
            </a:pathLst>
          </a:cu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Abdul Wazed, Assistant Teacher, Gopalpur Govt. Primary School,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Ghoraghat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Dinajpir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174" name="Group 7">
            <a:extLst>
              <a:ext uri="{FF2B5EF4-FFF2-40B4-BE49-F238E27FC236}">
                <a16:creationId xmlns:a16="http://schemas.microsoft.com/office/drawing/2014/main" id="{2EAE494F-E4A6-4C3D-B2F0-D68EAC14166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9" name="Rectangle: Top Corners Snipped 4">
              <a:extLst>
                <a:ext uri="{FF2B5EF4-FFF2-40B4-BE49-F238E27FC236}">
                  <a16:creationId xmlns:a16="http://schemas.microsoft.com/office/drawing/2014/main" id="{8FB96E18-5458-4C5D-956B-466B9833B0F7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: Top Corners Snipped 4">
              <a:extLst>
                <a:ext uri="{FF2B5EF4-FFF2-40B4-BE49-F238E27FC236}">
                  <a16:creationId xmlns:a16="http://schemas.microsoft.com/office/drawing/2014/main" id="{BC27E17C-0219-41C9-9A89-1FD7E5C27466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Top Corners Snipped 4">
              <a:extLst>
                <a:ext uri="{FF2B5EF4-FFF2-40B4-BE49-F238E27FC236}">
                  <a16:creationId xmlns:a16="http://schemas.microsoft.com/office/drawing/2014/main" id="{BEBA493C-AB00-4DC9-AF2A-2D813DA6EAC2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: Top Corners Snipped 4">
              <a:extLst>
                <a:ext uri="{FF2B5EF4-FFF2-40B4-BE49-F238E27FC236}">
                  <a16:creationId xmlns:a16="http://schemas.microsoft.com/office/drawing/2014/main" id="{D7B759CC-8D95-4996-A342-1D4873AA93DC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y2mate.com - Instrumental _ Protidin Tomay Dekhi _ by Hasan Ali _ Lyrical video _ Official">
            <a:hlinkClick r:id="" action="ppaction://media"/>
            <a:extLst>
              <a:ext uri="{FF2B5EF4-FFF2-40B4-BE49-F238E27FC236}">
                <a16:creationId xmlns:a16="http://schemas.microsoft.com/office/drawing/2014/main" id="{A79A839D-85F1-4100-9E22-6AC08E884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indefinite" accel="28750" decel="2262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63 L -2.03316 0.01065 " pathEditMode="relative" rAng="0" ptsTypes="AA">
                                      <p:cBhvr>
                                        <p:cTn id="1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67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685801"/>
            <a:ext cx="2819400" cy="1142999"/>
          </a:xfrm>
          <a:blipFill>
            <a:blip r:embed="rId2" cstate="print"/>
            <a:tile tx="0" ty="0" sx="100000" sy="100000" flip="none" algn="tl"/>
          </a:blipFill>
          <a:ln w="190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br>
              <a:rPr lang="bn-BD" dirty="0"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দলীয় কাজ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br>
              <a:rPr lang="bn-BD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590800"/>
            <a:ext cx="6400800" cy="1752600"/>
          </a:xfrm>
          <a:blipFill>
            <a:blip r:embed="rId2" cstate="print"/>
            <a:tile tx="0" ty="0" sx="100000" sy="100000" flip="none" algn="tl"/>
          </a:blipFill>
          <a:ln w="19050">
            <a:solidFill>
              <a:srgbClr val="7030A0"/>
            </a:solidFill>
          </a:ln>
        </p:spPr>
        <p:txBody>
          <a:bodyPr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দলঃ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আয়তের বৈশিষ্ট্য লেখ</a:t>
            </a:r>
            <a:b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দলঃ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বর্গের বৈশিষ্ট্য লেখ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508A5C99-92EA-49DF-A4FE-23895E46393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7BB6D4EC-A589-4F27-A788-BE1FA67FFF8A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7E6D51DE-BE4C-4B01-9C7E-1AEA66E98C75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Top Corners Snipped 4">
              <a:extLst>
                <a:ext uri="{FF2B5EF4-FFF2-40B4-BE49-F238E27FC236}">
                  <a16:creationId xmlns:a16="http://schemas.microsoft.com/office/drawing/2014/main" id="{E937C6EB-76C5-4983-9B35-5456F2A6E3CD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: Top Corners Snipped 4">
              <a:extLst>
                <a:ext uri="{FF2B5EF4-FFF2-40B4-BE49-F238E27FC236}">
                  <a16:creationId xmlns:a16="http://schemas.microsoft.com/office/drawing/2014/main" id="{568CE9B2-61CC-4004-8B9C-3AA719A4BE06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05000" y="685801"/>
            <a:ext cx="3657600" cy="914399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মূল্যায়নঃ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4800600" cy="251460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ইহা কিসের চিত্র।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বর্গ   খ। আয়ত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গ।  সামান্তরিক   ঘ।  রম্বস </a:t>
            </a:r>
          </a:p>
          <a:p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  বর্গের  সংঘা  দাও।</a:t>
            </a:r>
            <a:b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6600" y="281940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67400" y="2286000"/>
            <a:ext cx="1066800" cy="838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3">
            <a:extLst>
              <a:ext uri="{FF2B5EF4-FFF2-40B4-BE49-F238E27FC236}">
                <a16:creationId xmlns:a16="http://schemas.microsoft.com/office/drawing/2014/main" id="{332B2D48-61FF-432F-A307-921EFACCD41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10" name="Rectangle: Top Corners Snipped 4">
              <a:extLst>
                <a:ext uri="{FF2B5EF4-FFF2-40B4-BE49-F238E27FC236}">
                  <a16:creationId xmlns:a16="http://schemas.microsoft.com/office/drawing/2014/main" id="{164BB31B-7F62-4701-944B-F8DD5352A204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: Top Corners Snipped 4">
              <a:extLst>
                <a:ext uri="{FF2B5EF4-FFF2-40B4-BE49-F238E27FC236}">
                  <a16:creationId xmlns:a16="http://schemas.microsoft.com/office/drawing/2014/main" id="{F466376E-71E2-4FDB-9105-121925A324C9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: Top Corners Snipped 4">
              <a:extLst>
                <a:ext uri="{FF2B5EF4-FFF2-40B4-BE49-F238E27FC236}">
                  <a16:creationId xmlns:a16="http://schemas.microsoft.com/office/drawing/2014/main" id="{0892B33A-F834-4279-AE6B-5707215D33C1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: Top Corners Snipped 4">
              <a:extLst>
                <a:ext uri="{FF2B5EF4-FFF2-40B4-BE49-F238E27FC236}">
                  <a16:creationId xmlns:a16="http://schemas.microsoft.com/office/drawing/2014/main" id="{A2DB4FC6-1418-4A67-91A3-03E88761FB53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p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4953000" cy="868362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CAPGOEV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828800"/>
            <a:ext cx="4800600" cy="3505200"/>
          </a:xfrm>
          <a:ln w="28575">
            <a:solidFill>
              <a:srgbClr val="C00000"/>
            </a:solidFill>
          </a:ln>
        </p:spPr>
      </p:pic>
      <p:grpSp>
        <p:nvGrpSpPr>
          <p:cNvPr id="4" name="Group 13">
            <a:extLst>
              <a:ext uri="{FF2B5EF4-FFF2-40B4-BE49-F238E27FC236}">
                <a16:creationId xmlns:a16="http://schemas.microsoft.com/office/drawing/2014/main" id="{916A2171-6766-40A5-AC00-579E2936924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816B1484-24C3-43B4-8732-CC1A620668C4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Top Corners Snipped 4">
              <a:extLst>
                <a:ext uri="{FF2B5EF4-FFF2-40B4-BE49-F238E27FC236}">
                  <a16:creationId xmlns:a16="http://schemas.microsoft.com/office/drawing/2014/main" id="{94E83BFD-6F82-4DF9-966C-B30F68D1CBC4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: Top Corners Snipped 4">
              <a:extLst>
                <a:ext uri="{FF2B5EF4-FFF2-40B4-BE49-F238E27FC236}">
                  <a16:creationId xmlns:a16="http://schemas.microsoft.com/office/drawing/2014/main" id="{CAB68D93-5A52-4A79-B08B-5248FF7980F8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: Top Corners Snipped 4">
              <a:extLst>
                <a:ext uri="{FF2B5EF4-FFF2-40B4-BE49-F238E27FC236}">
                  <a16:creationId xmlns:a16="http://schemas.microsoft.com/office/drawing/2014/main" id="{C6E3B2CE-5CF7-461A-B69E-EDB5ABDA6D91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664F11-48D3-4B25-8844-9BC3C274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4963"/>
            <a:ext cx="845185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711B94-E76C-4817-85E5-0755AB9E0B9F}"/>
              </a:ext>
            </a:extLst>
          </p:cNvPr>
          <p:cNvSpPr/>
          <p:nvPr/>
        </p:nvSpPr>
        <p:spPr>
          <a:xfrm>
            <a:off x="661183" y="1174539"/>
            <a:ext cx="7765367" cy="4508927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/>
            </a:pPr>
            <a:r>
              <a:rPr lang="bn-BD" sz="9600" b="1" dirty="0">
                <a:ln w="7620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7620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: Top Corners Snipped 4">
            <a:extLst>
              <a:ext uri="{FF2B5EF4-FFF2-40B4-BE49-F238E27FC236}">
                <a16:creationId xmlns:a16="http://schemas.microsoft.com/office/drawing/2014/main" id="{DB01837D-1993-4909-A503-A1781B001C54}"/>
              </a:ext>
            </a:extLst>
          </p:cNvPr>
          <p:cNvSpPr/>
          <p:nvPr/>
        </p:nvSpPr>
        <p:spPr>
          <a:xfrm>
            <a:off x="2805" y="6522497"/>
            <a:ext cx="9146805" cy="335503"/>
          </a:xfrm>
          <a:custGeom>
            <a:avLst/>
            <a:gdLst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60335 h 362001"/>
              <a:gd name="connsiteX8" fmla="*/ 60335 w 1758462"/>
              <a:gd name="connsiteY8" fmla="*/ 0 h 362001"/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60335 w 1758462"/>
              <a:gd name="connsiteY8" fmla="*/ 0 h 362001"/>
              <a:gd name="connsiteX0" fmla="*/ 267504 w 1758462"/>
              <a:gd name="connsiteY0" fmla="*/ 4762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267504 w 1758462"/>
              <a:gd name="connsiteY8" fmla="*/ 4762 h 362001"/>
              <a:gd name="connsiteX0" fmla="*/ 267504 w 1758462"/>
              <a:gd name="connsiteY0" fmla="*/ 4762 h 365135"/>
              <a:gd name="connsiteX1" fmla="*/ 1698127 w 1758462"/>
              <a:gd name="connsiteY1" fmla="*/ 0 h 365135"/>
              <a:gd name="connsiteX2" fmla="*/ 1758462 w 1758462"/>
              <a:gd name="connsiteY2" fmla="*/ 365135 h 365135"/>
              <a:gd name="connsiteX3" fmla="*/ 1758462 w 1758462"/>
              <a:gd name="connsiteY3" fmla="*/ 362001 h 365135"/>
              <a:gd name="connsiteX4" fmla="*/ 1758462 w 1758462"/>
              <a:gd name="connsiteY4" fmla="*/ 362001 h 365135"/>
              <a:gd name="connsiteX5" fmla="*/ 0 w 1758462"/>
              <a:gd name="connsiteY5" fmla="*/ 362001 h 365135"/>
              <a:gd name="connsiteX6" fmla="*/ 0 w 1758462"/>
              <a:gd name="connsiteY6" fmla="*/ 362001 h 365135"/>
              <a:gd name="connsiteX7" fmla="*/ 0 w 1758462"/>
              <a:gd name="connsiteY7" fmla="*/ 350848 h 365135"/>
              <a:gd name="connsiteX8" fmla="*/ 267504 w 1758462"/>
              <a:gd name="connsiteY8" fmla="*/ 4762 h 365135"/>
              <a:gd name="connsiteX0" fmla="*/ 267504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267504 w 1758462"/>
              <a:gd name="connsiteY8" fmla="*/ 2381 h 362754"/>
              <a:gd name="connsiteX0" fmla="*/ 343704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43704 w 1758462"/>
              <a:gd name="connsiteY8" fmla="*/ 4762 h 362754"/>
              <a:gd name="connsiteX0" fmla="*/ 367516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7516 w 1758462"/>
              <a:gd name="connsiteY8" fmla="*/ 2381 h 362754"/>
              <a:gd name="connsiteX0" fmla="*/ 369897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9897 w 1758462"/>
              <a:gd name="connsiteY8" fmla="*/ 4762 h 362754"/>
              <a:gd name="connsiteX0" fmla="*/ 369897 w 1758462"/>
              <a:gd name="connsiteY0" fmla="*/ 2381 h 360373"/>
              <a:gd name="connsiteX1" fmla="*/ 144333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106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3808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2428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0 h 357992"/>
              <a:gd name="connsiteX1" fmla="*/ 1412377 w 1758462"/>
              <a:gd name="connsiteY1" fmla="*/ 109 h 357992"/>
              <a:gd name="connsiteX2" fmla="*/ 1758462 w 1758462"/>
              <a:gd name="connsiteY2" fmla="*/ 357992 h 357992"/>
              <a:gd name="connsiteX3" fmla="*/ 1758462 w 1758462"/>
              <a:gd name="connsiteY3" fmla="*/ 354858 h 357992"/>
              <a:gd name="connsiteX4" fmla="*/ 1758462 w 1758462"/>
              <a:gd name="connsiteY4" fmla="*/ 354858 h 357992"/>
              <a:gd name="connsiteX5" fmla="*/ 0 w 1758462"/>
              <a:gd name="connsiteY5" fmla="*/ 354858 h 357992"/>
              <a:gd name="connsiteX6" fmla="*/ 0 w 1758462"/>
              <a:gd name="connsiteY6" fmla="*/ 354858 h 357992"/>
              <a:gd name="connsiteX7" fmla="*/ 0 w 1758462"/>
              <a:gd name="connsiteY7" fmla="*/ 353665 h 357992"/>
              <a:gd name="connsiteX8" fmla="*/ 369897 w 1758462"/>
              <a:gd name="connsiteY8" fmla="*/ 0 h 357992"/>
              <a:gd name="connsiteX0" fmla="*/ 343703 w 1758462"/>
              <a:gd name="connsiteY0" fmla="*/ 7362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343703 w 1758462"/>
              <a:gd name="connsiteY8" fmla="*/ 7362 h 357883"/>
              <a:gd name="connsiteX0" fmla="*/ 105317 w 1758462"/>
              <a:gd name="connsiteY0" fmla="*/ 11055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5317 w 1758462"/>
              <a:gd name="connsiteY8" fmla="*/ 11055 h 357883"/>
              <a:gd name="connsiteX0" fmla="*/ 102746 w 1758462"/>
              <a:gd name="connsiteY0" fmla="*/ 13988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2746 w 1758462"/>
              <a:gd name="connsiteY8" fmla="*/ 13988 h 357883"/>
              <a:gd name="connsiteX0" fmla="*/ 102746 w 1758462"/>
              <a:gd name="connsiteY0" fmla="*/ 16921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102746 w 1758462"/>
              <a:gd name="connsiteY8" fmla="*/ 16921 h 360816"/>
              <a:gd name="connsiteX0" fmla="*/ 63921 w 1758462"/>
              <a:gd name="connsiteY0" fmla="*/ 19854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63921 w 1758462"/>
              <a:gd name="connsiteY8" fmla="*/ 19854 h 360816"/>
              <a:gd name="connsiteX0" fmla="*/ 63921 w 1758462"/>
              <a:gd name="connsiteY0" fmla="*/ 9893 h 350855"/>
              <a:gd name="connsiteX1" fmla="*/ 1692475 w 1758462"/>
              <a:gd name="connsiteY1" fmla="*/ 0 h 350855"/>
              <a:gd name="connsiteX2" fmla="*/ 1758462 w 1758462"/>
              <a:gd name="connsiteY2" fmla="*/ 350855 h 350855"/>
              <a:gd name="connsiteX3" fmla="*/ 1758462 w 1758462"/>
              <a:gd name="connsiteY3" fmla="*/ 347721 h 350855"/>
              <a:gd name="connsiteX4" fmla="*/ 1758462 w 1758462"/>
              <a:gd name="connsiteY4" fmla="*/ 347721 h 350855"/>
              <a:gd name="connsiteX5" fmla="*/ 0 w 1758462"/>
              <a:gd name="connsiteY5" fmla="*/ 347721 h 350855"/>
              <a:gd name="connsiteX6" fmla="*/ 0 w 1758462"/>
              <a:gd name="connsiteY6" fmla="*/ 347721 h 350855"/>
              <a:gd name="connsiteX7" fmla="*/ 0 w 1758462"/>
              <a:gd name="connsiteY7" fmla="*/ 346528 h 350855"/>
              <a:gd name="connsiteX8" fmla="*/ 63921 w 1758462"/>
              <a:gd name="connsiteY8" fmla="*/ 9893 h 35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2" h="350855">
                <a:moveTo>
                  <a:pt x="63921" y="9893"/>
                </a:moveTo>
                <a:lnTo>
                  <a:pt x="1692475" y="0"/>
                </a:lnTo>
                <a:lnTo>
                  <a:pt x="1758462" y="350855"/>
                </a:lnTo>
                <a:lnTo>
                  <a:pt x="1758462" y="347721"/>
                </a:lnTo>
                <a:lnTo>
                  <a:pt x="1758462" y="347721"/>
                </a:lnTo>
                <a:lnTo>
                  <a:pt x="0" y="347721"/>
                </a:lnTo>
                <a:lnTo>
                  <a:pt x="0" y="347721"/>
                </a:lnTo>
                <a:lnTo>
                  <a:pt x="0" y="346528"/>
                </a:lnTo>
                <a:lnTo>
                  <a:pt x="63921" y="9893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Abdul Wazed, Assistant Teacher, Gopalpur Govt. </a:t>
            </a:r>
            <a:r>
              <a:rPr lang="en-US" sz="1400" dirty="0" err="1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Parmary</a:t>
            </a:r>
            <a:r>
              <a: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School, </a:t>
            </a:r>
            <a:r>
              <a:rPr lang="en-US" sz="1400" dirty="0" err="1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Ghoraghat</a:t>
            </a:r>
            <a:r>
              <a: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Dinajpir</a:t>
            </a:r>
            <a:endParaRPr lang="en-US" sz="1400" dirty="0">
              <a:ln w="12700">
                <a:solidFill>
                  <a:prstClr val="white"/>
                </a:solidFill>
                <a:prstDash val="dash"/>
              </a:ln>
              <a:solidFill>
                <a:srgbClr val="FF0000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149" name="Group 11">
            <a:extLst>
              <a:ext uri="{FF2B5EF4-FFF2-40B4-BE49-F238E27FC236}">
                <a16:creationId xmlns:a16="http://schemas.microsoft.com/office/drawing/2014/main" id="{B195A20A-A766-46FE-B708-104404D4A6E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53525" cy="6858000"/>
            <a:chOff x="-2805" y="-1"/>
            <a:chExt cx="9152415" cy="6858004"/>
          </a:xfrm>
        </p:grpSpPr>
        <p:sp>
          <p:nvSpPr>
            <p:cNvPr id="13" name="Rectangle: Top Corners Snipped 4">
              <a:extLst>
                <a:ext uri="{FF2B5EF4-FFF2-40B4-BE49-F238E27FC236}">
                  <a16:creationId xmlns:a16="http://schemas.microsoft.com/office/drawing/2014/main" id="{183138AA-D561-4488-BEF1-6B5F758151CB}"/>
                </a:ext>
              </a:extLst>
            </p:cNvPr>
            <p:cNvSpPr/>
            <p:nvPr/>
          </p:nvSpPr>
          <p:spPr>
            <a:xfrm rot="5400000">
              <a:off x="-3258790" y="3255984"/>
              <a:ext cx="6858004" cy="34603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970178-AAD0-4570-A143-8B97D9783893}"/>
                </a:ext>
              </a:extLst>
            </p:cNvPr>
            <p:cNvGrpSpPr/>
            <p:nvPr/>
          </p:nvGrpSpPr>
          <p:grpSpPr>
            <a:xfrm>
              <a:off x="2805" y="0"/>
              <a:ext cx="9146805" cy="6858001"/>
              <a:chOff x="2805" y="0"/>
              <a:chExt cx="9146805" cy="685800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16" name="Rectangle: Top Corners Snipped 4">
                <a:extLst>
                  <a:ext uri="{FF2B5EF4-FFF2-40B4-BE49-F238E27FC236}">
                    <a16:creationId xmlns:a16="http://schemas.microsoft.com/office/drawing/2014/main" id="{136A3DAE-AF68-4117-BABC-3604FD4E223F}"/>
                  </a:ext>
                </a:extLst>
              </p:cNvPr>
              <p:cNvSpPr/>
              <p:nvPr/>
            </p:nvSpPr>
            <p:spPr>
              <a:xfrm>
                <a:off x="2805" y="6522497"/>
                <a:ext cx="9146805" cy="335503"/>
              </a:xfrm>
              <a:custGeom>
                <a:avLst/>
                <a:gdLst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60335 h 362001"/>
                  <a:gd name="connsiteX8" fmla="*/ 60335 w 1758462"/>
                  <a:gd name="connsiteY8" fmla="*/ 0 h 362001"/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60335 w 1758462"/>
                  <a:gd name="connsiteY8" fmla="*/ 0 h 362001"/>
                  <a:gd name="connsiteX0" fmla="*/ 267504 w 1758462"/>
                  <a:gd name="connsiteY0" fmla="*/ 4762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267504 w 1758462"/>
                  <a:gd name="connsiteY8" fmla="*/ 4762 h 362001"/>
                  <a:gd name="connsiteX0" fmla="*/ 267504 w 1758462"/>
                  <a:gd name="connsiteY0" fmla="*/ 4762 h 365135"/>
                  <a:gd name="connsiteX1" fmla="*/ 1698127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267504 w 1758462"/>
                  <a:gd name="connsiteY8" fmla="*/ 2381 h 362754"/>
                  <a:gd name="connsiteX0" fmla="*/ 343704 w 1758462"/>
                  <a:gd name="connsiteY0" fmla="*/ 4762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43704 w 1758462"/>
                  <a:gd name="connsiteY8" fmla="*/ 4762 h 362754"/>
                  <a:gd name="connsiteX0" fmla="*/ 367516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67516 w 1758462"/>
                  <a:gd name="connsiteY8" fmla="*/ 2381 h 362754"/>
                  <a:gd name="connsiteX0" fmla="*/ 369897 w 1758462"/>
                  <a:gd name="connsiteY0" fmla="*/ 4762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69897 w 1758462"/>
                  <a:gd name="connsiteY8" fmla="*/ 4762 h 362754"/>
                  <a:gd name="connsiteX0" fmla="*/ 369897 w 1758462"/>
                  <a:gd name="connsiteY0" fmla="*/ 2381 h 360373"/>
                  <a:gd name="connsiteX1" fmla="*/ 1443333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106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3808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24283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0 h 357992"/>
                  <a:gd name="connsiteX1" fmla="*/ 1412377 w 1758462"/>
                  <a:gd name="connsiteY1" fmla="*/ 109 h 357992"/>
                  <a:gd name="connsiteX2" fmla="*/ 1758462 w 1758462"/>
                  <a:gd name="connsiteY2" fmla="*/ 357992 h 357992"/>
                  <a:gd name="connsiteX3" fmla="*/ 1758462 w 1758462"/>
                  <a:gd name="connsiteY3" fmla="*/ 354858 h 357992"/>
                  <a:gd name="connsiteX4" fmla="*/ 1758462 w 1758462"/>
                  <a:gd name="connsiteY4" fmla="*/ 354858 h 357992"/>
                  <a:gd name="connsiteX5" fmla="*/ 0 w 1758462"/>
                  <a:gd name="connsiteY5" fmla="*/ 354858 h 357992"/>
                  <a:gd name="connsiteX6" fmla="*/ 0 w 1758462"/>
                  <a:gd name="connsiteY6" fmla="*/ 354858 h 357992"/>
                  <a:gd name="connsiteX7" fmla="*/ 0 w 1758462"/>
                  <a:gd name="connsiteY7" fmla="*/ 353665 h 357992"/>
                  <a:gd name="connsiteX8" fmla="*/ 369897 w 1758462"/>
                  <a:gd name="connsiteY8" fmla="*/ 0 h 357992"/>
                  <a:gd name="connsiteX0" fmla="*/ 343703 w 1758462"/>
                  <a:gd name="connsiteY0" fmla="*/ 7362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343703 w 1758462"/>
                  <a:gd name="connsiteY8" fmla="*/ 7362 h 357883"/>
                  <a:gd name="connsiteX0" fmla="*/ 105317 w 1758462"/>
                  <a:gd name="connsiteY0" fmla="*/ 11055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105317 w 1758462"/>
                  <a:gd name="connsiteY8" fmla="*/ 11055 h 357883"/>
                  <a:gd name="connsiteX0" fmla="*/ 102746 w 1758462"/>
                  <a:gd name="connsiteY0" fmla="*/ 13988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102746 w 1758462"/>
                  <a:gd name="connsiteY8" fmla="*/ 13988 h 357883"/>
                  <a:gd name="connsiteX0" fmla="*/ 102746 w 1758462"/>
                  <a:gd name="connsiteY0" fmla="*/ 16921 h 360816"/>
                  <a:gd name="connsiteX1" fmla="*/ 1598628 w 1758462"/>
                  <a:gd name="connsiteY1" fmla="*/ 0 h 360816"/>
                  <a:gd name="connsiteX2" fmla="*/ 1758462 w 1758462"/>
                  <a:gd name="connsiteY2" fmla="*/ 360816 h 360816"/>
                  <a:gd name="connsiteX3" fmla="*/ 1758462 w 1758462"/>
                  <a:gd name="connsiteY3" fmla="*/ 357682 h 360816"/>
                  <a:gd name="connsiteX4" fmla="*/ 1758462 w 1758462"/>
                  <a:gd name="connsiteY4" fmla="*/ 357682 h 360816"/>
                  <a:gd name="connsiteX5" fmla="*/ 0 w 1758462"/>
                  <a:gd name="connsiteY5" fmla="*/ 357682 h 360816"/>
                  <a:gd name="connsiteX6" fmla="*/ 0 w 1758462"/>
                  <a:gd name="connsiteY6" fmla="*/ 357682 h 360816"/>
                  <a:gd name="connsiteX7" fmla="*/ 0 w 1758462"/>
                  <a:gd name="connsiteY7" fmla="*/ 356489 h 360816"/>
                  <a:gd name="connsiteX8" fmla="*/ 102746 w 1758462"/>
                  <a:gd name="connsiteY8" fmla="*/ 16921 h 360816"/>
                  <a:gd name="connsiteX0" fmla="*/ 63921 w 1758462"/>
                  <a:gd name="connsiteY0" fmla="*/ 19854 h 360816"/>
                  <a:gd name="connsiteX1" fmla="*/ 1598628 w 1758462"/>
                  <a:gd name="connsiteY1" fmla="*/ 0 h 360816"/>
                  <a:gd name="connsiteX2" fmla="*/ 1758462 w 1758462"/>
                  <a:gd name="connsiteY2" fmla="*/ 360816 h 360816"/>
                  <a:gd name="connsiteX3" fmla="*/ 1758462 w 1758462"/>
                  <a:gd name="connsiteY3" fmla="*/ 357682 h 360816"/>
                  <a:gd name="connsiteX4" fmla="*/ 1758462 w 1758462"/>
                  <a:gd name="connsiteY4" fmla="*/ 357682 h 360816"/>
                  <a:gd name="connsiteX5" fmla="*/ 0 w 1758462"/>
                  <a:gd name="connsiteY5" fmla="*/ 357682 h 360816"/>
                  <a:gd name="connsiteX6" fmla="*/ 0 w 1758462"/>
                  <a:gd name="connsiteY6" fmla="*/ 357682 h 360816"/>
                  <a:gd name="connsiteX7" fmla="*/ 0 w 1758462"/>
                  <a:gd name="connsiteY7" fmla="*/ 356489 h 360816"/>
                  <a:gd name="connsiteX8" fmla="*/ 63921 w 1758462"/>
                  <a:gd name="connsiteY8" fmla="*/ 19854 h 360816"/>
                  <a:gd name="connsiteX0" fmla="*/ 63921 w 1758462"/>
                  <a:gd name="connsiteY0" fmla="*/ 9893 h 350855"/>
                  <a:gd name="connsiteX1" fmla="*/ 1692475 w 1758462"/>
                  <a:gd name="connsiteY1" fmla="*/ 0 h 350855"/>
                  <a:gd name="connsiteX2" fmla="*/ 1758462 w 1758462"/>
                  <a:gd name="connsiteY2" fmla="*/ 350855 h 350855"/>
                  <a:gd name="connsiteX3" fmla="*/ 1758462 w 1758462"/>
                  <a:gd name="connsiteY3" fmla="*/ 347721 h 350855"/>
                  <a:gd name="connsiteX4" fmla="*/ 1758462 w 1758462"/>
                  <a:gd name="connsiteY4" fmla="*/ 347721 h 350855"/>
                  <a:gd name="connsiteX5" fmla="*/ 0 w 1758462"/>
                  <a:gd name="connsiteY5" fmla="*/ 347721 h 350855"/>
                  <a:gd name="connsiteX6" fmla="*/ 0 w 1758462"/>
                  <a:gd name="connsiteY6" fmla="*/ 347721 h 350855"/>
                  <a:gd name="connsiteX7" fmla="*/ 0 w 1758462"/>
                  <a:gd name="connsiteY7" fmla="*/ 346528 h 350855"/>
                  <a:gd name="connsiteX8" fmla="*/ 63921 w 1758462"/>
                  <a:gd name="connsiteY8" fmla="*/ 9893 h 35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462" h="350855">
                    <a:moveTo>
                      <a:pt x="63921" y="9893"/>
                    </a:moveTo>
                    <a:lnTo>
                      <a:pt x="1692475" y="0"/>
                    </a:lnTo>
                    <a:lnTo>
                      <a:pt x="1758462" y="350855"/>
                    </a:lnTo>
                    <a:lnTo>
                      <a:pt x="1758462" y="347721"/>
                    </a:lnTo>
                    <a:lnTo>
                      <a:pt x="1758462" y="347721"/>
                    </a:lnTo>
                    <a:lnTo>
                      <a:pt x="0" y="347721"/>
                    </a:lnTo>
                    <a:lnTo>
                      <a:pt x="0" y="347721"/>
                    </a:lnTo>
                    <a:lnTo>
                      <a:pt x="0" y="346528"/>
                    </a:lnTo>
                    <a:lnTo>
                      <a:pt x="63921" y="989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: Top Corners Snipped 4">
                <a:extLst>
                  <a:ext uri="{FF2B5EF4-FFF2-40B4-BE49-F238E27FC236}">
                    <a16:creationId xmlns:a16="http://schemas.microsoft.com/office/drawing/2014/main" id="{4E0826F9-ECE8-496B-A197-89DB5279F356}"/>
                  </a:ext>
                </a:extLst>
              </p:cNvPr>
              <p:cNvSpPr/>
              <p:nvPr/>
            </p:nvSpPr>
            <p:spPr>
              <a:xfrm rot="5400000" flipV="1">
                <a:off x="5543333" y="3257333"/>
                <a:ext cx="6858001" cy="343336"/>
              </a:xfrm>
              <a:custGeom>
                <a:avLst/>
                <a:gdLst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60335 h 362001"/>
                  <a:gd name="connsiteX8" fmla="*/ 60335 w 1758462"/>
                  <a:gd name="connsiteY8" fmla="*/ 0 h 362001"/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60335 w 1758462"/>
                  <a:gd name="connsiteY8" fmla="*/ 0 h 362001"/>
                  <a:gd name="connsiteX0" fmla="*/ 267504 w 1758462"/>
                  <a:gd name="connsiteY0" fmla="*/ 4762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267504 w 1758462"/>
                  <a:gd name="connsiteY8" fmla="*/ 4762 h 362001"/>
                  <a:gd name="connsiteX0" fmla="*/ 267504 w 1758462"/>
                  <a:gd name="connsiteY0" fmla="*/ 4762 h 365135"/>
                  <a:gd name="connsiteX1" fmla="*/ 1698127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267504 w 1758462"/>
                  <a:gd name="connsiteY8" fmla="*/ 2381 h 362754"/>
                  <a:gd name="connsiteX0" fmla="*/ 267504 w 1758462"/>
                  <a:gd name="connsiteY0" fmla="*/ 4762 h 365135"/>
                  <a:gd name="connsiteX1" fmla="*/ 1424283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0 h 360373"/>
                  <a:gd name="connsiteX1" fmla="*/ 1405233 w 1758462"/>
                  <a:gd name="connsiteY1" fmla="*/ 307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267504 w 1758462"/>
                  <a:gd name="connsiteY8" fmla="*/ 0 h 360373"/>
                  <a:gd name="connsiteX0" fmla="*/ 267504 w 1758462"/>
                  <a:gd name="connsiteY0" fmla="*/ 2228 h 362601"/>
                  <a:gd name="connsiteX1" fmla="*/ 1398089 w 1758462"/>
                  <a:gd name="connsiteY1" fmla="*/ 0 h 362601"/>
                  <a:gd name="connsiteX2" fmla="*/ 1758462 w 1758462"/>
                  <a:gd name="connsiteY2" fmla="*/ 362601 h 362601"/>
                  <a:gd name="connsiteX3" fmla="*/ 1758462 w 1758462"/>
                  <a:gd name="connsiteY3" fmla="*/ 359467 h 362601"/>
                  <a:gd name="connsiteX4" fmla="*/ 1758462 w 1758462"/>
                  <a:gd name="connsiteY4" fmla="*/ 359467 h 362601"/>
                  <a:gd name="connsiteX5" fmla="*/ 0 w 1758462"/>
                  <a:gd name="connsiteY5" fmla="*/ 359467 h 362601"/>
                  <a:gd name="connsiteX6" fmla="*/ 0 w 1758462"/>
                  <a:gd name="connsiteY6" fmla="*/ 359467 h 362601"/>
                  <a:gd name="connsiteX7" fmla="*/ 0 w 1758462"/>
                  <a:gd name="connsiteY7" fmla="*/ 348314 h 362601"/>
                  <a:gd name="connsiteX8" fmla="*/ 267504 w 1758462"/>
                  <a:gd name="connsiteY8" fmla="*/ 2228 h 362601"/>
                  <a:gd name="connsiteX0" fmla="*/ 267504 w 1758462"/>
                  <a:gd name="connsiteY0" fmla="*/ 4760 h 365133"/>
                  <a:gd name="connsiteX1" fmla="*/ 1400474 w 1758462"/>
                  <a:gd name="connsiteY1" fmla="*/ 0 h 365133"/>
                  <a:gd name="connsiteX2" fmla="*/ 1758462 w 1758462"/>
                  <a:gd name="connsiteY2" fmla="*/ 365133 h 365133"/>
                  <a:gd name="connsiteX3" fmla="*/ 1758462 w 1758462"/>
                  <a:gd name="connsiteY3" fmla="*/ 361999 h 365133"/>
                  <a:gd name="connsiteX4" fmla="*/ 1758462 w 1758462"/>
                  <a:gd name="connsiteY4" fmla="*/ 361999 h 365133"/>
                  <a:gd name="connsiteX5" fmla="*/ 0 w 1758462"/>
                  <a:gd name="connsiteY5" fmla="*/ 361999 h 365133"/>
                  <a:gd name="connsiteX6" fmla="*/ 0 w 1758462"/>
                  <a:gd name="connsiteY6" fmla="*/ 361999 h 365133"/>
                  <a:gd name="connsiteX7" fmla="*/ 0 w 1758462"/>
                  <a:gd name="connsiteY7" fmla="*/ 350846 h 365133"/>
                  <a:gd name="connsiteX8" fmla="*/ 267504 w 1758462"/>
                  <a:gd name="connsiteY8" fmla="*/ 4760 h 365133"/>
                  <a:gd name="connsiteX0" fmla="*/ 267504 w 1758462"/>
                  <a:gd name="connsiteY0" fmla="*/ 2226 h 362599"/>
                  <a:gd name="connsiteX1" fmla="*/ 1417143 w 1758462"/>
                  <a:gd name="connsiteY1" fmla="*/ 0 h 362599"/>
                  <a:gd name="connsiteX2" fmla="*/ 1758462 w 1758462"/>
                  <a:gd name="connsiteY2" fmla="*/ 362599 h 362599"/>
                  <a:gd name="connsiteX3" fmla="*/ 1758462 w 1758462"/>
                  <a:gd name="connsiteY3" fmla="*/ 359465 h 362599"/>
                  <a:gd name="connsiteX4" fmla="*/ 1758462 w 1758462"/>
                  <a:gd name="connsiteY4" fmla="*/ 359465 h 362599"/>
                  <a:gd name="connsiteX5" fmla="*/ 0 w 1758462"/>
                  <a:gd name="connsiteY5" fmla="*/ 359465 h 362599"/>
                  <a:gd name="connsiteX6" fmla="*/ 0 w 1758462"/>
                  <a:gd name="connsiteY6" fmla="*/ 359465 h 362599"/>
                  <a:gd name="connsiteX7" fmla="*/ 0 w 1758462"/>
                  <a:gd name="connsiteY7" fmla="*/ 348312 h 362599"/>
                  <a:gd name="connsiteX8" fmla="*/ 267504 w 1758462"/>
                  <a:gd name="connsiteY8" fmla="*/ 2226 h 362599"/>
                  <a:gd name="connsiteX0" fmla="*/ 267504 w 1758462"/>
                  <a:gd name="connsiteY0" fmla="*/ 0 h 360373"/>
                  <a:gd name="connsiteX1" fmla="*/ 1672364 w 1758462"/>
                  <a:gd name="connsiteY1" fmla="*/ 2844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267504 w 1758462"/>
                  <a:gd name="connsiteY8" fmla="*/ 0 h 360373"/>
                  <a:gd name="connsiteX0" fmla="*/ 86774 w 1758462"/>
                  <a:gd name="connsiteY0" fmla="*/ 0 h 365439"/>
                  <a:gd name="connsiteX1" fmla="*/ 1672364 w 1758462"/>
                  <a:gd name="connsiteY1" fmla="*/ 7910 h 365439"/>
                  <a:gd name="connsiteX2" fmla="*/ 1758462 w 1758462"/>
                  <a:gd name="connsiteY2" fmla="*/ 365439 h 365439"/>
                  <a:gd name="connsiteX3" fmla="*/ 1758462 w 1758462"/>
                  <a:gd name="connsiteY3" fmla="*/ 362305 h 365439"/>
                  <a:gd name="connsiteX4" fmla="*/ 1758462 w 1758462"/>
                  <a:gd name="connsiteY4" fmla="*/ 362305 h 365439"/>
                  <a:gd name="connsiteX5" fmla="*/ 0 w 1758462"/>
                  <a:gd name="connsiteY5" fmla="*/ 362305 h 365439"/>
                  <a:gd name="connsiteX6" fmla="*/ 0 w 1758462"/>
                  <a:gd name="connsiteY6" fmla="*/ 362305 h 365439"/>
                  <a:gd name="connsiteX7" fmla="*/ 0 w 1758462"/>
                  <a:gd name="connsiteY7" fmla="*/ 351152 h 365439"/>
                  <a:gd name="connsiteX8" fmla="*/ 86774 w 1758462"/>
                  <a:gd name="connsiteY8" fmla="*/ 0 h 3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462" h="365439">
                    <a:moveTo>
                      <a:pt x="86774" y="0"/>
                    </a:moveTo>
                    <a:lnTo>
                      <a:pt x="1672364" y="7910"/>
                    </a:lnTo>
                    <a:lnTo>
                      <a:pt x="1758462" y="365439"/>
                    </a:lnTo>
                    <a:lnTo>
                      <a:pt x="1758462" y="362305"/>
                    </a:lnTo>
                    <a:lnTo>
                      <a:pt x="1758462" y="362305"/>
                    </a:lnTo>
                    <a:lnTo>
                      <a:pt x="0" y="362305"/>
                    </a:lnTo>
                    <a:lnTo>
                      <a:pt x="0" y="362305"/>
                    </a:lnTo>
                    <a:lnTo>
                      <a:pt x="0" y="351152"/>
                    </a:lnTo>
                    <a:lnTo>
                      <a:pt x="86774" y="0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6000" dirty="0">
                  <a:ln w="12700">
                    <a:solidFill>
                      <a:prstClr val="white"/>
                    </a:solidFill>
                    <a:prstDash val="dash"/>
                  </a:ln>
                  <a:solidFill>
                    <a:srgbClr val="06065A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Rectangle: Top Corners Snipped 4">
              <a:extLst>
                <a:ext uri="{FF2B5EF4-FFF2-40B4-BE49-F238E27FC236}">
                  <a16:creationId xmlns:a16="http://schemas.microsoft.com/office/drawing/2014/main" id="{CC96A6AD-8115-493F-9D6E-B89C54E58673}"/>
                </a:ext>
              </a:extLst>
            </p:cNvPr>
            <p:cNvSpPr/>
            <p:nvPr/>
          </p:nvSpPr>
          <p:spPr>
            <a:xfrm flipV="1">
              <a:off x="-2805" y="-1"/>
              <a:ext cx="9146066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: Top Corners Snipped 4">
            <a:extLst>
              <a:ext uri="{FF2B5EF4-FFF2-40B4-BE49-F238E27FC236}">
                <a16:creationId xmlns:a16="http://schemas.microsoft.com/office/drawing/2014/main" id="{D190ADA4-7F5A-4E24-BE34-E3C5D12A54B7}"/>
              </a:ext>
            </a:extLst>
          </p:cNvPr>
          <p:cNvSpPr/>
          <p:nvPr/>
        </p:nvSpPr>
        <p:spPr>
          <a:xfrm>
            <a:off x="9623425" y="6523038"/>
            <a:ext cx="9145588" cy="334962"/>
          </a:xfrm>
          <a:custGeom>
            <a:avLst/>
            <a:gdLst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60335 h 362001"/>
              <a:gd name="connsiteX8" fmla="*/ 60335 w 1758462"/>
              <a:gd name="connsiteY8" fmla="*/ 0 h 362001"/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60335 w 1758462"/>
              <a:gd name="connsiteY8" fmla="*/ 0 h 362001"/>
              <a:gd name="connsiteX0" fmla="*/ 267504 w 1758462"/>
              <a:gd name="connsiteY0" fmla="*/ 4762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267504 w 1758462"/>
              <a:gd name="connsiteY8" fmla="*/ 4762 h 362001"/>
              <a:gd name="connsiteX0" fmla="*/ 267504 w 1758462"/>
              <a:gd name="connsiteY0" fmla="*/ 4762 h 365135"/>
              <a:gd name="connsiteX1" fmla="*/ 1698127 w 1758462"/>
              <a:gd name="connsiteY1" fmla="*/ 0 h 365135"/>
              <a:gd name="connsiteX2" fmla="*/ 1758462 w 1758462"/>
              <a:gd name="connsiteY2" fmla="*/ 365135 h 365135"/>
              <a:gd name="connsiteX3" fmla="*/ 1758462 w 1758462"/>
              <a:gd name="connsiteY3" fmla="*/ 362001 h 365135"/>
              <a:gd name="connsiteX4" fmla="*/ 1758462 w 1758462"/>
              <a:gd name="connsiteY4" fmla="*/ 362001 h 365135"/>
              <a:gd name="connsiteX5" fmla="*/ 0 w 1758462"/>
              <a:gd name="connsiteY5" fmla="*/ 362001 h 365135"/>
              <a:gd name="connsiteX6" fmla="*/ 0 w 1758462"/>
              <a:gd name="connsiteY6" fmla="*/ 362001 h 365135"/>
              <a:gd name="connsiteX7" fmla="*/ 0 w 1758462"/>
              <a:gd name="connsiteY7" fmla="*/ 350848 h 365135"/>
              <a:gd name="connsiteX8" fmla="*/ 267504 w 1758462"/>
              <a:gd name="connsiteY8" fmla="*/ 4762 h 365135"/>
              <a:gd name="connsiteX0" fmla="*/ 267504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267504 w 1758462"/>
              <a:gd name="connsiteY8" fmla="*/ 2381 h 362754"/>
              <a:gd name="connsiteX0" fmla="*/ 343704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43704 w 1758462"/>
              <a:gd name="connsiteY8" fmla="*/ 4762 h 362754"/>
              <a:gd name="connsiteX0" fmla="*/ 367516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7516 w 1758462"/>
              <a:gd name="connsiteY8" fmla="*/ 2381 h 362754"/>
              <a:gd name="connsiteX0" fmla="*/ 369897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9897 w 1758462"/>
              <a:gd name="connsiteY8" fmla="*/ 4762 h 362754"/>
              <a:gd name="connsiteX0" fmla="*/ 369897 w 1758462"/>
              <a:gd name="connsiteY0" fmla="*/ 2381 h 360373"/>
              <a:gd name="connsiteX1" fmla="*/ 144333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106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3808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2428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0 h 357992"/>
              <a:gd name="connsiteX1" fmla="*/ 1412377 w 1758462"/>
              <a:gd name="connsiteY1" fmla="*/ 109 h 357992"/>
              <a:gd name="connsiteX2" fmla="*/ 1758462 w 1758462"/>
              <a:gd name="connsiteY2" fmla="*/ 357992 h 357992"/>
              <a:gd name="connsiteX3" fmla="*/ 1758462 w 1758462"/>
              <a:gd name="connsiteY3" fmla="*/ 354858 h 357992"/>
              <a:gd name="connsiteX4" fmla="*/ 1758462 w 1758462"/>
              <a:gd name="connsiteY4" fmla="*/ 354858 h 357992"/>
              <a:gd name="connsiteX5" fmla="*/ 0 w 1758462"/>
              <a:gd name="connsiteY5" fmla="*/ 354858 h 357992"/>
              <a:gd name="connsiteX6" fmla="*/ 0 w 1758462"/>
              <a:gd name="connsiteY6" fmla="*/ 354858 h 357992"/>
              <a:gd name="connsiteX7" fmla="*/ 0 w 1758462"/>
              <a:gd name="connsiteY7" fmla="*/ 353665 h 357992"/>
              <a:gd name="connsiteX8" fmla="*/ 369897 w 1758462"/>
              <a:gd name="connsiteY8" fmla="*/ 0 h 357992"/>
              <a:gd name="connsiteX0" fmla="*/ 343703 w 1758462"/>
              <a:gd name="connsiteY0" fmla="*/ 7362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343703 w 1758462"/>
              <a:gd name="connsiteY8" fmla="*/ 7362 h 357883"/>
              <a:gd name="connsiteX0" fmla="*/ 105317 w 1758462"/>
              <a:gd name="connsiteY0" fmla="*/ 11055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5317 w 1758462"/>
              <a:gd name="connsiteY8" fmla="*/ 11055 h 357883"/>
              <a:gd name="connsiteX0" fmla="*/ 102746 w 1758462"/>
              <a:gd name="connsiteY0" fmla="*/ 13988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2746 w 1758462"/>
              <a:gd name="connsiteY8" fmla="*/ 13988 h 357883"/>
              <a:gd name="connsiteX0" fmla="*/ 102746 w 1758462"/>
              <a:gd name="connsiteY0" fmla="*/ 16921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102746 w 1758462"/>
              <a:gd name="connsiteY8" fmla="*/ 16921 h 360816"/>
              <a:gd name="connsiteX0" fmla="*/ 63921 w 1758462"/>
              <a:gd name="connsiteY0" fmla="*/ 19854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63921 w 1758462"/>
              <a:gd name="connsiteY8" fmla="*/ 19854 h 360816"/>
              <a:gd name="connsiteX0" fmla="*/ 63921 w 1758462"/>
              <a:gd name="connsiteY0" fmla="*/ 9893 h 350855"/>
              <a:gd name="connsiteX1" fmla="*/ 1692475 w 1758462"/>
              <a:gd name="connsiteY1" fmla="*/ 0 h 350855"/>
              <a:gd name="connsiteX2" fmla="*/ 1758462 w 1758462"/>
              <a:gd name="connsiteY2" fmla="*/ 350855 h 350855"/>
              <a:gd name="connsiteX3" fmla="*/ 1758462 w 1758462"/>
              <a:gd name="connsiteY3" fmla="*/ 347721 h 350855"/>
              <a:gd name="connsiteX4" fmla="*/ 1758462 w 1758462"/>
              <a:gd name="connsiteY4" fmla="*/ 347721 h 350855"/>
              <a:gd name="connsiteX5" fmla="*/ 0 w 1758462"/>
              <a:gd name="connsiteY5" fmla="*/ 347721 h 350855"/>
              <a:gd name="connsiteX6" fmla="*/ 0 w 1758462"/>
              <a:gd name="connsiteY6" fmla="*/ 347721 h 350855"/>
              <a:gd name="connsiteX7" fmla="*/ 0 w 1758462"/>
              <a:gd name="connsiteY7" fmla="*/ 346528 h 350855"/>
              <a:gd name="connsiteX8" fmla="*/ 63921 w 1758462"/>
              <a:gd name="connsiteY8" fmla="*/ 9893 h 35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2" h="350855">
                <a:moveTo>
                  <a:pt x="63921" y="9893"/>
                </a:moveTo>
                <a:lnTo>
                  <a:pt x="1692475" y="0"/>
                </a:lnTo>
                <a:lnTo>
                  <a:pt x="1758462" y="350855"/>
                </a:lnTo>
                <a:lnTo>
                  <a:pt x="1758462" y="347721"/>
                </a:lnTo>
                <a:lnTo>
                  <a:pt x="1758462" y="347721"/>
                </a:lnTo>
                <a:lnTo>
                  <a:pt x="0" y="347721"/>
                </a:lnTo>
                <a:lnTo>
                  <a:pt x="0" y="347721"/>
                </a:lnTo>
                <a:lnTo>
                  <a:pt x="0" y="346528"/>
                </a:lnTo>
                <a:lnTo>
                  <a:pt x="63921" y="9893"/>
                </a:lnTo>
                <a:close/>
              </a:path>
            </a:pathLst>
          </a:cu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Abdul Wazed, Assistant Teacher, Gopalpur Govt. Primary School,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Ghoraghat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Dinajpir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8750" decel="2262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63 L -2.03316 0.0106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67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B3001F-4D60-4645-BBA1-253CD698D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9" t="883" r="10579" b="883"/>
          <a:stretch/>
        </p:blipFill>
        <p:spPr>
          <a:xfrm>
            <a:off x="5730706" y="2174243"/>
            <a:ext cx="2930959" cy="3524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Left-Right Arrow 9">
            <a:extLst>
              <a:ext uri="{FF2B5EF4-FFF2-40B4-BE49-F238E27FC236}">
                <a16:creationId xmlns:a16="http://schemas.microsoft.com/office/drawing/2014/main" id="{D291EBEA-3120-4AC1-873E-F73EE3EDCBF4}"/>
              </a:ext>
            </a:extLst>
          </p:cNvPr>
          <p:cNvSpPr/>
          <p:nvPr/>
        </p:nvSpPr>
        <p:spPr>
          <a:xfrm>
            <a:off x="1154266" y="505652"/>
            <a:ext cx="6699514" cy="1705225"/>
          </a:xfrm>
          <a:custGeom>
            <a:avLst/>
            <a:gdLst>
              <a:gd name="connsiteX0" fmla="*/ 0 w 4435638"/>
              <a:gd name="connsiteY0" fmla="*/ 716507 h 1433013"/>
              <a:gd name="connsiteX1" fmla="*/ 716507 w 4435638"/>
              <a:gd name="connsiteY1" fmla="*/ 0 h 1433013"/>
              <a:gd name="connsiteX2" fmla="*/ 716507 w 4435638"/>
              <a:gd name="connsiteY2" fmla="*/ 358253 h 1433013"/>
              <a:gd name="connsiteX3" fmla="*/ 3719132 w 4435638"/>
              <a:gd name="connsiteY3" fmla="*/ 358253 h 1433013"/>
              <a:gd name="connsiteX4" fmla="*/ 3719132 w 4435638"/>
              <a:gd name="connsiteY4" fmla="*/ 0 h 1433013"/>
              <a:gd name="connsiteX5" fmla="*/ 4435638 w 4435638"/>
              <a:gd name="connsiteY5" fmla="*/ 716507 h 1433013"/>
              <a:gd name="connsiteX6" fmla="*/ 3719132 w 4435638"/>
              <a:gd name="connsiteY6" fmla="*/ 1433013 h 1433013"/>
              <a:gd name="connsiteX7" fmla="*/ 3719132 w 4435638"/>
              <a:gd name="connsiteY7" fmla="*/ 1074760 h 1433013"/>
              <a:gd name="connsiteX8" fmla="*/ 716507 w 4435638"/>
              <a:gd name="connsiteY8" fmla="*/ 1074760 h 1433013"/>
              <a:gd name="connsiteX9" fmla="*/ 716507 w 4435638"/>
              <a:gd name="connsiteY9" fmla="*/ 1433013 h 1433013"/>
              <a:gd name="connsiteX10" fmla="*/ 0 w 4435638"/>
              <a:gd name="connsiteY10" fmla="*/ 716507 h 1433013"/>
              <a:gd name="connsiteX0" fmla="*/ 0 w 3816659"/>
              <a:gd name="connsiteY0" fmla="*/ 716507 h 1433013"/>
              <a:gd name="connsiteX1" fmla="*/ 716507 w 3816659"/>
              <a:gd name="connsiteY1" fmla="*/ 0 h 1433013"/>
              <a:gd name="connsiteX2" fmla="*/ 716507 w 3816659"/>
              <a:gd name="connsiteY2" fmla="*/ 358253 h 1433013"/>
              <a:gd name="connsiteX3" fmla="*/ 3719132 w 3816659"/>
              <a:gd name="connsiteY3" fmla="*/ 358253 h 1433013"/>
              <a:gd name="connsiteX4" fmla="*/ 3719132 w 3816659"/>
              <a:gd name="connsiteY4" fmla="*/ 0 h 1433013"/>
              <a:gd name="connsiteX5" fmla="*/ 3816659 w 3816659"/>
              <a:gd name="connsiteY5" fmla="*/ 716507 h 1433013"/>
              <a:gd name="connsiteX6" fmla="*/ 3719132 w 3816659"/>
              <a:gd name="connsiteY6" fmla="*/ 1433013 h 1433013"/>
              <a:gd name="connsiteX7" fmla="*/ 3719132 w 3816659"/>
              <a:gd name="connsiteY7" fmla="*/ 1074760 h 1433013"/>
              <a:gd name="connsiteX8" fmla="*/ 716507 w 3816659"/>
              <a:gd name="connsiteY8" fmla="*/ 1074760 h 1433013"/>
              <a:gd name="connsiteX9" fmla="*/ 716507 w 3816659"/>
              <a:gd name="connsiteY9" fmla="*/ 1433013 h 1433013"/>
              <a:gd name="connsiteX10" fmla="*/ 0 w 3816659"/>
              <a:gd name="connsiteY10" fmla="*/ 716507 h 1433013"/>
              <a:gd name="connsiteX0" fmla="*/ 0 w 3719132"/>
              <a:gd name="connsiteY0" fmla="*/ 716507 h 1433013"/>
              <a:gd name="connsiteX1" fmla="*/ 716507 w 3719132"/>
              <a:gd name="connsiteY1" fmla="*/ 0 h 1433013"/>
              <a:gd name="connsiteX2" fmla="*/ 716507 w 3719132"/>
              <a:gd name="connsiteY2" fmla="*/ 358253 h 1433013"/>
              <a:gd name="connsiteX3" fmla="*/ 3719132 w 3719132"/>
              <a:gd name="connsiteY3" fmla="*/ 358253 h 1433013"/>
              <a:gd name="connsiteX4" fmla="*/ 3719132 w 3719132"/>
              <a:gd name="connsiteY4" fmla="*/ 0 h 1433013"/>
              <a:gd name="connsiteX5" fmla="*/ 3549372 w 3719132"/>
              <a:gd name="connsiteY5" fmla="*/ 716507 h 1433013"/>
              <a:gd name="connsiteX6" fmla="*/ 3719132 w 3719132"/>
              <a:gd name="connsiteY6" fmla="*/ 1433013 h 1433013"/>
              <a:gd name="connsiteX7" fmla="*/ 3719132 w 3719132"/>
              <a:gd name="connsiteY7" fmla="*/ 1074760 h 1433013"/>
              <a:gd name="connsiteX8" fmla="*/ 716507 w 3719132"/>
              <a:gd name="connsiteY8" fmla="*/ 1074760 h 1433013"/>
              <a:gd name="connsiteX9" fmla="*/ 716507 w 3719132"/>
              <a:gd name="connsiteY9" fmla="*/ 1433013 h 1433013"/>
              <a:gd name="connsiteX10" fmla="*/ 0 w 3719132"/>
              <a:gd name="connsiteY10" fmla="*/ 716507 h 1433013"/>
              <a:gd name="connsiteX0" fmla="*/ 0 w 4141162"/>
              <a:gd name="connsiteY0" fmla="*/ 716507 h 1433013"/>
              <a:gd name="connsiteX1" fmla="*/ 716507 w 4141162"/>
              <a:gd name="connsiteY1" fmla="*/ 0 h 1433013"/>
              <a:gd name="connsiteX2" fmla="*/ 716507 w 4141162"/>
              <a:gd name="connsiteY2" fmla="*/ 358253 h 1433013"/>
              <a:gd name="connsiteX3" fmla="*/ 4141162 w 4141162"/>
              <a:gd name="connsiteY3" fmla="*/ 358253 h 1433013"/>
              <a:gd name="connsiteX4" fmla="*/ 3719132 w 4141162"/>
              <a:gd name="connsiteY4" fmla="*/ 0 h 1433013"/>
              <a:gd name="connsiteX5" fmla="*/ 3549372 w 4141162"/>
              <a:gd name="connsiteY5" fmla="*/ 716507 h 1433013"/>
              <a:gd name="connsiteX6" fmla="*/ 3719132 w 4141162"/>
              <a:gd name="connsiteY6" fmla="*/ 1433013 h 1433013"/>
              <a:gd name="connsiteX7" fmla="*/ 3719132 w 4141162"/>
              <a:gd name="connsiteY7" fmla="*/ 1074760 h 1433013"/>
              <a:gd name="connsiteX8" fmla="*/ 716507 w 4141162"/>
              <a:gd name="connsiteY8" fmla="*/ 1074760 h 1433013"/>
              <a:gd name="connsiteX9" fmla="*/ 716507 w 4141162"/>
              <a:gd name="connsiteY9" fmla="*/ 1433013 h 1433013"/>
              <a:gd name="connsiteX10" fmla="*/ 0 w 4141162"/>
              <a:gd name="connsiteY10" fmla="*/ 716507 h 1433013"/>
              <a:gd name="connsiteX0" fmla="*/ 0 w 4141162"/>
              <a:gd name="connsiteY0" fmla="*/ 716507 h 1433013"/>
              <a:gd name="connsiteX1" fmla="*/ 716507 w 4141162"/>
              <a:gd name="connsiteY1" fmla="*/ 0 h 1433013"/>
              <a:gd name="connsiteX2" fmla="*/ 716507 w 4141162"/>
              <a:gd name="connsiteY2" fmla="*/ 358253 h 1433013"/>
              <a:gd name="connsiteX3" fmla="*/ 4141162 w 4141162"/>
              <a:gd name="connsiteY3" fmla="*/ 358253 h 1433013"/>
              <a:gd name="connsiteX4" fmla="*/ 3719132 w 4141162"/>
              <a:gd name="connsiteY4" fmla="*/ 0 h 1433013"/>
              <a:gd name="connsiteX5" fmla="*/ 3549372 w 4141162"/>
              <a:gd name="connsiteY5" fmla="*/ 716507 h 1433013"/>
              <a:gd name="connsiteX6" fmla="*/ 3719132 w 4141162"/>
              <a:gd name="connsiteY6" fmla="*/ 1433013 h 1433013"/>
              <a:gd name="connsiteX7" fmla="*/ 4098960 w 4141162"/>
              <a:gd name="connsiteY7" fmla="*/ 1046625 h 1433013"/>
              <a:gd name="connsiteX8" fmla="*/ 716507 w 4141162"/>
              <a:gd name="connsiteY8" fmla="*/ 1074760 h 1433013"/>
              <a:gd name="connsiteX9" fmla="*/ 716507 w 4141162"/>
              <a:gd name="connsiteY9" fmla="*/ 1433013 h 1433013"/>
              <a:gd name="connsiteX10" fmla="*/ 0 w 4141162"/>
              <a:gd name="connsiteY10" fmla="*/ 716507 h 1433013"/>
              <a:gd name="connsiteX0" fmla="*/ 0 w 3789091"/>
              <a:gd name="connsiteY0" fmla="*/ 732516 h 1433013"/>
              <a:gd name="connsiteX1" fmla="*/ 364436 w 3789091"/>
              <a:gd name="connsiteY1" fmla="*/ 0 h 1433013"/>
              <a:gd name="connsiteX2" fmla="*/ 364436 w 3789091"/>
              <a:gd name="connsiteY2" fmla="*/ 358253 h 1433013"/>
              <a:gd name="connsiteX3" fmla="*/ 3789091 w 3789091"/>
              <a:gd name="connsiteY3" fmla="*/ 358253 h 1433013"/>
              <a:gd name="connsiteX4" fmla="*/ 3367061 w 3789091"/>
              <a:gd name="connsiteY4" fmla="*/ 0 h 1433013"/>
              <a:gd name="connsiteX5" fmla="*/ 3197301 w 3789091"/>
              <a:gd name="connsiteY5" fmla="*/ 716507 h 1433013"/>
              <a:gd name="connsiteX6" fmla="*/ 3367061 w 3789091"/>
              <a:gd name="connsiteY6" fmla="*/ 1433013 h 1433013"/>
              <a:gd name="connsiteX7" fmla="*/ 3746889 w 3789091"/>
              <a:gd name="connsiteY7" fmla="*/ 1046625 h 1433013"/>
              <a:gd name="connsiteX8" fmla="*/ 364436 w 3789091"/>
              <a:gd name="connsiteY8" fmla="*/ 1074760 h 1433013"/>
              <a:gd name="connsiteX9" fmla="*/ 364436 w 3789091"/>
              <a:gd name="connsiteY9" fmla="*/ 1433013 h 1433013"/>
              <a:gd name="connsiteX10" fmla="*/ 0 w 3789091"/>
              <a:gd name="connsiteY10" fmla="*/ 732516 h 1433013"/>
              <a:gd name="connsiteX0" fmla="*/ 0 w 3746889"/>
              <a:gd name="connsiteY0" fmla="*/ 732516 h 1433013"/>
              <a:gd name="connsiteX1" fmla="*/ 364436 w 3746889"/>
              <a:gd name="connsiteY1" fmla="*/ 0 h 1433013"/>
              <a:gd name="connsiteX2" fmla="*/ 364436 w 3746889"/>
              <a:gd name="connsiteY2" fmla="*/ 358253 h 1433013"/>
              <a:gd name="connsiteX3" fmla="*/ 3537612 w 3746889"/>
              <a:gd name="connsiteY3" fmla="*/ 342244 h 1433013"/>
              <a:gd name="connsiteX4" fmla="*/ 3367061 w 3746889"/>
              <a:gd name="connsiteY4" fmla="*/ 0 h 1433013"/>
              <a:gd name="connsiteX5" fmla="*/ 3197301 w 3746889"/>
              <a:gd name="connsiteY5" fmla="*/ 716507 h 1433013"/>
              <a:gd name="connsiteX6" fmla="*/ 3367061 w 3746889"/>
              <a:gd name="connsiteY6" fmla="*/ 1433013 h 1433013"/>
              <a:gd name="connsiteX7" fmla="*/ 3746889 w 3746889"/>
              <a:gd name="connsiteY7" fmla="*/ 1046625 h 1433013"/>
              <a:gd name="connsiteX8" fmla="*/ 364436 w 3746889"/>
              <a:gd name="connsiteY8" fmla="*/ 1074760 h 1433013"/>
              <a:gd name="connsiteX9" fmla="*/ 364436 w 3746889"/>
              <a:gd name="connsiteY9" fmla="*/ 1433013 h 1433013"/>
              <a:gd name="connsiteX10" fmla="*/ 0 w 3746889"/>
              <a:gd name="connsiteY10" fmla="*/ 732516 h 1433013"/>
              <a:gd name="connsiteX0" fmla="*/ 0 w 3537612"/>
              <a:gd name="connsiteY0" fmla="*/ 732516 h 1433013"/>
              <a:gd name="connsiteX1" fmla="*/ 364436 w 3537612"/>
              <a:gd name="connsiteY1" fmla="*/ 0 h 1433013"/>
              <a:gd name="connsiteX2" fmla="*/ 364436 w 3537612"/>
              <a:gd name="connsiteY2" fmla="*/ 358253 h 1433013"/>
              <a:gd name="connsiteX3" fmla="*/ 3537612 w 3537612"/>
              <a:gd name="connsiteY3" fmla="*/ 342244 h 1433013"/>
              <a:gd name="connsiteX4" fmla="*/ 3367061 w 3537612"/>
              <a:gd name="connsiteY4" fmla="*/ 0 h 1433013"/>
              <a:gd name="connsiteX5" fmla="*/ 3197301 w 3537612"/>
              <a:gd name="connsiteY5" fmla="*/ 716507 h 1433013"/>
              <a:gd name="connsiteX6" fmla="*/ 3367061 w 3537612"/>
              <a:gd name="connsiteY6" fmla="*/ 1433013 h 1433013"/>
              <a:gd name="connsiteX7" fmla="*/ 3515528 w 3537612"/>
              <a:gd name="connsiteY7" fmla="*/ 1046625 h 1433013"/>
              <a:gd name="connsiteX8" fmla="*/ 364436 w 3537612"/>
              <a:gd name="connsiteY8" fmla="*/ 1074760 h 1433013"/>
              <a:gd name="connsiteX9" fmla="*/ 364436 w 3537612"/>
              <a:gd name="connsiteY9" fmla="*/ 1433013 h 1433013"/>
              <a:gd name="connsiteX10" fmla="*/ 0 w 3537612"/>
              <a:gd name="connsiteY10" fmla="*/ 732516 h 143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7612" h="1433013">
                <a:moveTo>
                  <a:pt x="0" y="732516"/>
                </a:moveTo>
                <a:lnTo>
                  <a:pt x="364436" y="0"/>
                </a:lnTo>
                <a:lnTo>
                  <a:pt x="364436" y="358253"/>
                </a:lnTo>
                <a:lnTo>
                  <a:pt x="3537612" y="342244"/>
                </a:lnTo>
                <a:lnTo>
                  <a:pt x="3367061" y="0"/>
                </a:lnTo>
                <a:lnTo>
                  <a:pt x="3197301" y="716507"/>
                </a:lnTo>
                <a:lnTo>
                  <a:pt x="3367061" y="1433013"/>
                </a:lnTo>
                <a:lnTo>
                  <a:pt x="3515528" y="1046625"/>
                </a:lnTo>
                <a:lnTo>
                  <a:pt x="364436" y="1074760"/>
                </a:lnTo>
                <a:lnTo>
                  <a:pt x="364436" y="1433013"/>
                </a:lnTo>
                <a:lnTo>
                  <a:pt x="0" y="732516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12700">
                <a:solidFill>
                  <a:prstClr val="white"/>
                </a:solidFill>
                <a:prstDash val="dash"/>
              </a:ln>
              <a:solidFill>
                <a:srgbClr val="06065A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74F59-62D1-4300-BE63-77286FC3EBF8}"/>
              </a:ext>
            </a:extLst>
          </p:cNvPr>
          <p:cNvSpPr/>
          <p:nvPr/>
        </p:nvSpPr>
        <p:spPr>
          <a:xfrm>
            <a:off x="361954" y="3498161"/>
            <a:ext cx="5248803" cy="243143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5400" b="1" dirty="0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ওয়াজেদ</a:t>
            </a:r>
            <a:endParaRPr lang="en-US" sz="5400" b="1" dirty="0">
              <a:ln w="12700">
                <a:solidFill>
                  <a:prstClr val="black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prstClr val="black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800" b="1" dirty="0">
              <a:ln w="12700">
                <a:solidFill>
                  <a:prstClr val="black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গোপালপুর</a:t>
            </a:r>
            <a:r>
              <a:rPr lang="en-US" sz="24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400" b="1" dirty="0">
              <a:ln w="12700">
                <a:solidFill>
                  <a:prstClr val="black"/>
                </a:solidFill>
              </a:ln>
              <a:blipFill>
                <a:blip r:embed="rId5"/>
                <a:tile tx="0" ty="0" sx="100000" sy="100000" flip="none" algn="tl"/>
              </a:blip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b="1" dirty="0" err="1">
                <a:ln>
                  <a:solidFill>
                    <a:prstClr val="black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ঘোড়াঘাট</a:t>
            </a:r>
            <a:r>
              <a:rPr lang="en-US" sz="2800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>
                  <a:solidFill>
                    <a:prstClr val="black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>
              <a:ln>
                <a:solidFill>
                  <a:prstClr val="black"/>
                </a:solidFill>
                <a:prstDash val="sysDash"/>
              </a:ln>
              <a:blipFill>
                <a:blip r:embed="rId6"/>
                <a:tile tx="0" ty="0" sx="100000" sy="100000" flip="none" algn="tl"/>
              </a:blip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1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wazeddp@gmail.com</a:t>
            </a:r>
            <a:endParaRPr lang="en-US" sz="32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197" name="Group 16">
            <a:extLst>
              <a:ext uri="{FF2B5EF4-FFF2-40B4-BE49-F238E27FC236}">
                <a16:creationId xmlns:a16="http://schemas.microsoft.com/office/drawing/2014/main" id="{47DF7A1A-E2F4-4B9C-8F3B-9023142F3AB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9151938" cy="6858001"/>
            <a:chOff x="-2805" y="-1"/>
            <a:chExt cx="9152415" cy="6858004"/>
          </a:xfrm>
        </p:grpSpPr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272F569C-D444-401F-9044-9B9452F97BE1}"/>
                </a:ext>
              </a:extLst>
            </p:cNvPr>
            <p:cNvSpPr/>
            <p:nvPr/>
          </p:nvSpPr>
          <p:spPr>
            <a:xfrm rot="5400000">
              <a:off x="-3258760" y="3255954"/>
              <a:ext cx="6858004" cy="34609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7A3F8C9-A8FC-418B-AE43-ADD9F3C5D888}"/>
                </a:ext>
              </a:extLst>
            </p:cNvPr>
            <p:cNvGrpSpPr/>
            <p:nvPr/>
          </p:nvGrpSpPr>
          <p:grpSpPr>
            <a:xfrm>
              <a:off x="2805" y="0"/>
              <a:ext cx="9146805" cy="6858001"/>
              <a:chOff x="2805" y="0"/>
              <a:chExt cx="9146805" cy="6858001"/>
            </a:xfrm>
            <a:blipFill>
              <a:blip r:embed="rId7"/>
              <a:tile tx="0" ty="0" sx="100000" sy="100000" flip="none" algn="tl"/>
            </a:blipFill>
          </p:grpSpPr>
          <p:sp>
            <p:nvSpPr>
              <p:cNvPr id="5" name="Rectangle: Top Corners Snipped 4">
                <a:extLst>
                  <a:ext uri="{FF2B5EF4-FFF2-40B4-BE49-F238E27FC236}">
                    <a16:creationId xmlns:a16="http://schemas.microsoft.com/office/drawing/2014/main" id="{DFA476BC-36A1-4C21-BCFA-F12C0E930118}"/>
                  </a:ext>
                </a:extLst>
              </p:cNvPr>
              <p:cNvSpPr/>
              <p:nvPr/>
            </p:nvSpPr>
            <p:spPr>
              <a:xfrm>
                <a:off x="2805" y="6522497"/>
                <a:ext cx="9146805" cy="335503"/>
              </a:xfrm>
              <a:custGeom>
                <a:avLst/>
                <a:gdLst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60335 h 362001"/>
                  <a:gd name="connsiteX8" fmla="*/ 60335 w 1758462"/>
                  <a:gd name="connsiteY8" fmla="*/ 0 h 362001"/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60335 w 1758462"/>
                  <a:gd name="connsiteY8" fmla="*/ 0 h 362001"/>
                  <a:gd name="connsiteX0" fmla="*/ 267504 w 1758462"/>
                  <a:gd name="connsiteY0" fmla="*/ 4762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267504 w 1758462"/>
                  <a:gd name="connsiteY8" fmla="*/ 4762 h 362001"/>
                  <a:gd name="connsiteX0" fmla="*/ 267504 w 1758462"/>
                  <a:gd name="connsiteY0" fmla="*/ 4762 h 365135"/>
                  <a:gd name="connsiteX1" fmla="*/ 1698127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267504 w 1758462"/>
                  <a:gd name="connsiteY8" fmla="*/ 2381 h 362754"/>
                  <a:gd name="connsiteX0" fmla="*/ 343704 w 1758462"/>
                  <a:gd name="connsiteY0" fmla="*/ 4762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43704 w 1758462"/>
                  <a:gd name="connsiteY8" fmla="*/ 4762 h 362754"/>
                  <a:gd name="connsiteX0" fmla="*/ 367516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67516 w 1758462"/>
                  <a:gd name="connsiteY8" fmla="*/ 2381 h 362754"/>
                  <a:gd name="connsiteX0" fmla="*/ 369897 w 1758462"/>
                  <a:gd name="connsiteY0" fmla="*/ 4762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69897 w 1758462"/>
                  <a:gd name="connsiteY8" fmla="*/ 4762 h 362754"/>
                  <a:gd name="connsiteX0" fmla="*/ 369897 w 1758462"/>
                  <a:gd name="connsiteY0" fmla="*/ 2381 h 360373"/>
                  <a:gd name="connsiteX1" fmla="*/ 1443333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106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3808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24283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0 h 357992"/>
                  <a:gd name="connsiteX1" fmla="*/ 1412377 w 1758462"/>
                  <a:gd name="connsiteY1" fmla="*/ 109 h 357992"/>
                  <a:gd name="connsiteX2" fmla="*/ 1758462 w 1758462"/>
                  <a:gd name="connsiteY2" fmla="*/ 357992 h 357992"/>
                  <a:gd name="connsiteX3" fmla="*/ 1758462 w 1758462"/>
                  <a:gd name="connsiteY3" fmla="*/ 354858 h 357992"/>
                  <a:gd name="connsiteX4" fmla="*/ 1758462 w 1758462"/>
                  <a:gd name="connsiteY4" fmla="*/ 354858 h 357992"/>
                  <a:gd name="connsiteX5" fmla="*/ 0 w 1758462"/>
                  <a:gd name="connsiteY5" fmla="*/ 354858 h 357992"/>
                  <a:gd name="connsiteX6" fmla="*/ 0 w 1758462"/>
                  <a:gd name="connsiteY6" fmla="*/ 354858 h 357992"/>
                  <a:gd name="connsiteX7" fmla="*/ 0 w 1758462"/>
                  <a:gd name="connsiteY7" fmla="*/ 353665 h 357992"/>
                  <a:gd name="connsiteX8" fmla="*/ 369897 w 1758462"/>
                  <a:gd name="connsiteY8" fmla="*/ 0 h 357992"/>
                  <a:gd name="connsiteX0" fmla="*/ 343703 w 1758462"/>
                  <a:gd name="connsiteY0" fmla="*/ 7362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343703 w 1758462"/>
                  <a:gd name="connsiteY8" fmla="*/ 7362 h 357883"/>
                  <a:gd name="connsiteX0" fmla="*/ 105317 w 1758462"/>
                  <a:gd name="connsiteY0" fmla="*/ 11055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105317 w 1758462"/>
                  <a:gd name="connsiteY8" fmla="*/ 11055 h 357883"/>
                  <a:gd name="connsiteX0" fmla="*/ 102746 w 1758462"/>
                  <a:gd name="connsiteY0" fmla="*/ 13988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102746 w 1758462"/>
                  <a:gd name="connsiteY8" fmla="*/ 13988 h 357883"/>
                  <a:gd name="connsiteX0" fmla="*/ 102746 w 1758462"/>
                  <a:gd name="connsiteY0" fmla="*/ 16921 h 360816"/>
                  <a:gd name="connsiteX1" fmla="*/ 1598628 w 1758462"/>
                  <a:gd name="connsiteY1" fmla="*/ 0 h 360816"/>
                  <a:gd name="connsiteX2" fmla="*/ 1758462 w 1758462"/>
                  <a:gd name="connsiteY2" fmla="*/ 360816 h 360816"/>
                  <a:gd name="connsiteX3" fmla="*/ 1758462 w 1758462"/>
                  <a:gd name="connsiteY3" fmla="*/ 357682 h 360816"/>
                  <a:gd name="connsiteX4" fmla="*/ 1758462 w 1758462"/>
                  <a:gd name="connsiteY4" fmla="*/ 357682 h 360816"/>
                  <a:gd name="connsiteX5" fmla="*/ 0 w 1758462"/>
                  <a:gd name="connsiteY5" fmla="*/ 357682 h 360816"/>
                  <a:gd name="connsiteX6" fmla="*/ 0 w 1758462"/>
                  <a:gd name="connsiteY6" fmla="*/ 357682 h 360816"/>
                  <a:gd name="connsiteX7" fmla="*/ 0 w 1758462"/>
                  <a:gd name="connsiteY7" fmla="*/ 356489 h 360816"/>
                  <a:gd name="connsiteX8" fmla="*/ 102746 w 1758462"/>
                  <a:gd name="connsiteY8" fmla="*/ 16921 h 360816"/>
                  <a:gd name="connsiteX0" fmla="*/ 63921 w 1758462"/>
                  <a:gd name="connsiteY0" fmla="*/ 19854 h 360816"/>
                  <a:gd name="connsiteX1" fmla="*/ 1598628 w 1758462"/>
                  <a:gd name="connsiteY1" fmla="*/ 0 h 360816"/>
                  <a:gd name="connsiteX2" fmla="*/ 1758462 w 1758462"/>
                  <a:gd name="connsiteY2" fmla="*/ 360816 h 360816"/>
                  <a:gd name="connsiteX3" fmla="*/ 1758462 w 1758462"/>
                  <a:gd name="connsiteY3" fmla="*/ 357682 h 360816"/>
                  <a:gd name="connsiteX4" fmla="*/ 1758462 w 1758462"/>
                  <a:gd name="connsiteY4" fmla="*/ 357682 h 360816"/>
                  <a:gd name="connsiteX5" fmla="*/ 0 w 1758462"/>
                  <a:gd name="connsiteY5" fmla="*/ 357682 h 360816"/>
                  <a:gd name="connsiteX6" fmla="*/ 0 w 1758462"/>
                  <a:gd name="connsiteY6" fmla="*/ 357682 h 360816"/>
                  <a:gd name="connsiteX7" fmla="*/ 0 w 1758462"/>
                  <a:gd name="connsiteY7" fmla="*/ 356489 h 360816"/>
                  <a:gd name="connsiteX8" fmla="*/ 63921 w 1758462"/>
                  <a:gd name="connsiteY8" fmla="*/ 19854 h 360816"/>
                  <a:gd name="connsiteX0" fmla="*/ 63921 w 1758462"/>
                  <a:gd name="connsiteY0" fmla="*/ 9893 h 350855"/>
                  <a:gd name="connsiteX1" fmla="*/ 1692475 w 1758462"/>
                  <a:gd name="connsiteY1" fmla="*/ 0 h 350855"/>
                  <a:gd name="connsiteX2" fmla="*/ 1758462 w 1758462"/>
                  <a:gd name="connsiteY2" fmla="*/ 350855 h 350855"/>
                  <a:gd name="connsiteX3" fmla="*/ 1758462 w 1758462"/>
                  <a:gd name="connsiteY3" fmla="*/ 347721 h 350855"/>
                  <a:gd name="connsiteX4" fmla="*/ 1758462 w 1758462"/>
                  <a:gd name="connsiteY4" fmla="*/ 347721 h 350855"/>
                  <a:gd name="connsiteX5" fmla="*/ 0 w 1758462"/>
                  <a:gd name="connsiteY5" fmla="*/ 347721 h 350855"/>
                  <a:gd name="connsiteX6" fmla="*/ 0 w 1758462"/>
                  <a:gd name="connsiteY6" fmla="*/ 347721 h 350855"/>
                  <a:gd name="connsiteX7" fmla="*/ 0 w 1758462"/>
                  <a:gd name="connsiteY7" fmla="*/ 346528 h 350855"/>
                  <a:gd name="connsiteX8" fmla="*/ 63921 w 1758462"/>
                  <a:gd name="connsiteY8" fmla="*/ 9893 h 35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462" h="350855">
                    <a:moveTo>
                      <a:pt x="63921" y="9893"/>
                    </a:moveTo>
                    <a:lnTo>
                      <a:pt x="1692475" y="0"/>
                    </a:lnTo>
                    <a:lnTo>
                      <a:pt x="1758462" y="350855"/>
                    </a:lnTo>
                    <a:lnTo>
                      <a:pt x="1758462" y="347721"/>
                    </a:lnTo>
                    <a:lnTo>
                      <a:pt x="1758462" y="347721"/>
                    </a:lnTo>
                    <a:lnTo>
                      <a:pt x="0" y="347721"/>
                    </a:lnTo>
                    <a:lnTo>
                      <a:pt x="0" y="347721"/>
                    </a:lnTo>
                    <a:lnTo>
                      <a:pt x="0" y="346528"/>
                    </a:lnTo>
                    <a:lnTo>
                      <a:pt x="63921" y="989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: Top Corners Snipped 4">
                <a:extLst>
                  <a:ext uri="{FF2B5EF4-FFF2-40B4-BE49-F238E27FC236}">
                    <a16:creationId xmlns:a16="http://schemas.microsoft.com/office/drawing/2014/main" id="{3C4CC4CE-F31D-48BF-ABBE-B600344F40AD}"/>
                  </a:ext>
                </a:extLst>
              </p:cNvPr>
              <p:cNvSpPr/>
              <p:nvPr/>
            </p:nvSpPr>
            <p:spPr>
              <a:xfrm rot="5400000" flipV="1">
                <a:off x="5543333" y="3257333"/>
                <a:ext cx="6858001" cy="343336"/>
              </a:xfrm>
              <a:custGeom>
                <a:avLst/>
                <a:gdLst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60335 h 362001"/>
                  <a:gd name="connsiteX8" fmla="*/ 60335 w 1758462"/>
                  <a:gd name="connsiteY8" fmla="*/ 0 h 362001"/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60335 w 1758462"/>
                  <a:gd name="connsiteY8" fmla="*/ 0 h 362001"/>
                  <a:gd name="connsiteX0" fmla="*/ 267504 w 1758462"/>
                  <a:gd name="connsiteY0" fmla="*/ 4762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267504 w 1758462"/>
                  <a:gd name="connsiteY8" fmla="*/ 4762 h 362001"/>
                  <a:gd name="connsiteX0" fmla="*/ 267504 w 1758462"/>
                  <a:gd name="connsiteY0" fmla="*/ 4762 h 365135"/>
                  <a:gd name="connsiteX1" fmla="*/ 1698127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267504 w 1758462"/>
                  <a:gd name="connsiteY8" fmla="*/ 2381 h 362754"/>
                  <a:gd name="connsiteX0" fmla="*/ 267504 w 1758462"/>
                  <a:gd name="connsiteY0" fmla="*/ 4762 h 365135"/>
                  <a:gd name="connsiteX1" fmla="*/ 1424283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0 h 360373"/>
                  <a:gd name="connsiteX1" fmla="*/ 1405233 w 1758462"/>
                  <a:gd name="connsiteY1" fmla="*/ 307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267504 w 1758462"/>
                  <a:gd name="connsiteY8" fmla="*/ 0 h 360373"/>
                  <a:gd name="connsiteX0" fmla="*/ 267504 w 1758462"/>
                  <a:gd name="connsiteY0" fmla="*/ 2228 h 362601"/>
                  <a:gd name="connsiteX1" fmla="*/ 1398089 w 1758462"/>
                  <a:gd name="connsiteY1" fmla="*/ 0 h 362601"/>
                  <a:gd name="connsiteX2" fmla="*/ 1758462 w 1758462"/>
                  <a:gd name="connsiteY2" fmla="*/ 362601 h 362601"/>
                  <a:gd name="connsiteX3" fmla="*/ 1758462 w 1758462"/>
                  <a:gd name="connsiteY3" fmla="*/ 359467 h 362601"/>
                  <a:gd name="connsiteX4" fmla="*/ 1758462 w 1758462"/>
                  <a:gd name="connsiteY4" fmla="*/ 359467 h 362601"/>
                  <a:gd name="connsiteX5" fmla="*/ 0 w 1758462"/>
                  <a:gd name="connsiteY5" fmla="*/ 359467 h 362601"/>
                  <a:gd name="connsiteX6" fmla="*/ 0 w 1758462"/>
                  <a:gd name="connsiteY6" fmla="*/ 359467 h 362601"/>
                  <a:gd name="connsiteX7" fmla="*/ 0 w 1758462"/>
                  <a:gd name="connsiteY7" fmla="*/ 348314 h 362601"/>
                  <a:gd name="connsiteX8" fmla="*/ 267504 w 1758462"/>
                  <a:gd name="connsiteY8" fmla="*/ 2228 h 362601"/>
                  <a:gd name="connsiteX0" fmla="*/ 267504 w 1758462"/>
                  <a:gd name="connsiteY0" fmla="*/ 4760 h 365133"/>
                  <a:gd name="connsiteX1" fmla="*/ 1400474 w 1758462"/>
                  <a:gd name="connsiteY1" fmla="*/ 0 h 365133"/>
                  <a:gd name="connsiteX2" fmla="*/ 1758462 w 1758462"/>
                  <a:gd name="connsiteY2" fmla="*/ 365133 h 365133"/>
                  <a:gd name="connsiteX3" fmla="*/ 1758462 w 1758462"/>
                  <a:gd name="connsiteY3" fmla="*/ 361999 h 365133"/>
                  <a:gd name="connsiteX4" fmla="*/ 1758462 w 1758462"/>
                  <a:gd name="connsiteY4" fmla="*/ 361999 h 365133"/>
                  <a:gd name="connsiteX5" fmla="*/ 0 w 1758462"/>
                  <a:gd name="connsiteY5" fmla="*/ 361999 h 365133"/>
                  <a:gd name="connsiteX6" fmla="*/ 0 w 1758462"/>
                  <a:gd name="connsiteY6" fmla="*/ 361999 h 365133"/>
                  <a:gd name="connsiteX7" fmla="*/ 0 w 1758462"/>
                  <a:gd name="connsiteY7" fmla="*/ 350846 h 365133"/>
                  <a:gd name="connsiteX8" fmla="*/ 267504 w 1758462"/>
                  <a:gd name="connsiteY8" fmla="*/ 4760 h 365133"/>
                  <a:gd name="connsiteX0" fmla="*/ 267504 w 1758462"/>
                  <a:gd name="connsiteY0" fmla="*/ 2226 h 362599"/>
                  <a:gd name="connsiteX1" fmla="*/ 1417143 w 1758462"/>
                  <a:gd name="connsiteY1" fmla="*/ 0 h 362599"/>
                  <a:gd name="connsiteX2" fmla="*/ 1758462 w 1758462"/>
                  <a:gd name="connsiteY2" fmla="*/ 362599 h 362599"/>
                  <a:gd name="connsiteX3" fmla="*/ 1758462 w 1758462"/>
                  <a:gd name="connsiteY3" fmla="*/ 359465 h 362599"/>
                  <a:gd name="connsiteX4" fmla="*/ 1758462 w 1758462"/>
                  <a:gd name="connsiteY4" fmla="*/ 359465 h 362599"/>
                  <a:gd name="connsiteX5" fmla="*/ 0 w 1758462"/>
                  <a:gd name="connsiteY5" fmla="*/ 359465 h 362599"/>
                  <a:gd name="connsiteX6" fmla="*/ 0 w 1758462"/>
                  <a:gd name="connsiteY6" fmla="*/ 359465 h 362599"/>
                  <a:gd name="connsiteX7" fmla="*/ 0 w 1758462"/>
                  <a:gd name="connsiteY7" fmla="*/ 348312 h 362599"/>
                  <a:gd name="connsiteX8" fmla="*/ 267504 w 1758462"/>
                  <a:gd name="connsiteY8" fmla="*/ 2226 h 362599"/>
                  <a:gd name="connsiteX0" fmla="*/ 267504 w 1758462"/>
                  <a:gd name="connsiteY0" fmla="*/ 0 h 360373"/>
                  <a:gd name="connsiteX1" fmla="*/ 1672364 w 1758462"/>
                  <a:gd name="connsiteY1" fmla="*/ 2844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267504 w 1758462"/>
                  <a:gd name="connsiteY8" fmla="*/ 0 h 360373"/>
                  <a:gd name="connsiteX0" fmla="*/ 86774 w 1758462"/>
                  <a:gd name="connsiteY0" fmla="*/ 0 h 365439"/>
                  <a:gd name="connsiteX1" fmla="*/ 1672364 w 1758462"/>
                  <a:gd name="connsiteY1" fmla="*/ 7910 h 365439"/>
                  <a:gd name="connsiteX2" fmla="*/ 1758462 w 1758462"/>
                  <a:gd name="connsiteY2" fmla="*/ 365439 h 365439"/>
                  <a:gd name="connsiteX3" fmla="*/ 1758462 w 1758462"/>
                  <a:gd name="connsiteY3" fmla="*/ 362305 h 365439"/>
                  <a:gd name="connsiteX4" fmla="*/ 1758462 w 1758462"/>
                  <a:gd name="connsiteY4" fmla="*/ 362305 h 365439"/>
                  <a:gd name="connsiteX5" fmla="*/ 0 w 1758462"/>
                  <a:gd name="connsiteY5" fmla="*/ 362305 h 365439"/>
                  <a:gd name="connsiteX6" fmla="*/ 0 w 1758462"/>
                  <a:gd name="connsiteY6" fmla="*/ 362305 h 365439"/>
                  <a:gd name="connsiteX7" fmla="*/ 0 w 1758462"/>
                  <a:gd name="connsiteY7" fmla="*/ 351152 h 365439"/>
                  <a:gd name="connsiteX8" fmla="*/ 86774 w 1758462"/>
                  <a:gd name="connsiteY8" fmla="*/ 0 h 3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462" h="365439">
                    <a:moveTo>
                      <a:pt x="86774" y="0"/>
                    </a:moveTo>
                    <a:lnTo>
                      <a:pt x="1672364" y="7910"/>
                    </a:lnTo>
                    <a:lnTo>
                      <a:pt x="1758462" y="365439"/>
                    </a:lnTo>
                    <a:lnTo>
                      <a:pt x="1758462" y="362305"/>
                    </a:lnTo>
                    <a:lnTo>
                      <a:pt x="1758462" y="362305"/>
                    </a:lnTo>
                    <a:lnTo>
                      <a:pt x="0" y="362305"/>
                    </a:lnTo>
                    <a:lnTo>
                      <a:pt x="0" y="362305"/>
                    </a:lnTo>
                    <a:lnTo>
                      <a:pt x="0" y="351152"/>
                    </a:lnTo>
                    <a:lnTo>
                      <a:pt x="86774" y="0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6000" dirty="0">
                  <a:ln w="12700">
                    <a:solidFill>
                      <a:prstClr val="white"/>
                    </a:solidFill>
                    <a:prstDash val="dash"/>
                  </a:ln>
                  <a:solidFill>
                    <a:srgbClr val="06065A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Rectangle: Top Corners Snipped 4">
              <a:extLst>
                <a:ext uri="{FF2B5EF4-FFF2-40B4-BE49-F238E27FC236}">
                  <a16:creationId xmlns:a16="http://schemas.microsoft.com/office/drawing/2014/main" id="{E0CED7D3-E40A-4271-8764-DA8675B164B2}"/>
                </a:ext>
              </a:extLst>
            </p:cNvPr>
            <p:cNvSpPr/>
            <p:nvPr/>
          </p:nvSpPr>
          <p:spPr>
            <a:xfrm flipV="1">
              <a:off x="-2805" y="-1"/>
              <a:ext cx="9146065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FB01D-395A-426A-8896-4FD533ACCBAA}"/>
              </a:ext>
            </a:extLst>
          </p:cNvPr>
          <p:cNvSpPr/>
          <p:nvPr/>
        </p:nvSpPr>
        <p:spPr>
          <a:xfrm>
            <a:off x="-228600" y="6432550"/>
            <a:ext cx="7689850" cy="37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199" name="Group 13">
            <a:extLst>
              <a:ext uri="{FF2B5EF4-FFF2-40B4-BE49-F238E27FC236}">
                <a16:creationId xmlns:a16="http://schemas.microsoft.com/office/drawing/2014/main" id="{A18E2989-DFE6-420F-946F-522DE86400B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18" name="Rectangle: Top Corners Snipped 4">
              <a:extLst>
                <a:ext uri="{FF2B5EF4-FFF2-40B4-BE49-F238E27FC236}">
                  <a16:creationId xmlns:a16="http://schemas.microsoft.com/office/drawing/2014/main" id="{C88DFFE7-9394-4B16-9794-47927C08B873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: Top Corners Snipped 4">
              <a:extLst>
                <a:ext uri="{FF2B5EF4-FFF2-40B4-BE49-F238E27FC236}">
                  <a16:creationId xmlns:a16="http://schemas.microsoft.com/office/drawing/2014/main" id="{CBD26802-8507-423A-980B-9D5831471ECC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: Top Corners Snipped 4">
              <a:extLst>
                <a:ext uri="{FF2B5EF4-FFF2-40B4-BE49-F238E27FC236}">
                  <a16:creationId xmlns:a16="http://schemas.microsoft.com/office/drawing/2014/main" id="{F5ADB282-819C-4272-B419-ED22775047BA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: Top Corners Snipped 4">
              <a:extLst>
                <a:ext uri="{FF2B5EF4-FFF2-40B4-BE49-F238E27FC236}">
                  <a16:creationId xmlns:a16="http://schemas.microsoft.com/office/drawing/2014/main" id="{3F51AB5F-FE0F-4E6D-850E-761282FE918E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: Top Corners Snipped 4">
            <a:extLst>
              <a:ext uri="{FF2B5EF4-FFF2-40B4-BE49-F238E27FC236}">
                <a16:creationId xmlns:a16="http://schemas.microsoft.com/office/drawing/2014/main" id="{C119CC03-A039-42CF-A9A5-3F83D3D2E741}"/>
              </a:ext>
            </a:extLst>
          </p:cNvPr>
          <p:cNvSpPr/>
          <p:nvPr/>
        </p:nvSpPr>
        <p:spPr>
          <a:xfrm>
            <a:off x="9623425" y="6523038"/>
            <a:ext cx="9145588" cy="334962"/>
          </a:xfrm>
          <a:custGeom>
            <a:avLst/>
            <a:gdLst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60335 h 362001"/>
              <a:gd name="connsiteX8" fmla="*/ 60335 w 1758462"/>
              <a:gd name="connsiteY8" fmla="*/ 0 h 362001"/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60335 w 1758462"/>
              <a:gd name="connsiteY8" fmla="*/ 0 h 362001"/>
              <a:gd name="connsiteX0" fmla="*/ 267504 w 1758462"/>
              <a:gd name="connsiteY0" fmla="*/ 4762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267504 w 1758462"/>
              <a:gd name="connsiteY8" fmla="*/ 4762 h 362001"/>
              <a:gd name="connsiteX0" fmla="*/ 267504 w 1758462"/>
              <a:gd name="connsiteY0" fmla="*/ 4762 h 365135"/>
              <a:gd name="connsiteX1" fmla="*/ 1698127 w 1758462"/>
              <a:gd name="connsiteY1" fmla="*/ 0 h 365135"/>
              <a:gd name="connsiteX2" fmla="*/ 1758462 w 1758462"/>
              <a:gd name="connsiteY2" fmla="*/ 365135 h 365135"/>
              <a:gd name="connsiteX3" fmla="*/ 1758462 w 1758462"/>
              <a:gd name="connsiteY3" fmla="*/ 362001 h 365135"/>
              <a:gd name="connsiteX4" fmla="*/ 1758462 w 1758462"/>
              <a:gd name="connsiteY4" fmla="*/ 362001 h 365135"/>
              <a:gd name="connsiteX5" fmla="*/ 0 w 1758462"/>
              <a:gd name="connsiteY5" fmla="*/ 362001 h 365135"/>
              <a:gd name="connsiteX6" fmla="*/ 0 w 1758462"/>
              <a:gd name="connsiteY6" fmla="*/ 362001 h 365135"/>
              <a:gd name="connsiteX7" fmla="*/ 0 w 1758462"/>
              <a:gd name="connsiteY7" fmla="*/ 350848 h 365135"/>
              <a:gd name="connsiteX8" fmla="*/ 267504 w 1758462"/>
              <a:gd name="connsiteY8" fmla="*/ 4762 h 365135"/>
              <a:gd name="connsiteX0" fmla="*/ 267504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267504 w 1758462"/>
              <a:gd name="connsiteY8" fmla="*/ 2381 h 362754"/>
              <a:gd name="connsiteX0" fmla="*/ 343704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43704 w 1758462"/>
              <a:gd name="connsiteY8" fmla="*/ 4762 h 362754"/>
              <a:gd name="connsiteX0" fmla="*/ 367516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7516 w 1758462"/>
              <a:gd name="connsiteY8" fmla="*/ 2381 h 362754"/>
              <a:gd name="connsiteX0" fmla="*/ 369897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9897 w 1758462"/>
              <a:gd name="connsiteY8" fmla="*/ 4762 h 362754"/>
              <a:gd name="connsiteX0" fmla="*/ 369897 w 1758462"/>
              <a:gd name="connsiteY0" fmla="*/ 2381 h 360373"/>
              <a:gd name="connsiteX1" fmla="*/ 144333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106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3808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2428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0 h 357992"/>
              <a:gd name="connsiteX1" fmla="*/ 1412377 w 1758462"/>
              <a:gd name="connsiteY1" fmla="*/ 109 h 357992"/>
              <a:gd name="connsiteX2" fmla="*/ 1758462 w 1758462"/>
              <a:gd name="connsiteY2" fmla="*/ 357992 h 357992"/>
              <a:gd name="connsiteX3" fmla="*/ 1758462 w 1758462"/>
              <a:gd name="connsiteY3" fmla="*/ 354858 h 357992"/>
              <a:gd name="connsiteX4" fmla="*/ 1758462 w 1758462"/>
              <a:gd name="connsiteY4" fmla="*/ 354858 h 357992"/>
              <a:gd name="connsiteX5" fmla="*/ 0 w 1758462"/>
              <a:gd name="connsiteY5" fmla="*/ 354858 h 357992"/>
              <a:gd name="connsiteX6" fmla="*/ 0 w 1758462"/>
              <a:gd name="connsiteY6" fmla="*/ 354858 h 357992"/>
              <a:gd name="connsiteX7" fmla="*/ 0 w 1758462"/>
              <a:gd name="connsiteY7" fmla="*/ 353665 h 357992"/>
              <a:gd name="connsiteX8" fmla="*/ 369897 w 1758462"/>
              <a:gd name="connsiteY8" fmla="*/ 0 h 357992"/>
              <a:gd name="connsiteX0" fmla="*/ 343703 w 1758462"/>
              <a:gd name="connsiteY0" fmla="*/ 7362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343703 w 1758462"/>
              <a:gd name="connsiteY8" fmla="*/ 7362 h 357883"/>
              <a:gd name="connsiteX0" fmla="*/ 105317 w 1758462"/>
              <a:gd name="connsiteY0" fmla="*/ 11055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5317 w 1758462"/>
              <a:gd name="connsiteY8" fmla="*/ 11055 h 357883"/>
              <a:gd name="connsiteX0" fmla="*/ 102746 w 1758462"/>
              <a:gd name="connsiteY0" fmla="*/ 13988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2746 w 1758462"/>
              <a:gd name="connsiteY8" fmla="*/ 13988 h 357883"/>
              <a:gd name="connsiteX0" fmla="*/ 102746 w 1758462"/>
              <a:gd name="connsiteY0" fmla="*/ 16921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102746 w 1758462"/>
              <a:gd name="connsiteY8" fmla="*/ 16921 h 360816"/>
              <a:gd name="connsiteX0" fmla="*/ 63921 w 1758462"/>
              <a:gd name="connsiteY0" fmla="*/ 19854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63921 w 1758462"/>
              <a:gd name="connsiteY8" fmla="*/ 19854 h 360816"/>
              <a:gd name="connsiteX0" fmla="*/ 63921 w 1758462"/>
              <a:gd name="connsiteY0" fmla="*/ 9893 h 350855"/>
              <a:gd name="connsiteX1" fmla="*/ 1692475 w 1758462"/>
              <a:gd name="connsiteY1" fmla="*/ 0 h 350855"/>
              <a:gd name="connsiteX2" fmla="*/ 1758462 w 1758462"/>
              <a:gd name="connsiteY2" fmla="*/ 350855 h 350855"/>
              <a:gd name="connsiteX3" fmla="*/ 1758462 w 1758462"/>
              <a:gd name="connsiteY3" fmla="*/ 347721 h 350855"/>
              <a:gd name="connsiteX4" fmla="*/ 1758462 w 1758462"/>
              <a:gd name="connsiteY4" fmla="*/ 347721 h 350855"/>
              <a:gd name="connsiteX5" fmla="*/ 0 w 1758462"/>
              <a:gd name="connsiteY5" fmla="*/ 347721 h 350855"/>
              <a:gd name="connsiteX6" fmla="*/ 0 w 1758462"/>
              <a:gd name="connsiteY6" fmla="*/ 347721 h 350855"/>
              <a:gd name="connsiteX7" fmla="*/ 0 w 1758462"/>
              <a:gd name="connsiteY7" fmla="*/ 346528 h 350855"/>
              <a:gd name="connsiteX8" fmla="*/ 63921 w 1758462"/>
              <a:gd name="connsiteY8" fmla="*/ 9893 h 35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2" h="350855">
                <a:moveTo>
                  <a:pt x="63921" y="9893"/>
                </a:moveTo>
                <a:lnTo>
                  <a:pt x="1692475" y="0"/>
                </a:lnTo>
                <a:lnTo>
                  <a:pt x="1758462" y="350855"/>
                </a:lnTo>
                <a:lnTo>
                  <a:pt x="1758462" y="347721"/>
                </a:lnTo>
                <a:lnTo>
                  <a:pt x="1758462" y="347721"/>
                </a:lnTo>
                <a:lnTo>
                  <a:pt x="0" y="347721"/>
                </a:lnTo>
                <a:lnTo>
                  <a:pt x="0" y="347721"/>
                </a:lnTo>
                <a:lnTo>
                  <a:pt x="0" y="346528"/>
                </a:lnTo>
                <a:lnTo>
                  <a:pt x="63921" y="9893"/>
                </a:lnTo>
                <a:close/>
              </a:path>
            </a:pathLst>
          </a:cu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Abdul Wazed, Assistant Teacher, Gopalpur Govt. Primary School,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Ghoraghat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Dinajpir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8750" decel="2262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63 L -2.03316 0.0106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67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83A951-5DBF-47B2-A1BC-A99063032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b="779"/>
          <a:stretch/>
        </p:blipFill>
        <p:spPr>
          <a:xfrm>
            <a:off x="5555577" y="2318284"/>
            <a:ext cx="2930959" cy="3524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Left-Right Arrow 9">
            <a:extLst>
              <a:ext uri="{FF2B5EF4-FFF2-40B4-BE49-F238E27FC236}">
                <a16:creationId xmlns:a16="http://schemas.microsoft.com/office/drawing/2014/main" id="{32677CB9-D4E7-41E9-BA08-46F674E3E04F}"/>
              </a:ext>
            </a:extLst>
          </p:cNvPr>
          <p:cNvSpPr/>
          <p:nvPr/>
        </p:nvSpPr>
        <p:spPr>
          <a:xfrm>
            <a:off x="1154266" y="505652"/>
            <a:ext cx="6699514" cy="1705225"/>
          </a:xfrm>
          <a:custGeom>
            <a:avLst/>
            <a:gdLst>
              <a:gd name="connsiteX0" fmla="*/ 0 w 4435638"/>
              <a:gd name="connsiteY0" fmla="*/ 716507 h 1433013"/>
              <a:gd name="connsiteX1" fmla="*/ 716507 w 4435638"/>
              <a:gd name="connsiteY1" fmla="*/ 0 h 1433013"/>
              <a:gd name="connsiteX2" fmla="*/ 716507 w 4435638"/>
              <a:gd name="connsiteY2" fmla="*/ 358253 h 1433013"/>
              <a:gd name="connsiteX3" fmla="*/ 3719132 w 4435638"/>
              <a:gd name="connsiteY3" fmla="*/ 358253 h 1433013"/>
              <a:gd name="connsiteX4" fmla="*/ 3719132 w 4435638"/>
              <a:gd name="connsiteY4" fmla="*/ 0 h 1433013"/>
              <a:gd name="connsiteX5" fmla="*/ 4435638 w 4435638"/>
              <a:gd name="connsiteY5" fmla="*/ 716507 h 1433013"/>
              <a:gd name="connsiteX6" fmla="*/ 3719132 w 4435638"/>
              <a:gd name="connsiteY6" fmla="*/ 1433013 h 1433013"/>
              <a:gd name="connsiteX7" fmla="*/ 3719132 w 4435638"/>
              <a:gd name="connsiteY7" fmla="*/ 1074760 h 1433013"/>
              <a:gd name="connsiteX8" fmla="*/ 716507 w 4435638"/>
              <a:gd name="connsiteY8" fmla="*/ 1074760 h 1433013"/>
              <a:gd name="connsiteX9" fmla="*/ 716507 w 4435638"/>
              <a:gd name="connsiteY9" fmla="*/ 1433013 h 1433013"/>
              <a:gd name="connsiteX10" fmla="*/ 0 w 4435638"/>
              <a:gd name="connsiteY10" fmla="*/ 716507 h 1433013"/>
              <a:gd name="connsiteX0" fmla="*/ 0 w 3816659"/>
              <a:gd name="connsiteY0" fmla="*/ 716507 h 1433013"/>
              <a:gd name="connsiteX1" fmla="*/ 716507 w 3816659"/>
              <a:gd name="connsiteY1" fmla="*/ 0 h 1433013"/>
              <a:gd name="connsiteX2" fmla="*/ 716507 w 3816659"/>
              <a:gd name="connsiteY2" fmla="*/ 358253 h 1433013"/>
              <a:gd name="connsiteX3" fmla="*/ 3719132 w 3816659"/>
              <a:gd name="connsiteY3" fmla="*/ 358253 h 1433013"/>
              <a:gd name="connsiteX4" fmla="*/ 3719132 w 3816659"/>
              <a:gd name="connsiteY4" fmla="*/ 0 h 1433013"/>
              <a:gd name="connsiteX5" fmla="*/ 3816659 w 3816659"/>
              <a:gd name="connsiteY5" fmla="*/ 716507 h 1433013"/>
              <a:gd name="connsiteX6" fmla="*/ 3719132 w 3816659"/>
              <a:gd name="connsiteY6" fmla="*/ 1433013 h 1433013"/>
              <a:gd name="connsiteX7" fmla="*/ 3719132 w 3816659"/>
              <a:gd name="connsiteY7" fmla="*/ 1074760 h 1433013"/>
              <a:gd name="connsiteX8" fmla="*/ 716507 w 3816659"/>
              <a:gd name="connsiteY8" fmla="*/ 1074760 h 1433013"/>
              <a:gd name="connsiteX9" fmla="*/ 716507 w 3816659"/>
              <a:gd name="connsiteY9" fmla="*/ 1433013 h 1433013"/>
              <a:gd name="connsiteX10" fmla="*/ 0 w 3816659"/>
              <a:gd name="connsiteY10" fmla="*/ 716507 h 1433013"/>
              <a:gd name="connsiteX0" fmla="*/ 0 w 3719132"/>
              <a:gd name="connsiteY0" fmla="*/ 716507 h 1433013"/>
              <a:gd name="connsiteX1" fmla="*/ 716507 w 3719132"/>
              <a:gd name="connsiteY1" fmla="*/ 0 h 1433013"/>
              <a:gd name="connsiteX2" fmla="*/ 716507 w 3719132"/>
              <a:gd name="connsiteY2" fmla="*/ 358253 h 1433013"/>
              <a:gd name="connsiteX3" fmla="*/ 3719132 w 3719132"/>
              <a:gd name="connsiteY3" fmla="*/ 358253 h 1433013"/>
              <a:gd name="connsiteX4" fmla="*/ 3719132 w 3719132"/>
              <a:gd name="connsiteY4" fmla="*/ 0 h 1433013"/>
              <a:gd name="connsiteX5" fmla="*/ 3549372 w 3719132"/>
              <a:gd name="connsiteY5" fmla="*/ 716507 h 1433013"/>
              <a:gd name="connsiteX6" fmla="*/ 3719132 w 3719132"/>
              <a:gd name="connsiteY6" fmla="*/ 1433013 h 1433013"/>
              <a:gd name="connsiteX7" fmla="*/ 3719132 w 3719132"/>
              <a:gd name="connsiteY7" fmla="*/ 1074760 h 1433013"/>
              <a:gd name="connsiteX8" fmla="*/ 716507 w 3719132"/>
              <a:gd name="connsiteY8" fmla="*/ 1074760 h 1433013"/>
              <a:gd name="connsiteX9" fmla="*/ 716507 w 3719132"/>
              <a:gd name="connsiteY9" fmla="*/ 1433013 h 1433013"/>
              <a:gd name="connsiteX10" fmla="*/ 0 w 3719132"/>
              <a:gd name="connsiteY10" fmla="*/ 716507 h 1433013"/>
              <a:gd name="connsiteX0" fmla="*/ 0 w 4141162"/>
              <a:gd name="connsiteY0" fmla="*/ 716507 h 1433013"/>
              <a:gd name="connsiteX1" fmla="*/ 716507 w 4141162"/>
              <a:gd name="connsiteY1" fmla="*/ 0 h 1433013"/>
              <a:gd name="connsiteX2" fmla="*/ 716507 w 4141162"/>
              <a:gd name="connsiteY2" fmla="*/ 358253 h 1433013"/>
              <a:gd name="connsiteX3" fmla="*/ 4141162 w 4141162"/>
              <a:gd name="connsiteY3" fmla="*/ 358253 h 1433013"/>
              <a:gd name="connsiteX4" fmla="*/ 3719132 w 4141162"/>
              <a:gd name="connsiteY4" fmla="*/ 0 h 1433013"/>
              <a:gd name="connsiteX5" fmla="*/ 3549372 w 4141162"/>
              <a:gd name="connsiteY5" fmla="*/ 716507 h 1433013"/>
              <a:gd name="connsiteX6" fmla="*/ 3719132 w 4141162"/>
              <a:gd name="connsiteY6" fmla="*/ 1433013 h 1433013"/>
              <a:gd name="connsiteX7" fmla="*/ 3719132 w 4141162"/>
              <a:gd name="connsiteY7" fmla="*/ 1074760 h 1433013"/>
              <a:gd name="connsiteX8" fmla="*/ 716507 w 4141162"/>
              <a:gd name="connsiteY8" fmla="*/ 1074760 h 1433013"/>
              <a:gd name="connsiteX9" fmla="*/ 716507 w 4141162"/>
              <a:gd name="connsiteY9" fmla="*/ 1433013 h 1433013"/>
              <a:gd name="connsiteX10" fmla="*/ 0 w 4141162"/>
              <a:gd name="connsiteY10" fmla="*/ 716507 h 1433013"/>
              <a:gd name="connsiteX0" fmla="*/ 0 w 4141162"/>
              <a:gd name="connsiteY0" fmla="*/ 716507 h 1433013"/>
              <a:gd name="connsiteX1" fmla="*/ 716507 w 4141162"/>
              <a:gd name="connsiteY1" fmla="*/ 0 h 1433013"/>
              <a:gd name="connsiteX2" fmla="*/ 716507 w 4141162"/>
              <a:gd name="connsiteY2" fmla="*/ 358253 h 1433013"/>
              <a:gd name="connsiteX3" fmla="*/ 4141162 w 4141162"/>
              <a:gd name="connsiteY3" fmla="*/ 358253 h 1433013"/>
              <a:gd name="connsiteX4" fmla="*/ 3719132 w 4141162"/>
              <a:gd name="connsiteY4" fmla="*/ 0 h 1433013"/>
              <a:gd name="connsiteX5" fmla="*/ 3549372 w 4141162"/>
              <a:gd name="connsiteY5" fmla="*/ 716507 h 1433013"/>
              <a:gd name="connsiteX6" fmla="*/ 3719132 w 4141162"/>
              <a:gd name="connsiteY6" fmla="*/ 1433013 h 1433013"/>
              <a:gd name="connsiteX7" fmla="*/ 4098960 w 4141162"/>
              <a:gd name="connsiteY7" fmla="*/ 1046625 h 1433013"/>
              <a:gd name="connsiteX8" fmla="*/ 716507 w 4141162"/>
              <a:gd name="connsiteY8" fmla="*/ 1074760 h 1433013"/>
              <a:gd name="connsiteX9" fmla="*/ 716507 w 4141162"/>
              <a:gd name="connsiteY9" fmla="*/ 1433013 h 1433013"/>
              <a:gd name="connsiteX10" fmla="*/ 0 w 4141162"/>
              <a:gd name="connsiteY10" fmla="*/ 716507 h 1433013"/>
              <a:gd name="connsiteX0" fmla="*/ 0 w 3789091"/>
              <a:gd name="connsiteY0" fmla="*/ 732516 h 1433013"/>
              <a:gd name="connsiteX1" fmla="*/ 364436 w 3789091"/>
              <a:gd name="connsiteY1" fmla="*/ 0 h 1433013"/>
              <a:gd name="connsiteX2" fmla="*/ 364436 w 3789091"/>
              <a:gd name="connsiteY2" fmla="*/ 358253 h 1433013"/>
              <a:gd name="connsiteX3" fmla="*/ 3789091 w 3789091"/>
              <a:gd name="connsiteY3" fmla="*/ 358253 h 1433013"/>
              <a:gd name="connsiteX4" fmla="*/ 3367061 w 3789091"/>
              <a:gd name="connsiteY4" fmla="*/ 0 h 1433013"/>
              <a:gd name="connsiteX5" fmla="*/ 3197301 w 3789091"/>
              <a:gd name="connsiteY5" fmla="*/ 716507 h 1433013"/>
              <a:gd name="connsiteX6" fmla="*/ 3367061 w 3789091"/>
              <a:gd name="connsiteY6" fmla="*/ 1433013 h 1433013"/>
              <a:gd name="connsiteX7" fmla="*/ 3746889 w 3789091"/>
              <a:gd name="connsiteY7" fmla="*/ 1046625 h 1433013"/>
              <a:gd name="connsiteX8" fmla="*/ 364436 w 3789091"/>
              <a:gd name="connsiteY8" fmla="*/ 1074760 h 1433013"/>
              <a:gd name="connsiteX9" fmla="*/ 364436 w 3789091"/>
              <a:gd name="connsiteY9" fmla="*/ 1433013 h 1433013"/>
              <a:gd name="connsiteX10" fmla="*/ 0 w 3789091"/>
              <a:gd name="connsiteY10" fmla="*/ 732516 h 1433013"/>
              <a:gd name="connsiteX0" fmla="*/ 0 w 3746889"/>
              <a:gd name="connsiteY0" fmla="*/ 732516 h 1433013"/>
              <a:gd name="connsiteX1" fmla="*/ 364436 w 3746889"/>
              <a:gd name="connsiteY1" fmla="*/ 0 h 1433013"/>
              <a:gd name="connsiteX2" fmla="*/ 364436 w 3746889"/>
              <a:gd name="connsiteY2" fmla="*/ 358253 h 1433013"/>
              <a:gd name="connsiteX3" fmla="*/ 3537612 w 3746889"/>
              <a:gd name="connsiteY3" fmla="*/ 342244 h 1433013"/>
              <a:gd name="connsiteX4" fmla="*/ 3367061 w 3746889"/>
              <a:gd name="connsiteY4" fmla="*/ 0 h 1433013"/>
              <a:gd name="connsiteX5" fmla="*/ 3197301 w 3746889"/>
              <a:gd name="connsiteY5" fmla="*/ 716507 h 1433013"/>
              <a:gd name="connsiteX6" fmla="*/ 3367061 w 3746889"/>
              <a:gd name="connsiteY6" fmla="*/ 1433013 h 1433013"/>
              <a:gd name="connsiteX7" fmla="*/ 3746889 w 3746889"/>
              <a:gd name="connsiteY7" fmla="*/ 1046625 h 1433013"/>
              <a:gd name="connsiteX8" fmla="*/ 364436 w 3746889"/>
              <a:gd name="connsiteY8" fmla="*/ 1074760 h 1433013"/>
              <a:gd name="connsiteX9" fmla="*/ 364436 w 3746889"/>
              <a:gd name="connsiteY9" fmla="*/ 1433013 h 1433013"/>
              <a:gd name="connsiteX10" fmla="*/ 0 w 3746889"/>
              <a:gd name="connsiteY10" fmla="*/ 732516 h 1433013"/>
              <a:gd name="connsiteX0" fmla="*/ 0 w 3537612"/>
              <a:gd name="connsiteY0" fmla="*/ 732516 h 1433013"/>
              <a:gd name="connsiteX1" fmla="*/ 364436 w 3537612"/>
              <a:gd name="connsiteY1" fmla="*/ 0 h 1433013"/>
              <a:gd name="connsiteX2" fmla="*/ 364436 w 3537612"/>
              <a:gd name="connsiteY2" fmla="*/ 358253 h 1433013"/>
              <a:gd name="connsiteX3" fmla="*/ 3537612 w 3537612"/>
              <a:gd name="connsiteY3" fmla="*/ 342244 h 1433013"/>
              <a:gd name="connsiteX4" fmla="*/ 3367061 w 3537612"/>
              <a:gd name="connsiteY4" fmla="*/ 0 h 1433013"/>
              <a:gd name="connsiteX5" fmla="*/ 3197301 w 3537612"/>
              <a:gd name="connsiteY5" fmla="*/ 716507 h 1433013"/>
              <a:gd name="connsiteX6" fmla="*/ 3367061 w 3537612"/>
              <a:gd name="connsiteY6" fmla="*/ 1433013 h 1433013"/>
              <a:gd name="connsiteX7" fmla="*/ 3515528 w 3537612"/>
              <a:gd name="connsiteY7" fmla="*/ 1046625 h 1433013"/>
              <a:gd name="connsiteX8" fmla="*/ 364436 w 3537612"/>
              <a:gd name="connsiteY8" fmla="*/ 1074760 h 1433013"/>
              <a:gd name="connsiteX9" fmla="*/ 364436 w 3537612"/>
              <a:gd name="connsiteY9" fmla="*/ 1433013 h 1433013"/>
              <a:gd name="connsiteX10" fmla="*/ 0 w 3537612"/>
              <a:gd name="connsiteY10" fmla="*/ 732516 h 143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7612" h="1433013">
                <a:moveTo>
                  <a:pt x="0" y="732516"/>
                </a:moveTo>
                <a:lnTo>
                  <a:pt x="364436" y="0"/>
                </a:lnTo>
                <a:lnTo>
                  <a:pt x="364436" y="358253"/>
                </a:lnTo>
                <a:lnTo>
                  <a:pt x="3537612" y="342244"/>
                </a:lnTo>
                <a:lnTo>
                  <a:pt x="3367061" y="0"/>
                </a:lnTo>
                <a:lnTo>
                  <a:pt x="3197301" y="716507"/>
                </a:lnTo>
                <a:lnTo>
                  <a:pt x="3367061" y="1433013"/>
                </a:lnTo>
                <a:lnTo>
                  <a:pt x="3515528" y="1046625"/>
                </a:lnTo>
                <a:lnTo>
                  <a:pt x="364436" y="1074760"/>
                </a:lnTo>
                <a:lnTo>
                  <a:pt x="364436" y="1433013"/>
                </a:lnTo>
                <a:lnTo>
                  <a:pt x="0" y="732516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 w="12700">
                <a:solidFill>
                  <a:prstClr val="white"/>
                </a:solidFill>
                <a:prstDash val="dash"/>
              </a:ln>
              <a:solidFill>
                <a:srgbClr val="06065A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220" name="Group 16">
            <a:extLst>
              <a:ext uri="{FF2B5EF4-FFF2-40B4-BE49-F238E27FC236}">
                <a16:creationId xmlns:a16="http://schemas.microsoft.com/office/drawing/2014/main" id="{A54F0158-F8C3-4C49-86E4-320F58DD25BC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9151938" cy="6858001"/>
            <a:chOff x="-2805" y="-1"/>
            <a:chExt cx="9152415" cy="6858004"/>
          </a:xfrm>
        </p:grpSpPr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55275A45-BDB5-4D1E-9766-294BD19E6AC4}"/>
                </a:ext>
              </a:extLst>
            </p:cNvPr>
            <p:cNvSpPr/>
            <p:nvPr/>
          </p:nvSpPr>
          <p:spPr>
            <a:xfrm rot="5400000">
              <a:off x="-3258760" y="3255954"/>
              <a:ext cx="6858004" cy="34609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96E8375-3F45-42E3-8D72-8AF581CADEE5}"/>
                </a:ext>
              </a:extLst>
            </p:cNvPr>
            <p:cNvGrpSpPr/>
            <p:nvPr/>
          </p:nvGrpSpPr>
          <p:grpSpPr>
            <a:xfrm>
              <a:off x="2805" y="0"/>
              <a:ext cx="9146805" cy="6858001"/>
              <a:chOff x="2805" y="0"/>
              <a:chExt cx="9146805" cy="6858001"/>
            </a:xfrm>
            <a:blipFill>
              <a:blip r:embed="rId4"/>
              <a:tile tx="0" ty="0" sx="100000" sy="100000" flip="none" algn="tl"/>
            </a:blipFill>
          </p:grpSpPr>
          <p:sp>
            <p:nvSpPr>
              <p:cNvPr id="5" name="Rectangle: Top Corners Snipped 4">
                <a:extLst>
                  <a:ext uri="{FF2B5EF4-FFF2-40B4-BE49-F238E27FC236}">
                    <a16:creationId xmlns:a16="http://schemas.microsoft.com/office/drawing/2014/main" id="{CB538D3E-449A-409F-972A-AE92E13A8A4B}"/>
                  </a:ext>
                </a:extLst>
              </p:cNvPr>
              <p:cNvSpPr/>
              <p:nvPr/>
            </p:nvSpPr>
            <p:spPr>
              <a:xfrm>
                <a:off x="2805" y="6522497"/>
                <a:ext cx="9146805" cy="335503"/>
              </a:xfrm>
              <a:custGeom>
                <a:avLst/>
                <a:gdLst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60335 h 362001"/>
                  <a:gd name="connsiteX8" fmla="*/ 60335 w 1758462"/>
                  <a:gd name="connsiteY8" fmla="*/ 0 h 362001"/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60335 w 1758462"/>
                  <a:gd name="connsiteY8" fmla="*/ 0 h 362001"/>
                  <a:gd name="connsiteX0" fmla="*/ 267504 w 1758462"/>
                  <a:gd name="connsiteY0" fmla="*/ 4762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267504 w 1758462"/>
                  <a:gd name="connsiteY8" fmla="*/ 4762 h 362001"/>
                  <a:gd name="connsiteX0" fmla="*/ 267504 w 1758462"/>
                  <a:gd name="connsiteY0" fmla="*/ 4762 h 365135"/>
                  <a:gd name="connsiteX1" fmla="*/ 1698127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267504 w 1758462"/>
                  <a:gd name="connsiteY8" fmla="*/ 2381 h 362754"/>
                  <a:gd name="connsiteX0" fmla="*/ 343704 w 1758462"/>
                  <a:gd name="connsiteY0" fmla="*/ 4762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43704 w 1758462"/>
                  <a:gd name="connsiteY8" fmla="*/ 4762 h 362754"/>
                  <a:gd name="connsiteX0" fmla="*/ 367516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67516 w 1758462"/>
                  <a:gd name="connsiteY8" fmla="*/ 2381 h 362754"/>
                  <a:gd name="connsiteX0" fmla="*/ 369897 w 1758462"/>
                  <a:gd name="connsiteY0" fmla="*/ 4762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369897 w 1758462"/>
                  <a:gd name="connsiteY8" fmla="*/ 4762 h 362754"/>
                  <a:gd name="connsiteX0" fmla="*/ 369897 w 1758462"/>
                  <a:gd name="connsiteY0" fmla="*/ 2381 h 360373"/>
                  <a:gd name="connsiteX1" fmla="*/ 1443333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106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6189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33808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2381 h 360373"/>
                  <a:gd name="connsiteX1" fmla="*/ 1424283 w 1758462"/>
                  <a:gd name="connsiteY1" fmla="*/ 0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56046 h 360373"/>
                  <a:gd name="connsiteX8" fmla="*/ 369897 w 1758462"/>
                  <a:gd name="connsiteY8" fmla="*/ 2381 h 360373"/>
                  <a:gd name="connsiteX0" fmla="*/ 369897 w 1758462"/>
                  <a:gd name="connsiteY0" fmla="*/ 0 h 357992"/>
                  <a:gd name="connsiteX1" fmla="*/ 1412377 w 1758462"/>
                  <a:gd name="connsiteY1" fmla="*/ 109 h 357992"/>
                  <a:gd name="connsiteX2" fmla="*/ 1758462 w 1758462"/>
                  <a:gd name="connsiteY2" fmla="*/ 357992 h 357992"/>
                  <a:gd name="connsiteX3" fmla="*/ 1758462 w 1758462"/>
                  <a:gd name="connsiteY3" fmla="*/ 354858 h 357992"/>
                  <a:gd name="connsiteX4" fmla="*/ 1758462 w 1758462"/>
                  <a:gd name="connsiteY4" fmla="*/ 354858 h 357992"/>
                  <a:gd name="connsiteX5" fmla="*/ 0 w 1758462"/>
                  <a:gd name="connsiteY5" fmla="*/ 354858 h 357992"/>
                  <a:gd name="connsiteX6" fmla="*/ 0 w 1758462"/>
                  <a:gd name="connsiteY6" fmla="*/ 354858 h 357992"/>
                  <a:gd name="connsiteX7" fmla="*/ 0 w 1758462"/>
                  <a:gd name="connsiteY7" fmla="*/ 353665 h 357992"/>
                  <a:gd name="connsiteX8" fmla="*/ 369897 w 1758462"/>
                  <a:gd name="connsiteY8" fmla="*/ 0 h 357992"/>
                  <a:gd name="connsiteX0" fmla="*/ 343703 w 1758462"/>
                  <a:gd name="connsiteY0" fmla="*/ 7362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343703 w 1758462"/>
                  <a:gd name="connsiteY8" fmla="*/ 7362 h 357883"/>
                  <a:gd name="connsiteX0" fmla="*/ 105317 w 1758462"/>
                  <a:gd name="connsiteY0" fmla="*/ 11055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105317 w 1758462"/>
                  <a:gd name="connsiteY8" fmla="*/ 11055 h 357883"/>
                  <a:gd name="connsiteX0" fmla="*/ 102746 w 1758462"/>
                  <a:gd name="connsiteY0" fmla="*/ 13988 h 357883"/>
                  <a:gd name="connsiteX1" fmla="*/ 1412377 w 1758462"/>
                  <a:gd name="connsiteY1" fmla="*/ 0 h 357883"/>
                  <a:gd name="connsiteX2" fmla="*/ 1758462 w 1758462"/>
                  <a:gd name="connsiteY2" fmla="*/ 357883 h 357883"/>
                  <a:gd name="connsiteX3" fmla="*/ 1758462 w 1758462"/>
                  <a:gd name="connsiteY3" fmla="*/ 354749 h 357883"/>
                  <a:gd name="connsiteX4" fmla="*/ 1758462 w 1758462"/>
                  <a:gd name="connsiteY4" fmla="*/ 354749 h 357883"/>
                  <a:gd name="connsiteX5" fmla="*/ 0 w 1758462"/>
                  <a:gd name="connsiteY5" fmla="*/ 354749 h 357883"/>
                  <a:gd name="connsiteX6" fmla="*/ 0 w 1758462"/>
                  <a:gd name="connsiteY6" fmla="*/ 354749 h 357883"/>
                  <a:gd name="connsiteX7" fmla="*/ 0 w 1758462"/>
                  <a:gd name="connsiteY7" fmla="*/ 353556 h 357883"/>
                  <a:gd name="connsiteX8" fmla="*/ 102746 w 1758462"/>
                  <a:gd name="connsiteY8" fmla="*/ 13988 h 357883"/>
                  <a:gd name="connsiteX0" fmla="*/ 102746 w 1758462"/>
                  <a:gd name="connsiteY0" fmla="*/ 16921 h 360816"/>
                  <a:gd name="connsiteX1" fmla="*/ 1598628 w 1758462"/>
                  <a:gd name="connsiteY1" fmla="*/ 0 h 360816"/>
                  <a:gd name="connsiteX2" fmla="*/ 1758462 w 1758462"/>
                  <a:gd name="connsiteY2" fmla="*/ 360816 h 360816"/>
                  <a:gd name="connsiteX3" fmla="*/ 1758462 w 1758462"/>
                  <a:gd name="connsiteY3" fmla="*/ 357682 h 360816"/>
                  <a:gd name="connsiteX4" fmla="*/ 1758462 w 1758462"/>
                  <a:gd name="connsiteY4" fmla="*/ 357682 h 360816"/>
                  <a:gd name="connsiteX5" fmla="*/ 0 w 1758462"/>
                  <a:gd name="connsiteY5" fmla="*/ 357682 h 360816"/>
                  <a:gd name="connsiteX6" fmla="*/ 0 w 1758462"/>
                  <a:gd name="connsiteY6" fmla="*/ 357682 h 360816"/>
                  <a:gd name="connsiteX7" fmla="*/ 0 w 1758462"/>
                  <a:gd name="connsiteY7" fmla="*/ 356489 h 360816"/>
                  <a:gd name="connsiteX8" fmla="*/ 102746 w 1758462"/>
                  <a:gd name="connsiteY8" fmla="*/ 16921 h 360816"/>
                  <a:gd name="connsiteX0" fmla="*/ 63921 w 1758462"/>
                  <a:gd name="connsiteY0" fmla="*/ 19854 h 360816"/>
                  <a:gd name="connsiteX1" fmla="*/ 1598628 w 1758462"/>
                  <a:gd name="connsiteY1" fmla="*/ 0 h 360816"/>
                  <a:gd name="connsiteX2" fmla="*/ 1758462 w 1758462"/>
                  <a:gd name="connsiteY2" fmla="*/ 360816 h 360816"/>
                  <a:gd name="connsiteX3" fmla="*/ 1758462 w 1758462"/>
                  <a:gd name="connsiteY3" fmla="*/ 357682 h 360816"/>
                  <a:gd name="connsiteX4" fmla="*/ 1758462 w 1758462"/>
                  <a:gd name="connsiteY4" fmla="*/ 357682 h 360816"/>
                  <a:gd name="connsiteX5" fmla="*/ 0 w 1758462"/>
                  <a:gd name="connsiteY5" fmla="*/ 357682 h 360816"/>
                  <a:gd name="connsiteX6" fmla="*/ 0 w 1758462"/>
                  <a:gd name="connsiteY6" fmla="*/ 357682 h 360816"/>
                  <a:gd name="connsiteX7" fmla="*/ 0 w 1758462"/>
                  <a:gd name="connsiteY7" fmla="*/ 356489 h 360816"/>
                  <a:gd name="connsiteX8" fmla="*/ 63921 w 1758462"/>
                  <a:gd name="connsiteY8" fmla="*/ 19854 h 360816"/>
                  <a:gd name="connsiteX0" fmla="*/ 63921 w 1758462"/>
                  <a:gd name="connsiteY0" fmla="*/ 9893 h 350855"/>
                  <a:gd name="connsiteX1" fmla="*/ 1692475 w 1758462"/>
                  <a:gd name="connsiteY1" fmla="*/ 0 h 350855"/>
                  <a:gd name="connsiteX2" fmla="*/ 1758462 w 1758462"/>
                  <a:gd name="connsiteY2" fmla="*/ 350855 h 350855"/>
                  <a:gd name="connsiteX3" fmla="*/ 1758462 w 1758462"/>
                  <a:gd name="connsiteY3" fmla="*/ 347721 h 350855"/>
                  <a:gd name="connsiteX4" fmla="*/ 1758462 w 1758462"/>
                  <a:gd name="connsiteY4" fmla="*/ 347721 h 350855"/>
                  <a:gd name="connsiteX5" fmla="*/ 0 w 1758462"/>
                  <a:gd name="connsiteY5" fmla="*/ 347721 h 350855"/>
                  <a:gd name="connsiteX6" fmla="*/ 0 w 1758462"/>
                  <a:gd name="connsiteY6" fmla="*/ 347721 h 350855"/>
                  <a:gd name="connsiteX7" fmla="*/ 0 w 1758462"/>
                  <a:gd name="connsiteY7" fmla="*/ 346528 h 350855"/>
                  <a:gd name="connsiteX8" fmla="*/ 63921 w 1758462"/>
                  <a:gd name="connsiteY8" fmla="*/ 9893 h 35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462" h="350855">
                    <a:moveTo>
                      <a:pt x="63921" y="9893"/>
                    </a:moveTo>
                    <a:lnTo>
                      <a:pt x="1692475" y="0"/>
                    </a:lnTo>
                    <a:lnTo>
                      <a:pt x="1758462" y="350855"/>
                    </a:lnTo>
                    <a:lnTo>
                      <a:pt x="1758462" y="347721"/>
                    </a:lnTo>
                    <a:lnTo>
                      <a:pt x="1758462" y="347721"/>
                    </a:lnTo>
                    <a:lnTo>
                      <a:pt x="0" y="347721"/>
                    </a:lnTo>
                    <a:lnTo>
                      <a:pt x="0" y="347721"/>
                    </a:lnTo>
                    <a:lnTo>
                      <a:pt x="0" y="346528"/>
                    </a:lnTo>
                    <a:lnTo>
                      <a:pt x="63921" y="9893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: Top Corners Snipped 4">
                <a:extLst>
                  <a:ext uri="{FF2B5EF4-FFF2-40B4-BE49-F238E27FC236}">
                    <a16:creationId xmlns:a16="http://schemas.microsoft.com/office/drawing/2014/main" id="{C40B2CD7-07D6-4254-A512-1E37D570D5E0}"/>
                  </a:ext>
                </a:extLst>
              </p:cNvPr>
              <p:cNvSpPr/>
              <p:nvPr/>
            </p:nvSpPr>
            <p:spPr>
              <a:xfrm rot="5400000" flipV="1">
                <a:off x="5543333" y="3257333"/>
                <a:ext cx="6858001" cy="343336"/>
              </a:xfrm>
              <a:custGeom>
                <a:avLst/>
                <a:gdLst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60335 h 362001"/>
                  <a:gd name="connsiteX8" fmla="*/ 60335 w 1758462"/>
                  <a:gd name="connsiteY8" fmla="*/ 0 h 362001"/>
                  <a:gd name="connsiteX0" fmla="*/ 60335 w 1758462"/>
                  <a:gd name="connsiteY0" fmla="*/ 0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60335 w 1758462"/>
                  <a:gd name="connsiteY8" fmla="*/ 0 h 362001"/>
                  <a:gd name="connsiteX0" fmla="*/ 267504 w 1758462"/>
                  <a:gd name="connsiteY0" fmla="*/ 4762 h 362001"/>
                  <a:gd name="connsiteX1" fmla="*/ 1698127 w 1758462"/>
                  <a:gd name="connsiteY1" fmla="*/ 0 h 362001"/>
                  <a:gd name="connsiteX2" fmla="*/ 1758462 w 1758462"/>
                  <a:gd name="connsiteY2" fmla="*/ 60335 h 362001"/>
                  <a:gd name="connsiteX3" fmla="*/ 1758462 w 1758462"/>
                  <a:gd name="connsiteY3" fmla="*/ 362001 h 362001"/>
                  <a:gd name="connsiteX4" fmla="*/ 1758462 w 1758462"/>
                  <a:gd name="connsiteY4" fmla="*/ 362001 h 362001"/>
                  <a:gd name="connsiteX5" fmla="*/ 0 w 1758462"/>
                  <a:gd name="connsiteY5" fmla="*/ 362001 h 362001"/>
                  <a:gd name="connsiteX6" fmla="*/ 0 w 1758462"/>
                  <a:gd name="connsiteY6" fmla="*/ 362001 h 362001"/>
                  <a:gd name="connsiteX7" fmla="*/ 0 w 1758462"/>
                  <a:gd name="connsiteY7" fmla="*/ 350848 h 362001"/>
                  <a:gd name="connsiteX8" fmla="*/ 267504 w 1758462"/>
                  <a:gd name="connsiteY8" fmla="*/ 4762 h 362001"/>
                  <a:gd name="connsiteX0" fmla="*/ 267504 w 1758462"/>
                  <a:gd name="connsiteY0" fmla="*/ 4762 h 365135"/>
                  <a:gd name="connsiteX1" fmla="*/ 1698127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2381 h 362754"/>
                  <a:gd name="connsiteX1" fmla="*/ 1476671 w 1758462"/>
                  <a:gd name="connsiteY1" fmla="*/ 0 h 362754"/>
                  <a:gd name="connsiteX2" fmla="*/ 1758462 w 1758462"/>
                  <a:gd name="connsiteY2" fmla="*/ 362754 h 362754"/>
                  <a:gd name="connsiteX3" fmla="*/ 1758462 w 1758462"/>
                  <a:gd name="connsiteY3" fmla="*/ 359620 h 362754"/>
                  <a:gd name="connsiteX4" fmla="*/ 1758462 w 1758462"/>
                  <a:gd name="connsiteY4" fmla="*/ 359620 h 362754"/>
                  <a:gd name="connsiteX5" fmla="*/ 0 w 1758462"/>
                  <a:gd name="connsiteY5" fmla="*/ 359620 h 362754"/>
                  <a:gd name="connsiteX6" fmla="*/ 0 w 1758462"/>
                  <a:gd name="connsiteY6" fmla="*/ 359620 h 362754"/>
                  <a:gd name="connsiteX7" fmla="*/ 0 w 1758462"/>
                  <a:gd name="connsiteY7" fmla="*/ 348467 h 362754"/>
                  <a:gd name="connsiteX8" fmla="*/ 267504 w 1758462"/>
                  <a:gd name="connsiteY8" fmla="*/ 2381 h 362754"/>
                  <a:gd name="connsiteX0" fmla="*/ 267504 w 1758462"/>
                  <a:gd name="connsiteY0" fmla="*/ 4762 h 365135"/>
                  <a:gd name="connsiteX1" fmla="*/ 1424283 w 1758462"/>
                  <a:gd name="connsiteY1" fmla="*/ 0 h 365135"/>
                  <a:gd name="connsiteX2" fmla="*/ 1758462 w 1758462"/>
                  <a:gd name="connsiteY2" fmla="*/ 365135 h 365135"/>
                  <a:gd name="connsiteX3" fmla="*/ 1758462 w 1758462"/>
                  <a:gd name="connsiteY3" fmla="*/ 362001 h 365135"/>
                  <a:gd name="connsiteX4" fmla="*/ 1758462 w 1758462"/>
                  <a:gd name="connsiteY4" fmla="*/ 362001 h 365135"/>
                  <a:gd name="connsiteX5" fmla="*/ 0 w 1758462"/>
                  <a:gd name="connsiteY5" fmla="*/ 362001 h 365135"/>
                  <a:gd name="connsiteX6" fmla="*/ 0 w 1758462"/>
                  <a:gd name="connsiteY6" fmla="*/ 362001 h 365135"/>
                  <a:gd name="connsiteX7" fmla="*/ 0 w 1758462"/>
                  <a:gd name="connsiteY7" fmla="*/ 350848 h 365135"/>
                  <a:gd name="connsiteX8" fmla="*/ 267504 w 1758462"/>
                  <a:gd name="connsiteY8" fmla="*/ 4762 h 365135"/>
                  <a:gd name="connsiteX0" fmla="*/ 267504 w 1758462"/>
                  <a:gd name="connsiteY0" fmla="*/ 0 h 360373"/>
                  <a:gd name="connsiteX1" fmla="*/ 1405233 w 1758462"/>
                  <a:gd name="connsiteY1" fmla="*/ 307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267504 w 1758462"/>
                  <a:gd name="connsiteY8" fmla="*/ 0 h 360373"/>
                  <a:gd name="connsiteX0" fmla="*/ 267504 w 1758462"/>
                  <a:gd name="connsiteY0" fmla="*/ 2228 h 362601"/>
                  <a:gd name="connsiteX1" fmla="*/ 1398089 w 1758462"/>
                  <a:gd name="connsiteY1" fmla="*/ 0 h 362601"/>
                  <a:gd name="connsiteX2" fmla="*/ 1758462 w 1758462"/>
                  <a:gd name="connsiteY2" fmla="*/ 362601 h 362601"/>
                  <a:gd name="connsiteX3" fmla="*/ 1758462 w 1758462"/>
                  <a:gd name="connsiteY3" fmla="*/ 359467 h 362601"/>
                  <a:gd name="connsiteX4" fmla="*/ 1758462 w 1758462"/>
                  <a:gd name="connsiteY4" fmla="*/ 359467 h 362601"/>
                  <a:gd name="connsiteX5" fmla="*/ 0 w 1758462"/>
                  <a:gd name="connsiteY5" fmla="*/ 359467 h 362601"/>
                  <a:gd name="connsiteX6" fmla="*/ 0 w 1758462"/>
                  <a:gd name="connsiteY6" fmla="*/ 359467 h 362601"/>
                  <a:gd name="connsiteX7" fmla="*/ 0 w 1758462"/>
                  <a:gd name="connsiteY7" fmla="*/ 348314 h 362601"/>
                  <a:gd name="connsiteX8" fmla="*/ 267504 w 1758462"/>
                  <a:gd name="connsiteY8" fmla="*/ 2228 h 362601"/>
                  <a:gd name="connsiteX0" fmla="*/ 267504 w 1758462"/>
                  <a:gd name="connsiteY0" fmla="*/ 4760 h 365133"/>
                  <a:gd name="connsiteX1" fmla="*/ 1400474 w 1758462"/>
                  <a:gd name="connsiteY1" fmla="*/ 0 h 365133"/>
                  <a:gd name="connsiteX2" fmla="*/ 1758462 w 1758462"/>
                  <a:gd name="connsiteY2" fmla="*/ 365133 h 365133"/>
                  <a:gd name="connsiteX3" fmla="*/ 1758462 w 1758462"/>
                  <a:gd name="connsiteY3" fmla="*/ 361999 h 365133"/>
                  <a:gd name="connsiteX4" fmla="*/ 1758462 w 1758462"/>
                  <a:gd name="connsiteY4" fmla="*/ 361999 h 365133"/>
                  <a:gd name="connsiteX5" fmla="*/ 0 w 1758462"/>
                  <a:gd name="connsiteY5" fmla="*/ 361999 h 365133"/>
                  <a:gd name="connsiteX6" fmla="*/ 0 w 1758462"/>
                  <a:gd name="connsiteY6" fmla="*/ 361999 h 365133"/>
                  <a:gd name="connsiteX7" fmla="*/ 0 w 1758462"/>
                  <a:gd name="connsiteY7" fmla="*/ 350846 h 365133"/>
                  <a:gd name="connsiteX8" fmla="*/ 267504 w 1758462"/>
                  <a:gd name="connsiteY8" fmla="*/ 4760 h 365133"/>
                  <a:gd name="connsiteX0" fmla="*/ 267504 w 1758462"/>
                  <a:gd name="connsiteY0" fmla="*/ 2226 h 362599"/>
                  <a:gd name="connsiteX1" fmla="*/ 1417143 w 1758462"/>
                  <a:gd name="connsiteY1" fmla="*/ 0 h 362599"/>
                  <a:gd name="connsiteX2" fmla="*/ 1758462 w 1758462"/>
                  <a:gd name="connsiteY2" fmla="*/ 362599 h 362599"/>
                  <a:gd name="connsiteX3" fmla="*/ 1758462 w 1758462"/>
                  <a:gd name="connsiteY3" fmla="*/ 359465 h 362599"/>
                  <a:gd name="connsiteX4" fmla="*/ 1758462 w 1758462"/>
                  <a:gd name="connsiteY4" fmla="*/ 359465 h 362599"/>
                  <a:gd name="connsiteX5" fmla="*/ 0 w 1758462"/>
                  <a:gd name="connsiteY5" fmla="*/ 359465 h 362599"/>
                  <a:gd name="connsiteX6" fmla="*/ 0 w 1758462"/>
                  <a:gd name="connsiteY6" fmla="*/ 359465 h 362599"/>
                  <a:gd name="connsiteX7" fmla="*/ 0 w 1758462"/>
                  <a:gd name="connsiteY7" fmla="*/ 348312 h 362599"/>
                  <a:gd name="connsiteX8" fmla="*/ 267504 w 1758462"/>
                  <a:gd name="connsiteY8" fmla="*/ 2226 h 362599"/>
                  <a:gd name="connsiteX0" fmla="*/ 267504 w 1758462"/>
                  <a:gd name="connsiteY0" fmla="*/ 0 h 360373"/>
                  <a:gd name="connsiteX1" fmla="*/ 1672364 w 1758462"/>
                  <a:gd name="connsiteY1" fmla="*/ 2844 h 360373"/>
                  <a:gd name="connsiteX2" fmla="*/ 1758462 w 1758462"/>
                  <a:gd name="connsiteY2" fmla="*/ 360373 h 360373"/>
                  <a:gd name="connsiteX3" fmla="*/ 1758462 w 1758462"/>
                  <a:gd name="connsiteY3" fmla="*/ 357239 h 360373"/>
                  <a:gd name="connsiteX4" fmla="*/ 1758462 w 1758462"/>
                  <a:gd name="connsiteY4" fmla="*/ 357239 h 360373"/>
                  <a:gd name="connsiteX5" fmla="*/ 0 w 1758462"/>
                  <a:gd name="connsiteY5" fmla="*/ 357239 h 360373"/>
                  <a:gd name="connsiteX6" fmla="*/ 0 w 1758462"/>
                  <a:gd name="connsiteY6" fmla="*/ 357239 h 360373"/>
                  <a:gd name="connsiteX7" fmla="*/ 0 w 1758462"/>
                  <a:gd name="connsiteY7" fmla="*/ 346086 h 360373"/>
                  <a:gd name="connsiteX8" fmla="*/ 267504 w 1758462"/>
                  <a:gd name="connsiteY8" fmla="*/ 0 h 360373"/>
                  <a:gd name="connsiteX0" fmla="*/ 86774 w 1758462"/>
                  <a:gd name="connsiteY0" fmla="*/ 0 h 365439"/>
                  <a:gd name="connsiteX1" fmla="*/ 1672364 w 1758462"/>
                  <a:gd name="connsiteY1" fmla="*/ 7910 h 365439"/>
                  <a:gd name="connsiteX2" fmla="*/ 1758462 w 1758462"/>
                  <a:gd name="connsiteY2" fmla="*/ 365439 h 365439"/>
                  <a:gd name="connsiteX3" fmla="*/ 1758462 w 1758462"/>
                  <a:gd name="connsiteY3" fmla="*/ 362305 h 365439"/>
                  <a:gd name="connsiteX4" fmla="*/ 1758462 w 1758462"/>
                  <a:gd name="connsiteY4" fmla="*/ 362305 h 365439"/>
                  <a:gd name="connsiteX5" fmla="*/ 0 w 1758462"/>
                  <a:gd name="connsiteY5" fmla="*/ 362305 h 365439"/>
                  <a:gd name="connsiteX6" fmla="*/ 0 w 1758462"/>
                  <a:gd name="connsiteY6" fmla="*/ 362305 h 365439"/>
                  <a:gd name="connsiteX7" fmla="*/ 0 w 1758462"/>
                  <a:gd name="connsiteY7" fmla="*/ 351152 h 365439"/>
                  <a:gd name="connsiteX8" fmla="*/ 86774 w 1758462"/>
                  <a:gd name="connsiteY8" fmla="*/ 0 h 3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8462" h="365439">
                    <a:moveTo>
                      <a:pt x="86774" y="0"/>
                    </a:moveTo>
                    <a:lnTo>
                      <a:pt x="1672364" y="7910"/>
                    </a:lnTo>
                    <a:lnTo>
                      <a:pt x="1758462" y="365439"/>
                    </a:lnTo>
                    <a:lnTo>
                      <a:pt x="1758462" y="362305"/>
                    </a:lnTo>
                    <a:lnTo>
                      <a:pt x="1758462" y="362305"/>
                    </a:lnTo>
                    <a:lnTo>
                      <a:pt x="0" y="362305"/>
                    </a:lnTo>
                    <a:lnTo>
                      <a:pt x="0" y="362305"/>
                    </a:lnTo>
                    <a:lnTo>
                      <a:pt x="0" y="351152"/>
                    </a:lnTo>
                    <a:lnTo>
                      <a:pt x="86774" y="0"/>
                    </a:lnTo>
                    <a:close/>
                  </a:path>
                </a:pathLst>
              </a:custGeom>
              <a:grp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6000" dirty="0">
                  <a:ln w="12700">
                    <a:solidFill>
                      <a:prstClr val="white"/>
                    </a:solidFill>
                    <a:prstDash val="dash"/>
                  </a:ln>
                  <a:solidFill>
                    <a:srgbClr val="06065A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Rectangle: Top Corners Snipped 4">
              <a:extLst>
                <a:ext uri="{FF2B5EF4-FFF2-40B4-BE49-F238E27FC236}">
                  <a16:creationId xmlns:a16="http://schemas.microsoft.com/office/drawing/2014/main" id="{040EF108-F727-4252-AF93-44CD1153CE6B}"/>
                </a:ext>
              </a:extLst>
            </p:cNvPr>
            <p:cNvSpPr/>
            <p:nvPr/>
          </p:nvSpPr>
          <p:spPr>
            <a:xfrm flipV="1">
              <a:off x="-2805" y="-1"/>
              <a:ext cx="9146065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84BAC7-9255-461B-8247-57B257179E69}"/>
              </a:ext>
            </a:extLst>
          </p:cNvPr>
          <p:cNvSpPr/>
          <p:nvPr/>
        </p:nvSpPr>
        <p:spPr>
          <a:xfrm>
            <a:off x="-228600" y="6432550"/>
            <a:ext cx="7689850" cy="373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222" name="Group 13">
            <a:extLst>
              <a:ext uri="{FF2B5EF4-FFF2-40B4-BE49-F238E27FC236}">
                <a16:creationId xmlns:a16="http://schemas.microsoft.com/office/drawing/2014/main" id="{CA529D43-0B6D-4634-8137-1DB256852A9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18" name="Rectangle: Top Corners Snipped 4">
              <a:extLst>
                <a:ext uri="{FF2B5EF4-FFF2-40B4-BE49-F238E27FC236}">
                  <a16:creationId xmlns:a16="http://schemas.microsoft.com/office/drawing/2014/main" id="{6D4196B2-1420-4593-B378-07645D530DB5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: Top Corners Snipped 4">
              <a:extLst>
                <a:ext uri="{FF2B5EF4-FFF2-40B4-BE49-F238E27FC236}">
                  <a16:creationId xmlns:a16="http://schemas.microsoft.com/office/drawing/2014/main" id="{B4914B51-C898-43FA-98E6-66404BECFA46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: Top Corners Snipped 4">
              <a:extLst>
                <a:ext uri="{FF2B5EF4-FFF2-40B4-BE49-F238E27FC236}">
                  <a16:creationId xmlns:a16="http://schemas.microsoft.com/office/drawing/2014/main" id="{07852B07-BD05-4456-B250-F37349F1C932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ectangle: Top Corners Snipped 4">
              <a:extLst>
                <a:ext uri="{FF2B5EF4-FFF2-40B4-BE49-F238E27FC236}">
                  <a16:creationId xmlns:a16="http://schemas.microsoft.com/office/drawing/2014/main" id="{21692106-83FB-4D44-9B5F-DDCE2417A706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Rectangle: Top Corners Snipped 4">
            <a:extLst>
              <a:ext uri="{FF2B5EF4-FFF2-40B4-BE49-F238E27FC236}">
                <a16:creationId xmlns:a16="http://schemas.microsoft.com/office/drawing/2014/main" id="{D1B3AA0D-57A4-4E75-B85D-C31649E81157}"/>
              </a:ext>
            </a:extLst>
          </p:cNvPr>
          <p:cNvSpPr/>
          <p:nvPr/>
        </p:nvSpPr>
        <p:spPr>
          <a:xfrm>
            <a:off x="9623425" y="6523038"/>
            <a:ext cx="9145588" cy="334962"/>
          </a:xfrm>
          <a:custGeom>
            <a:avLst/>
            <a:gdLst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60335 h 362001"/>
              <a:gd name="connsiteX8" fmla="*/ 60335 w 1758462"/>
              <a:gd name="connsiteY8" fmla="*/ 0 h 362001"/>
              <a:gd name="connsiteX0" fmla="*/ 60335 w 1758462"/>
              <a:gd name="connsiteY0" fmla="*/ 0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60335 w 1758462"/>
              <a:gd name="connsiteY8" fmla="*/ 0 h 362001"/>
              <a:gd name="connsiteX0" fmla="*/ 267504 w 1758462"/>
              <a:gd name="connsiteY0" fmla="*/ 4762 h 362001"/>
              <a:gd name="connsiteX1" fmla="*/ 1698127 w 1758462"/>
              <a:gd name="connsiteY1" fmla="*/ 0 h 362001"/>
              <a:gd name="connsiteX2" fmla="*/ 1758462 w 1758462"/>
              <a:gd name="connsiteY2" fmla="*/ 60335 h 362001"/>
              <a:gd name="connsiteX3" fmla="*/ 1758462 w 1758462"/>
              <a:gd name="connsiteY3" fmla="*/ 362001 h 362001"/>
              <a:gd name="connsiteX4" fmla="*/ 1758462 w 1758462"/>
              <a:gd name="connsiteY4" fmla="*/ 362001 h 362001"/>
              <a:gd name="connsiteX5" fmla="*/ 0 w 1758462"/>
              <a:gd name="connsiteY5" fmla="*/ 362001 h 362001"/>
              <a:gd name="connsiteX6" fmla="*/ 0 w 1758462"/>
              <a:gd name="connsiteY6" fmla="*/ 362001 h 362001"/>
              <a:gd name="connsiteX7" fmla="*/ 0 w 1758462"/>
              <a:gd name="connsiteY7" fmla="*/ 350848 h 362001"/>
              <a:gd name="connsiteX8" fmla="*/ 267504 w 1758462"/>
              <a:gd name="connsiteY8" fmla="*/ 4762 h 362001"/>
              <a:gd name="connsiteX0" fmla="*/ 267504 w 1758462"/>
              <a:gd name="connsiteY0" fmla="*/ 4762 h 365135"/>
              <a:gd name="connsiteX1" fmla="*/ 1698127 w 1758462"/>
              <a:gd name="connsiteY1" fmla="*/ 0 h 365135"/>
              <a:gd name="connsiteX2" fmla="*/ 1758462 w 1758462"/>
              <a:gd name="connsiteY2" fmla="*/ 365135 h 365135"/>
              <a:gd name="connsiteX3" fmla="*/ 1758462 w 1758462"/>
              <a:gd name="connsiteY3" fmla="*/ 362001 h 365135"/>
              <a:gd name="connsiteX4" fmla="*/ 1758462 w 1758462"/>
              <a:gd name="connsiteY4" fmla="*/ 362001 h 365135"/>
              <a:gd name="connsiteX5" fmla="*/ 0 w 1758462"/>
              <a:gd name="connsiteY5" fmla="*/ 362001 h 365135"/>
              <a:gd name="connsiteX6" fmla="*/ 0 w 1758462"/>
              <a:gd name="connsiteY6" fmla="*/ 362001 h 365135"/>
              <a:gd name="connsiteX7" fmla="*/ 0 w 1758462"/>
              <a:gd name="connsiteY7" fmla="*/ 350848 h 365135"/>
              <a:gd name="connsiteX8" fmla="*/ 267504 w 1758462"/>
              <a:gd name="connsiteY8" fmla="*/ 4762 h 365135"/>
              <a:gd name="connsiteX0" fmla="*/ 267504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267504 w 1758462"/>
              <a:gd name="connsiteY8" fmla="*/ 2381 h 362754"/>
              <a:gd name="connsiteX0" fmla="*/ 343704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43704 w 1758462"/>
              <a:gd name="connsiteY8" fmla="*/ 4762 h 362754"/>
              <a:gd name="connsiteX0" fmla="*/ 367516 w 1758462"/>
              <a:gd name="connsiteY0" fmla="*/ 2381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7516 w 1758462"/>
              <a:gd name="connsiteY8" fmla="*/ 2381 h 362754"/>
              <a:gd name="connsiteX0" fmla="*/ 369897 w 1758462"/>
              <a:gd name="connsiteY0" fmla="*/ 4762 h 362754"/>
              <a:gd name="connsiteX1" fmla="*/ 1476671 w 1758462"/>
              <a:gd name="connsiteY1" fmla="*/ 0 h 362754"/>
              <a:gd name="connsiteX2" fmla="*/ 1758462 w 1758462"/>
              <a:gd name="connsiteY2" fmla="*/ 362754 h 362754"/>
              <a:gd name="connsiteX3" fmla="*/ 1758462 w 1758462"/>
              <a:gd name="connsiteY3" fmla="*/ 359620 h 362754"/>
              <a:gd name="connsiteX4" fmla="*/ 1758462 w 1758462"/>
              <a:gd name="connsiteY4" fmla="*/ 359620 h 362754"/>
              <a:gd name="connsiteX5" fmla="*/ 0 w 1758462"/>
              <a:gd name="connsiteY5" fmla="*/ 359620 h 362754"/>
              <a:gd name="connsiteX6" fmla="*/ 0 w 1758462"/>
              <a:gd name="connsiteY6" fmla="*/ 359620 h 362754"/>
              <a:gd name="connsiteX7" fmla="*/ 0 w 1758462"/>
              <a:gd name="connsiteY7" fmla="*/ 348467 h 362754"/>
              <a:gd name="connsiteX8" fmla="*/ 369897 w 1758462"/>
              <a:gd name="connsiteY8" fmla="*/ 4762 h 362754"/>
              <a:gd name="connsiteX0" fmla="*/ 369897 w 1758462"/>
              <a:gd name="connsiteY0" fmla="*/ 2381 h 360373"/>
              <a:gd name="connsiteX1" fmla="*/ 144333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4608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106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6189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33808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2381 h 360373"/>
              <a:gd name="connsiteX1" fmla="*/ 1424283 w 1758462"/>
              <a:gd name="connsiteY1" fmla="*/ 0 h 360373"/>
              <a:gd name="connsiteX2" fmla="*/ 1758462 w 1758462"/>
              <a:gd name="connsiteY2" fmla="*/ 360373 h 360373"/>
              <a:gd name="connsiteX3" fmla="*/ 1758462 w 1758462"/>
              <a:gd name="connsiteY3" fmla="*/ 357239 h 360373"/>
              <a:gd name="connsiteX4" fmla="*/ 1758462 w 1758462"/>
              <a:gd name="connsiteY4" fmla="*/ 357239 h 360373"/>
              <a:gd name="connsiteX5" fmla="*/ 0 w 1758462"/>
              <a:gd name="connsiteY5" fmla="*/ 357239 h 360373"/>
              <a:gd name="connsiteX6" fmla="*/ 0 w 1758462"/>
              <a:gd name="connsiteY6" fmla="*/ 357239 h 360373"/>
              <a:gd name="connsiteX7" fmla="*/ 0 w 1758462"/>
              <a:gd name="connsiteY7" fmla="*/ 356046 h 360373"/>
              <a:gd name="connsiteX8" fmla="*/ 369897 w 1758462"/>
              <a:gd name="connsiteY8" fmla="*/ 2381 h 360373"/>
              <a:gd name="connsiteX0" fmla="*/ 369897 w 1758462"/>
              <a:gd name="connsiteY0" fmla="*/ 0 h 357992"/>
              <a:gd name="connsiteX1" fmla="*/ 1412377 w 1758462"/>
              <a:gd name="connsiteY1" fmla="*/ 109 h 357992"/>
              <a:gd name="connsiteX2" fmla="*/ 1758462 w 1758462"/>
              <a:gd name="connsiteY2" fmla="*/ 357992 h 357992"/>
              <a:gd name="connsiteX3" fmla="*/ 1758462 w 1758462"/>
              <a:gd name="connsiteY3" fmla="*/ 354858 h 357992"/>
              <a:gd name="connsiteX4" fmla="*/ 1758462 w 1758462"/>
              <a:gd name="connsiteY4" fmla="*/ 354858 h 357992"/>
              <a:gd name="connsiteX5" fmla="*/ 0 w 1758462"/>
              <a:gd name="connsiteY5" fmla="*/ 354858 h 357992"/>
              <a:gd name="connsiteX6" fmla="*/ 0 w 1758462"/>
              <a:gd name="connsiteY6" fmla="*/ 354858 h 357992"/>
              <a:gd name="connsiteX7" fmla="*/ 0 w 1758462"/>
              <a:gd name="connsiteY7" fmla="*/ 353665 h 357992"/>
              <a:gd name="connsiteX8" fmla="*/ 369897 w 1758462"/>
              <a:gd name="connsiteY8" fmla="*/ 0 h 357992"/>
              <a:gd name="connsiteX0" fmla="*/ 343703 w 1758462"/>
              <a:gd name="connsiteY0" fmla="*/ 7362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343703 w 1758462"/>
              <a:gd name="connsiteY8" fmla="*/ 7362 h 357883"/>
              <a:gd name="connsiteX0" fmla="*/ 105317 w 1758462"/>
              <a:gd name="connsiteY0" fmla="*/ 11055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5317 w 1758462"/>
              <a:gd name="connsiteY8" fmla="*/ 11055 h 357883"/>
              <a:gd name="connsiteX0" fmla="*/ 102746 w 1758462"/>
              <a:gd name="connsiteY0" fmla="*/ 13988 h 357883"/>
              <a:gd name="connsiteX1" fmla="*/ 1412377 w 1758462"/>
              <a:gd name="connsiteY1" fmla="*/ 0 h 357883"/>
              <a:gd name="connsiteX2" fmla="*/ 1758462 w 1758462"/>
              <a:gd name="connsiteY2" fmla="*/ 357883 h 357883"/>
              <a:gd name="connsiteX3" fmla="*/ 1758462 w 1758462"/>
              <a:gd name="connsiteY3" fmla="*/ 354749 h 357883"/>
              <a:gd name="connsiteX4" fmla="*/ 1758462 w 1758462"/>
              <a:gd name="connsiteY4" fmla="*/ 354749 h 357883"/>
              <a:gd name="connsiteX5" fmla="*/ 0 w 1758462"/>
              <a:gd name="connsiteY5" fmla="*/ 354749 h 357883"/>
              <a:gd name="connsiteX6" fmla="*/ 0 w 1758462"/>
              <a:gd name="connsiteY6" fmla="*/ 354749 h 357883"/>
              <a:gd name="connsiteX7" fmla="*/ 0 w 1758462"/>
              <a:gd name="connsiteY7" fmla="*/ 353556 h 357883"/>
              <a:gd name="connsiteX8" fmla="*/ 102746 w 1758462"/>
              <a:gd name="connsiteY8" fmla="*/ 13988 h 357883"/>
              <a:gd name="connsiteX0" fmla="*/ 102746 w 1758462"/>
              <a:gd name="connsiteY0" fmla="*/ 16921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102746 w 1758462"/>
              <a:gd name="connsiteY8" fmla="*/ 16921 h 360816"/>
              <a:gd name="connsiteX0" fmla="*/ 63921 w 1758462"/>
              <a:gd name="connsiteY0" fmla="*/ 19854 h 360816"/>
              <a:gd name="connsiteX1" fmla="*/ 1598628 w 1758462"/>
              <a:gd name="connsiteY1" fmla="*/ 0 h 360816"/>
              <a:gd name="connsiteX2" fmla="*/ 1758462 w 1758462"/>
              <a:gd name="connsiteY2" fmla="*/ 360816 h 360816"/>
              <a:gd name="connsiteX3" fmla="*/ 1758462 w 1758462"/>
              <a:gd name="connsiteY3" fmla="*/ 357682 h 360816"/>
              <a:gd name="connsiteX4" fmla="*/ 1758462 w 1758462"/>
              <a:gd name="connsiteY4" fmla="*/ 357682 h 360816"/>
              <a:gd name="connsiteX5" fmla="*/ 0 w 1758462"/>
              <a:gd name="connsiteY5" fmla="*/ 357682 h 360816"/>
              <a:gd name="connsiteX6" fmla="*/ 0 w 1758462"/>
              <a:gd name="connsiteY6" fmla="*/ 357682 h 360816"/>
              <a:gd name="connsiteX7" fmla="*/ 0 w 1758462"/>
              <a:gd name="connsiteY7" fmla="*/ 356489 h 360816"/>
              <a:gd name="connsiteX8" fmla="*/ 63921 w 1758462"/>
              <a:gd name="connsiteY8" fmla="*/ 19854 h 360816"/>
              <a:gd name="connsiteX0" fmla="*/ 63921 w 1758462"/>
              <a:gd name="connsiteY0" fmla="*/ 9893 h 350855"/>
              <a:gd name="connsiteX1" fmla="*/ 1692475 w 1758462"/>
              <a:gd name="connsiteY1" fmla="*/ 0 h 350855"/>
              <a:gd name="connsiteX2" fmla="*/ 1758462 w 1758462"/>
              <a:gd name="connsiteY2" fmla="*/ 350855 h 350855"/>
              <a:gd name="connsiteX3" fmla="*/ 1758462 w 1758462"/>
              <a:gd name="connsiteY3" fmla="*/ 347721 h 350855"/>
              <a:gd name="connsiteX4" fmla="*/ 1758462 w 1758462"/>
              <a:gd name="connsiteY4" fmla="*/ 347721 h 350855"/>
              <a:gd name="connsiteX5" fmla="*/ 0 w 1758462"/>
              <a:gd name="connsiteY5" fmla="*/ 347721 h 350855"/>
              <a:gd name="connsiteX6" fmla="*/ 0 w 1758462"/>
              <a:gd name="connsiteY6" fmla="*/ 347721 h 350855"/>
              <a:gd name="connsiteX7" fmla="*/ 0 w 1758462"/>
              <a:gd name="connsiteY7" fmla="*/ 346528 h 350855"/>
              <a:gd name="connsiteX8" fmla="*/ 63921 w 1758462"/>
              <a:gd name="connsiteY8" fmla="*/ 9893 h 35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462" h="350855">
                <a:moveTo>
                  <a:pt x="63921" y="9893"/>
                </a:moveTo>
                <a:lnTo>
                  <a:pt x="1692475" y="0"/>
                </a:lnTo>
                <a:lnTo>
                  <a:pt x="1758462" y="350855"/>
                </a:lnTo>
                <a:lnTo>
                  <a:pt x="1758462" y="347721"/>
                </a:lnTo>
                <a:lnTo>
                  <a:pt x="1758462" y="347721"/>
                </a:lnTo>
                <a:lnTo>
                  <a:pt x="0" y="347721"/>
                </a:lnTo>
                <a:lnTo>
                  <a:pt x="0" y="347721"/>
                </a:lnTo>
                <a:lnTo>
                  <a:pt x="0" y="346528"/>
                </a:lnTo>
                <a:lnTo>
                  <a:pt x="63921" y="9893"/>
                </a:lnTo>
                <a:close/>
              </a:path>
            </a:pathLst>
          </a:cu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Abdul Wazed, Assistant Teacher, Gopalpur Govt. Primary School,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Ghoraghat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Dinajpir</a:t>
            </a:r>
            <a:endParaRPr lang="en-US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38676-B4A1-4BEB-B3CB-62F1630824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28" y="2806323"/>
            <a:ext cx="4539824" cy="30368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8750" decel="2262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63 L -2.03316 0.01065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67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019800" cy="68580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ums hs hous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828800"/>
            <a:ext cx="5977128" cy="4443984"/>
          </a:xfrm>
          <a:ln w="28575">
            <a:solidFill>
              <a:srgbClr val="C00000"/>
            </a:solidFill>
          </a:ln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369C88AB-ED76-4FD1-AC3A-8C685508844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90802655-78A2-4E5B-BE54-F4269F651809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Top Corners Snipped 4">
              <a:extLst>
                <a:ext uri="{FF2B5EF4-FFF2-40B4-BE49-F238E27FC236}">
                  <a16:creationId xmlns:a16="http://schemas.microsoft.com/office/drawing/2014/main" id="{3231EE9D-C4E0-4D4D-80A6-E313DB0E6B96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: Top Corners Snipped 4">
              <a:extLst>
                <a:ext uri="{FF2B5EF4-FFF2-40B4-BE49-F238E27FC236}">
                  <a16:creationId xmlns:a16="http://schemas.microsoft.com/office/drawing/2014/main" id="{280CB663-73CD-40A0-BC08-5A63A5915F0D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: Top Corners Snipped 4">
              <a:extLst>
                <a:ext uri="{FF2B5EF4-FFF2-40B4-BE49-F238E27FC236}">
                  <a16:creationId xmlns:a16="http://schemas.microsoft.com/office/drawing/2014/main" id="{CEE83D9B-3E03-4095-97B8-3449AC2CA4CC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03375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আয়ত ও বর্গের বৈশিষ্ট্য জানবে </a:t>
            </a:r>
            <a:br>
              <a:rPr lang="bn-BD" sz="3600" dirty="0"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আয়ত ও বর্গের পার্থক্য চিহ্নিত করতে পাড়বে।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9600"/>
            <a:ext cx="6400800" cy="76200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9848942C-F32B-4612-931E-F56F1E80A29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A5C877B2-8AFA-4549-9C40-4225C77AE435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745DB7A5-DB75-4F13-8F18-B612BC38FE36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Top Corners Snipped 4">
              <a:extLst>
                <a:ext uri="{FF2B5EF4-FFF2-40B4-BE49-F238E27FC236}">
                  <a16:creationId xmlns:a16="http://schemas.microsoft.com/office/drawing/2014/main" id="{4E7B49C6-3E63-4BAC-8492-6F95998510D3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: Top Corners Snipped 4">
              <a:extLst>
                <a:ext uri="{FF2B5EF4-FFF2-40B4-BE49-F238E27FC236}">
                  <a16:creationId xmlns:a16="http://schemas.microsoft.com/office/drawing/2014/main" id="{81D45D42-553D-401D-BFD9-45C2CEB8C811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H="1">
            <a:off x="1524000" y="152400"/>
            <a:ext cx="6248400" cy="762000"/>
          </a:xfrm>
          <a:blipFill>
            <a:blip r:embed="rId2" cstate="print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আয়ত ও বর্গ</a:t>
            </a:r>
            <a:endParaRPr lang="en-US" dirty="0"/>
          </a:p>
        </p:txBody>
      </p:sp>
      <p:pic>
        <p:nvPicPr>
          <p:cNvPr id="6" name="Picture 5" descr="indeertet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919" y="1643626"/>
            <a:ext cx="2819400" cy="1619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imasdfsdgfr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524000"/>
            <a:ext cx="1447800" cy="208266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imageadfgtrj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447800"/>
            <a:ext cx="2957209" cy="1828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indkghjh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4191000"/>
            <a:ext cx="2400300" cy="1905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352800" y="4495800"/>
            <a:ext cx="22860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6934200" y="4572000"/>
            <a:ext cx="1219200" cy="129540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B61209EA-D1C2-4836-87C5-834B690BD2C1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14" name="Rectangle: Top Corners Snipped 4">
              <a:extLst>
                <a:ext uri="{FF2B5EF4-FFF2-40B4-BE49-F238E27FC236}">
                  <a16:creationId xmlns:a16="http://schemas.microsoft.com/office/drawing/2014/main" id="{1F7B1145-D8C1-4C80-BE5D-9726ED087961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: Top Corners Snipped 4">
              <a:extLst>
                <a:ext uri="{FF2B5EF4-FFF2-40B4-BE49-F238E27FC236}">
                  <a16:creationId xmlns:a16="http://schemas.microsoft.com/office/drawing/2014/main" id="{7F96C7A5-5A0C-4FDA-8726-88054B92DBCC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: Top Corners Snipped 4">
              <a:extLst>
                <a:ext uri="{FF2B5EF4-FFF2-40B4-BE49-F238E27FC236}">
                  <a16:creationId xmlns:a16="http://schemas.microsoft.com/office/drawing/2014/main" id="{5F8F5D6F-466D-4D01-B071-58B2CB47554C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: Top Corners Snipped 4">
              <a:extLst>
                <a:ext uri="{FF2B5EF4-FFF2-40B4-BE49-F238E27FC236}">
                  <a16:creationId xmlns:a16="http://schemas.microsoft.com/office/drawing/2014/main" id="{6713BCEE-CD70-437C-BAD7-5B8A118671F2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7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81000"/>
            <a:ext cx="2895600" cy="60960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elaxedIns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 ও বর্গঃ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62000" y="1524000"/>
            <a:ext cx="3886200" cy="1908048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58140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581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3716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>
            <a:off x="152400" y="2819400"/>
            <a:ext cx="1219200" cy="121920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3886200"/>
            <a:ext cx="2034531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কখগঘ একটি আয়ত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>
            <a:off x="5257800" y="2971800"/>
            <a:ext cx="1219200" cy="914400"/>
          </a:xfrm>
          <a:prstGeom prst="arc">
            <a:avLst>
              <a:gd name="adj1" fmla="val 16277433"/>
              <a:gd name="adj2" fmla="val 54475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86400" y="1447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V="1">
            <a:off x="8153400" y="1066800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867400" y="1676400"/>
            <a:ext cx="2133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4495800"/>
            <a:ext cx="3684022" cy="83099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যে সামান্তরিকের একটি কোণ সমকোণ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তাই আয়ত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9600" y="16764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3733800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05800" y="34290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1200" y="3962400"/>
            <a:ext cx="2514600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কখগঘ  একটি   বর্গ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0" y="4648200"/>
            <a:ext cx="3505200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যে সামান্তরিকের দুইটি সন্নিহিত বাহু সমান এবং প্রতেকটি কোণ সমকোণ তাই বর্গ।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" y="4800601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৯০ ডিগ্রী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5562600"/>
            <a:ext cx="45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>
                <a:latin typeface="NikoshBAN" pitchFamily="2" charset="0"/>
                <a:cs typeface="NikoshBAN" pitchFamily="2" charset="0"/>
              </a:rPr>
              <a:t>৯০ ডিগ্রী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id="{2080347D-5AE2-4BC6-B662-7267C1647F6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27" name="Rectangle: Top Corners Snipped 4">
              <a:extLst>
                <a:ext uri="{FF2B5EF4-FFF2-40B4-BE49-F238E27FC236}">
                  <a16:creationId xmlns:a16="http://schemas.microsoft.com/office/drawing/2014/main" id="{55568C98-5029-4C1A-A240-6C7F856642C4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: Top Corners Snipped 4">
              <a:extLst>
                <a:ext uri="{FF2B5EF4-FFF2-40B4-BE49-F238E27FC236}">
                  <a16:creationId xmlns:a16="http://schemas.microsoft.com/office/drawing/2014/main" id="{7714CA9D-AA5E-4DDA-8F85-25FECE4FEBC9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Rectangle: Top Corners Snipped 4">
              <a:extLst>
                <a:ext uri="{FF2B5EF4-FFF2-40B4-BE49-F238E27FC236}">
                  <a16:creationId xmlns:a16="http://schemas.microsoft.com/office/drawing/2014/main" id="{42507BDB-1648-4E87-9FD3-5A333E660A13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Rectangle: Top Corners Snipped 4">
              <a:extLst>
                <a:ext uri="{FF2B5EF4-FFF2-40B4-BE49-F238E27FC236}">
                  <a16:creationId xmlns:a16="http://schemas.microsoft.com/office/drawing/2014/main" id="{42193E71-2DE0-4682-B383-28E0DCE43727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6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1.56337E-6 L 0.08333 -0.282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08E-7 L 0.20833 -0.382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 animBg="1"/>
      <p:bldP spid="9" grpId="0" animBg="1"/>
      <p:bldP spid="12" grpId="0" animBg="1"/>
      <p:bldP spid="13" grpId="0"/>
      <p:bldP spid="19" grpId="0" animBg="1"/>
      <p:bldP spid="20" grpId="0" animBg="1"/>
      <p:bldP spid="22" grpId="0"/>
      <p:bldP spid="23" grpId="0"/>
      <p:bldP spid="24" grpId="0"/>
      <p:bldP spid="28" grpId="0" animBg="1"/>
      <p:bldP spid="30" grpId="0" animBg="1"/>
      <p:bldP spid="21" grpId="0"/>
      <p:bldP spid="21" grpId="1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248400" cy="868362"/>
          </a:xfr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পাঠের সংযোগ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dddddddddddd9.jpg"/>
          <p:cNvPicPr>
            <a:picLocks noChangeAspect="1"/>
          </p:cNvPicPr>
          <p:nvPr/>
        </p:nvPicPr>
        <p:blipFill>
          <a:blip r:embed="rId3" cstate="print"/>
          <a:srcRect b="8820"/>
          <a:stretch>
            <a:fillRect/>
          </a:stretch>
        </p:blipFill>
        <p:spPr>
          <a:xfrm>
            <a:off x="1374595" y="1700260"/>
            <a:ext cx="6474005" cy="3938540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4" name="Group 13">
            <a:extLst>
              <a:ext uri="{FF2B5EF4-FFF2-40B4-BE49-F238E27FC236}">
                <a16:creationId xmlns:a16="http://schemas.microsoft.com/office/drawing/2014/main" id="{655C9F4A-8C6D-403B-A1C6-53F19F3D1F3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75750" cy="6858000"/>
            <a:chOff x="-2805" y="-1"/>
            <a:chExt cx="9175883" cy="6858004"/>
          </a:xfrm>
        </p:grpSpPr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D4F5ACC0-1703-42DE-B883-1CD693D62536}"/>
                </a:ext>
              </a:extLst>
            </p:cNvPr>
            <p:cNvSpPr/>
            <p:nvPr/>
          </p:nvSpPr>
          <p:spPr>
            <a:xfrm rot="5400000">
              <a:off x="-3258766" y="3255960"/>
              <a:ext cx="6858004" cy="346080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12865 h 373238"/>
                <a:gd name="connsiteX1" fmla="*/ 1436189 w 1758462"/>
                <a:gd name="connsiteY1" fmla="*/ 0 h 373238"/>
                <a:gd name="connsiteX2" fmla="*/ 1758462 w 1758462"/>
                <a:gd name="connsiteY2" fmla="*/ 373238 h 373238"/>
                <a:gd name="connsiteX3" fmla="*/ 1758462 w 1758462"/>
                <a:gd name="connsiteY3" fmla="*/ 370104 h 373238"/>
                <a:gd name="connsiteX4" fmla="*/ 1758462 w 1758462"/>
                <a:gd name="connsiteY4" fmla="*/ 370104 h 373238"/>
                <a:gd name="connsiteX5" fmla="*/ 0 w 1758462"/>
                <a:gd name="connsiteY5" fmla="*/ 370104 h 373238"/>
                <a:gd name="connsiteX6" fmla="*/ 0 w 1758462"/>
                <a:gd name="connsiteY6" fmla="*/ 370104 h 373238"/>
                <a:gd name="connsiteX7" fmla="*/ 0 w 1758462"/>
                <a:gd name="connsiteY7" fmla="*/ 358951 h 373238"/>
                <a:gd name="connsiteX8" fmla="*/ 267504 w 1758462"/>
                <a:gd name="connsiteY8" fmla="*/ 12865 h 373238"/>
                <a:gd name="connsiteX0" fmla="*/ 267504 w 1758462"/>
                <a:gd name="connsiteY0" fmla="*/ 15566 h 375939"/>
                <a:gd name="connsiteX1" fmla="*/ 1431430 w 1758462"/>
                <a:gd name="connsiteY1" fmla="*/ 0 h 375939"/>
                <a:gd name="connsiteX2" fmla="*/ 1758462 w 1758462"/>
                <a:gd name="connsiteY2" fmla="*/ 375939 h 375939"/>
                <a:gd name="connsiteX3" fmla="*/ 1758462 w 1758462"/>
                <a:gd name="connsiteY3" fmla="*/ 372805 h 375939"/>
                <a:gd name="connsiteX4" fmla="*/ 1758462 w 1758462"/>
                <a:gd name="connsiteY4" fmla="*/ 372805 h 375939"/>
                <a:gd name="connsiteX5" fmla="*/ 0 w 1758462"/>
                <a:gd name="connsiteY5" fmla="*/ 372805 h 375939"/>
                <a:gd name="connsiteX6" fmla="*/ 0 w 1758462"/>
                <a:gd name="connsiteY6" fmla="*/ 372805 h 375939"/>
                <a:gd name="connsiteX7" fmla="*/ 0 w 1758462"/>
                <a:gd name="connsiteY7" fmla="*/ 361652 h 375939"/>
                <a:gd name="connsiteX8" fmla="*/ 267504 w 1758462"/>
                <a:gd name="connsiteY8" fmla="*/ 15566 h 375939"/>
                <a:gd name="connsiteX0" fmla="*/ 267504 w 1758462"/>
                <a:gd name="connsiteY0" fmla="*/ 20969 h 381342"/>
                <a:gd name="connsiteX1" fmla="*/ 1438574 w 1758462"/>
                <a:gd name="connsiteY1" fmla="*/ 0 h 381342"/>
                <a:gd name="connsiteX2" fmla="*/ 1758462 w 1758462"/>
                <a:gd name="connsiteY2" fmla="*/ 381342 h 381342"/>
                <a:gd name="connsiteX3" fmla="*/ 1758462 w 1758462"/>
                <a:gd name="connsiteY3" fmla="*/ 378208 h 381342"/>
                <a:gd name="connsiteX4" fmla="*/ 1758462 w 1758462"/>
                <a:gd name="connsiteY4" fmla="*/ 378208 h 381342"/>
                <a:gd name="connsiteX5" fmla="*/ 0 w 1758462"/>
                <a:gd name="connsiteY5" fmla="*/ 378208 h 381342"/>
                <a:gd name="connsiteX6" fmla="*/ 0 w 1758462"/>
                <a:gd name="connsiteY6" fmla="*/ 378208 h 381342"/>
                <a:gd name="connsiteX7" fmla="*/ 0 w 1758462"/>
                <a:gd name="connsiteY7" fmla="*/ 367055 h 381342"/>
                <a:gd name="connsiteX8" fmla="*/ 267504 w 1758462"/>
                <a:gd name="connsiteY8" fmla="*/ 20969 h 381342"/>
                <a:gd name="connsiteX0" fmla="*/ 267504 w 1758462"/>
                <a:gd name="connsiteY0" fmla="*/ 20970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267504 w 1758462"/>
                <a:gd name="connsiteY8" fmla="*/ 20970 h 381343"/>
                <a:gd name="connsiteX0" fmla="*/ 81889 w 1758462"/>
                <a:gd name="connsiteY0" fmla="*/ 4762 h 381343"/>
                <a:gd name="connsiteX1" fmla="*/ 1433815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4762 h 381343"/>
                <a:gd name="connsiteX1" fmla="*/ 1678046 w 1758462"/>
                <a:gd name="connsiteY1" fmla="*/ 0 h 381343"/>
                <a:gd name="connsiteX2" fmla="*/ 1758462 w 1758462"/>
                <a:gd name="connsiteY2" fmla="*/ 381343 h 381343"/>
                <a:gd name="connsiteX3" fmla="*/ 1758462 w 1758462"/>
                <a:gd name="connsiteY3" fmla="*/ 378209 h 381343"/>
                <a:gd name="connsiteX4" fmla="*/ 1758462 w 1758462"/>
                <a:gd name="connsiteY4" fmla="*/ 378209 h 381343"/>
                <a:gd name="connsiteX5" fmla="*/ 0 w 1758462"/>
                <a:gd name="connsiteY5" fmla="*/ 378209 h 381343"/>
                <a:gd name="connsiteX6" fmla="*/ 0 w 1758462"/>
                <a:gd name="connsiteY6" fmla="*/ 378209 h 381343"/>
                <a:gd name="connsiteX7" fmla="*/ 0 w 1758462"/>
                <a:gd name="connsiteY7" fmla="*/ 367056 h 381343"/>
                <a:gd name="connsiteX8" fmla="*/ 81889 w 1758462"/>
                <a:gd name="connsiteY8" fmla="*/ 4762 h 381343"/>
                <a:gd name="connsiteX0" fmla="*/ 81889 w 1758462"/>
                <a:gd name="connsiteY0" fmla="*/ 15567 h 392148"/>
                <a:gd name="connsiteX1" fmla="*/ 1676825 w 1758462"/>
                <a:gd name="connsiteY1" fmla="*/ 0 h 392148"/>
                <a:gd name="connsiteX2" fmla="*/ 1758462 w 1758462"/>
                <a:gd name="connsiteY2" fmla="*/ 392148 h 392148"/>
                <a:gd name="connsiteX3" fmla="*/ 1758462 w 1758462"/>
                <a:gd name="connsiteY3" fmla="*/ 389014 h 392148"/>
                <a:gd name="connsiteX4" fmla="*/ 1758462 w 1758462"/>
                <a:gd name="connsiteY4" fmla="*/ 389014 h 392148"/>
                <a:gd name="connsiteX5" fmla="*/ 0 w 1758462"/>
                <a:gd name="connsiteY5" fmla="*/ 389014 h 392148"/>
                <a:gd name="connsiteX6" fmla="*/ 0 w 1758462"/>
                <a:gd name="connsiteY6" fmla="*/ 389014 h 392148"/>
                <a:gd name="connsiteX7" fmla="*/ 0 w 1758462"/>
                <a:gd name="connsiteY7" fmla="*/ 377861 h 392148"/>
                <a:gd name="connsiteX8" fmla="*/ 81889 w 1758462"/>
                <a:gd name="connsiteY8" fmla="*/ 15567 h 392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92148">
                  <a:moveTo>
                    <a:pt x="81889" y="15567"/>
                  </a:moveTo>
                  <a:lnTo>
                    <a:pt x="1676825" y="0"/>
                  </a:lnTo>
                  <a:lnTo>
                    <a:pt x="1758462" y="392148"/>
                  </a:lnTo>
                  <a:lnTo>
                    <a:pt x="1758462" y="389014"/>
                  </a:lnTo>
                  <a:lnTo>
                    <a:pt x="1758462" y="389014"/>
                  </a:lnTo>
                  <a:lnTo>
                    <a:pt x="0" y="389014"/>
                  </a:lnTo>
                  <a:lnTo>
                    <a:pt x="0" y="389014"/>
                  </a:lnTo>
                  <a:lnTo>
                    <a:pt x="0" y="377861"/>
                  </a:lnTo>
                  <a:lnTo>
                    <a:pt x="81889" y="15567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: Top Corners Snipped 4">
              <a:extLst>
                <a:ext uri="{FF2B5EF4-FFF2-40B4-BE49-F238E27FC236}">
                  <a16:creationId xmlns:a16="http://schemas.microsoft.com/office/drawing/2014/main" id="{D04F8A1F-520A-4EA7-BB97-E0C089901B95}"/>
                </a:ext>
              </a:extLst>
            </p:cNvPr>
            <p:cNvSpPr/>
            <p:nvPr/>
          </p:nvSpPr>
          <p:spPr>
            <a:xfrm>
              <a:off x="370" y="6523041"/>
              <a:ext cx="9172708" cy="334962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  <a:gd name="connsiteX0" fmla="*/ 63921 w 1758462"/>
                <a:gd name="connsiteY0" fmla="*/ 13877 h 354839"/>
                <a:gd name="connsiteX1" fmla="*/ 1698372 w 1758462"/>
                <a:gd name="connsiteY1" fmla="*/ 0 h 354839"/>
                <a:gd name="connsiteX2" fmla="*/ 1758462 w 1758462"/>
                <a:gd name="connsiteY2" fmla="*/ 354839 h 354839"/>
                <a:gd name="connsiteX3" fmla="*/ 1758462 w 1758462"/>
                <a:gd name="connsiteY3" fmla="*/ 351705 h 354839"/>
                <a:gd name="connsiteX4" fmla="*/ 1758462 w 1758462"/>
                <a:gd name="connsiteY4" fmla="*/ 351705 h 354839"/>
                <a:gd name="connsiteX5" fmla="*/ 0 w 1758462"/>
                <a:gd name="connsiteY5" fmla="*/ 351705 h 354839"/>
                <a:gd name="connsiteX6" fmla="*/ 0 w 1758462"/>
                <a:gd name="connsiteY6" fmla="*/ 351705 h 354839"/>
                <a:gd name="connsiteX7" fmla="*/ 0 w 1758462"/>
                <a:gd name="connsiteY7" fmla="*/ 350512 h 354839"/>
                <a:gd name="connsiteX8" fmla="*/ 63921 w 1758462"/>
                <a:gd name="connsiteY8" fmla="*/ 13877 h 354839"/>
                <a:gd name="connsiteX0" fmla="*/ 63921 w 1763622"/>
                <a:gd name="connsiteY0" fmla="*/ 13877 h 354839"/>
                <a:gd name="connsiteX1" fmla="*/ 1698372 w 1763622"/>
                <a:gd name="connsiteY1" fmla="*/ 0 h 354839"/>
                <a:gd name="connsiteX2" fmla="*/ 1758462 w 1763622"/>
                <a:gd name="connsiteY2" fmla="*/ 354839 h 354839"/>
                <a:gd name="connsiteX3" fmla="*/ 1758462 w 1763622"/>
                <a:gd name="connsiteY3" fmla="*/ 351705 h 354839"/>
                <a:gd name="connsiteX4" fmla="*/ 1763622 w 1763622"/>
                <a:gd name="connsiteY4" fmla="*/ 351705 h 354839"/>
                <a:gd name="connsiteX5" fmla="*/ 0 w 1763622"/>
                <a:gd name="connsiteY5" fmla="*/ 351705 h 354839"/>
                <a:gd name="connsiteX6" fmla="*/ 0 w 1763622"/>
                <a:gd name="connsiteY6" fmla="*/ 351705 h 354839"/>
                <a:gd name="connsiteX7" fmla="*/ 0 w 1763622"/>
                <a:gd name="connsiteY7" fmla="*/ 350512 h 354839"/>
                <a:gd name="connsiteX8" fmla="*/ 63921 w 1763622"/>
                <a:gd name="connsiteY8" fmla="*/ 13877 h 35483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58462 w 1763622"/>
                <a:gd name="connsiteY2" fmla="*/ 354839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698372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3921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3921 w 1763622"/>
                <a:gd name="connsiteY8" fmla="*/ 13877 h 355689"/>
                <a:gd name="connsiteX0" fmla="*/ 60236 w 1763622"/>
                <a:gd name="connsiteY0" fmla="*/ 13877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0236 w 1763622"/>
                <a:gd name="connsiteY8" fmla="*/ 13877 h 355689"/>
                <a:gd name="connsiteX0" fmla="*/ 67614 w 1763622"/>
                <a:gd name="connsiteY0" fmla="*/ 13876 h 355689"/>
                <a:gd name="connsiteX1" fmla="*/ 1700583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05010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63622"/>
                <a:gd name="connsiteY0" fmla="*/ 13876 h 355689"/>
                <a:gd name="connsiteX1" fmla="*/ 1715377 w 1763622"/>
                <a:gd name="connsiteY1" fmla="*/ 0 h 355689"/>
                <a:gd name="connsiteX2" fmla="*/ 1763622 w 1763622"/>
                <a:gd name="connsiteY2" fmla="*/ 330933 h 355689"/>
                <a:gd name="connsiteX3" fmla="*/ 1763622 w 1763622"/>
                <a:gd name="connsiteY3" fmla="*/ 355689 h 355689"/>
                <a:gd name="connsiteX4" fmla="*/ 1763622 w 1763622"/>
                <a:gd name="connsiteY4" fmla="*/ 351705 h 355689"/>
                <a:gd name="connsiteX5" fmla="*/ 0 w 1763622"/>
                <a:gd name="connsiteY5" fmla="*/ 351705 h 355689"/>
                <a:gd name="connsiteX6" fmla="*/ 0 w 1763622"/>
                <a:gd name="connsiteY6" fmla="*/ 351705 h 355689"/>
                <a:gd name="connsiteX7" fmla="*/ 0 w 1763622"/>
                <a:gd name="connsiteY7" fmla="*/ 350512 h 355689"/>
                <a:gd name="connsiteX8" fmla="*/ 67614 w 176362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3622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7614 w 1779172"/>
                <a:gd name="connsiteY0" fmla="*/ 1387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7614 w 1779172"/>
                <a:gd name="connsiteY8" fmla="*/ 13876 h 355689"/>
                <a:gd name="connsiteX0" fmla="*/ 63171 w 1779172"/>
                <a:gd name="connsiteY0" fmla="*/ 17916 h 355689"/>
                <a:gd name="connsiteX1" fmla="*/ 1715377 w 1779172"/>
                <a:gd name="connsiteY1" fmla="*/ 0 h 355689"/>
                <a:gd name="connsiteX2" fmla="*/ 1768805 w 1779172"/>
                <a:gd name="connsiteY2" fmla="*/ 330933 h 355689"/>
                <a:gd name="connsiteX3" fmla="*/ 1763622 w 1779172"/>
                <a:gd name="connsiteY3" fmla="*/ 355689 h 355689"/>
                <a:gd name="connsiteX4" fmla="*/ 1779172 w 1779172"/>
                <a:gd name="connsiteY4" fmla="*/ 351705 h 355689"/>
                <a:gd name="connsiteX5" fmla="*/ 0 w 1779172"/>
                <a:gd name="connsiteY5" fmla="*/ 351705 h 355689"/>
                <a:gd name="connsiteX6" fmla="*/ 0 w 1779172"/>
                <a:gd name="connsiteY6" fmla="*/ 351705 h 355689"/>
                <a:gd name="connsiteX7" fmla="*/ 0 w 1779172"/>
                <a:gd name="connsiteY7" fmla="*/ 350512 h 355689"/>
                <a:gd name="connsiteX8" fmla="*/ 63171 w 1779172"/>
                <a:gd name="connsiteY8" fmla="*/ 17916 h 355689"/>
                <a:gd name="connsiteX0" fmla="*/ 66873 w 1782874"/>
                <a:gd name="connsiteY0" fmla="*/ 17916 h 355689"/>
                <a:gd name="connsiteX1" fmla="*/ 1719079 w 1782874"/>
                <a:gd name="connsiteY1" fmla="*/ 0 h 355689"/>
                <a:gd name="connsiteX2" fmla="*/ 1772507 w 1782874"/>
                <a:gd name="connsiteY2" fmla="*/ 330933 h 355689"/>
                <a:gd name="connsiteX3" fmla="*/ 1767324 w 1782874"/>
                <a:gd name="connsiteY3" fmla="*/ 355689 h 355689"/>
                <a:gd name="connsiteX4" fmla="*/ 1782874 w 1782874"/>
                <a:gd name="connsiteY4" fmla="*/ 351705 h 355689"/>
                <a:gd name="connsiteX5" fmla="*/ 3702 w 1782874"/>
                <a:gd name="connsiteY5" fmla="*/ 351705 h 355689"/>
                <a:gd name="connsiteX6" fmla="*/ 3702 w 1782874"/>
                <a:gd name="connsiteY6" fmla="*/ 351705 h 355689"/>
                <a:gd name="connsiteX7" fmla="*/ 0 w 1782874"/>
                <a:gd name="connsiteY7" fmla="*/ 350512 h 355689"/>
                <a:gd name="connsiteX8" fmla="*/ 66873 w 1782874"/>
                <a:gd name="connsiteY8" fmla="*/ 17916 h 35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2874" h="355689">
                  <a:moveTo>
                    <a:pt x="66873" y="17916"/>
                  </a:moveTo>
                  <a:lnTo>
                    <a:pt x="1719079" y="0"/>
                  </a:lnTo>
                  <a:lnTo>
                    <a:pt x="1772507" y="330933"/>
                  </a:lnTo>
                  <a:lnTo>
                    <a:pt x="1767324" y="355689"/>
                  </a:lnTo>
                  <a:lnTo>
                    <a:pt x="1782874" y="351705"/>
                  </a:lnTo>
                  <a:lnTo>
                    <a:pt x="3702" y="351705"/>
                  </a:lnTo>
                  <a:lnTo>
                    <a:pt x="3702" y="351705"/>
                  </a:lnTo>
                  <a:lnTo>
                    <a:pt x="0" y="350512"/>
                  </a:lnTo>
                  <a:lnTo>
                    <a:pt x="66873" y="17916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: Top Corners Snipped 4">
              <a:extLst>
                <a:ext uri="{FF2B5EF4-FFF2-40B4-BE49-F238E27FC236}">
                  <a16:creationId xmlns:a16="http://schemas.microsoft.com/office/drawing/2014/main" id="{90DFF87E-4654-4AE0-9F4D-0A00FB1A8125}"/>
                </a:ext>
              </a:extLst>
            </p:cNvPr>
            <p:cNvSpPr/>
            <p:nvPr/>
          </p:nvSpPr>
          <p:spPr>
            <a:xfrm rot="5400000" flipV="1">
              <a:off x="5544842" y="3258343"/>
              <a:ext cx="6858004" cy="341317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267504 w 1758462"/>
                <a:gd name="connsiteY0" fmla="*/ 4762 h 365135"/>
                <a:gd name="connsiteX1" fmla="*/ 1424283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0 h 360373"/>
                <a:gd name="connsiteX1" fmla="*/ 1405233 w 1758462"/>
                <a:gd name="connsiteY1" fmla="*/ 307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267504 w 1758462"/>
                <a:gd name="connsiteY0" fmla="*/ 2228 h 362601"/>
                <a:gd name="connsiteX1" fmla="*/ 1398089 w 1758462"/>
                <a:gd name="connsiteY1" fmla="*/ 0 h 362601"/>
                <a:gd name="connsiteX2" fmla="*/ 1758462 w 1758462"/>
                <a:gd name="connsiteY2" fmla="*/ 362601 h 362601"/>
                <a:gd name="connsiteX3" fmla="*/ 1758462 w 1758462"/>
                <a:gd name="connsiteY3" fmla="*/ 359467 h 362601"/>
                <a:gd name="connsiteX4" fmla="*/ 1758462 w 1758462"/>
                <a:gd name="connsiteY4" fmla="*/ 359467 h 362601"/>
                <a:gd name="connsiteX5" fmla="*/ 0 w 1758462"/>
                <a:gd name="connsiteY5" fmla="*/ 359467 h 362601"/>
                <a:gd name="connsiteX6" fmla="*/ 0 w 1758462"/>
                <a:gd name="connsiteY6" fmla="*/ 359467 h 362601"/>
                <a:gd name="connsiteX7" fmla="*/ 0 w 1758462"/>
                <a:gd name="connsiteY7" fmla="*/ 348314 h 362601"/>
                <a:gd name="connsiteX8" fmla="*/ 267504 w 1758462"/>
                <a:gd name="connsiteY8" fmla="*/ 2228 h 362601"/>
                <a:gd name="connsiteX0" fmla="*/ 267504 w 1758462"/>
                <a:gd name="connsiteY0" fmla="*/ 4760 h 365133"/>
                <a:gd name="connsiteX1" fmla="*/ 1400474 w 1758462"/>
                <a:gd name="connsiteY1" fmla="*/ 0 h 365133"/>
                <a:gd name="connsiteX2" fmla="*/ 1758462 w 1758462"/>
                <a:gd name="connsiteY2" fmla="*/ 365133 h 365133"/>
                <a:gd name="connsiteX3" fmla="*/ 1758462 w 1758462"/>
                <a:gd name="connsiteY3" fmla="*/ 361999 h 365133"/>
                <a:gd name="connsiteX4" fmla="*/ 1758462 w 1758462"/>
                <a:gd name="connsiteY4" fmla="*/ 361999 h 365133"/>
                <a:gd name="connsiteX5" fmla="*/ 0 w 1758462"/>
                <a:gd name="connsiteY5" fmla="*/ 361999 h 365133"/>
                <a:gd name="connsiteX6" fmla="*/ 0 w 1758462"/>
                <a:gd name="connsiteY6" fmla="*/ 361999 h 365133"/>
                <a:gd name="connsiteX7" fmla="*/ 0 w 1758462"/>
                <a:gd name="connsiteY7" fmla="*/ 350846 h 365133"/>
                <a:gd name="connsiteX8" fmla="*/ 267504 w 1758462"/>
                <a:gd name="connsiteY8" fmla="*/ 4760 h 365133"/>
                <a:gd name="connsiteX0" fmla="*/ 267504 w 1758462"/>
                <a:gd name="connsiteY0" fmla="*/ 2226 h 362599"/>
                <a:gd name="connsiteX1" fmla="*/ 1417143 w 1758462"/>
                <a:gd name="connsiteY1" fmla="*/ 0 h 362599"/>
                <a:gd name="connsiteX2" fmla="*/ 1758462 w 1758462"/>
                <a:gd name="connsiteY2" fmla="*/ 362599 h 362599"/>
                <a:gd name="connsiteX3" fmla="*/ 1758462 w 1758462"/>
                <a:gd name="connsiteY3" fmla="*/ 359465 h 362599"/>
                <a:gd name="connsiteX4" fmla="*/ 1758462 w 1758462"/>
                <a:gd name="connsiteY4" fmla="*/ 359465 h 362599"/>
                <a:gd name="connsiteX5" fmla="*/ 0 w 1758462"/>
                <a:gd name="connsiteY5" fmla="*/ 359465 h 362599"/>
                <a:gd name="connsiteX6" fmla="*/ 0 w 1758462"/>
                <a:gd name="connsiteY6" fmla="*/ 359465 h 362599"/>
                <a:gd name="connsiteX7" fmla="*/ 0 w 1758462"/>
                <a:gd name="connsiteY7" fmla="*/ 348312 h 362599"/>
                <a:gd name="connsiteX8" fmla="*/ 267504 w 1758462"/>
                <a:gd name="connsiteY8" fmla="*/ 2226 h 362599"/>
                <a:gd name="connsiteX0" fmla="*/ 267504 w 1758462"/>
                <a:gd name="connsiteY0" fmla="*/ 0 h 360373"/>
                <a:gd name="connsiteX1" fmla="*/ 1672364 w 1758462"/>
                <a:gd name="connsiteY1" fmla="*/ 2844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267504 w 1758462"/>
                <a:gd name="connsiteY8" fmla="*/ 0 h 360373"/>
                <a:gd name="connsiteX0" fmla="*/ 86774 w 1758462"/>
                <a:gd name="connsiteY0" fmla="*/ 0 h 365439"/>
                <a:gd name="connsiteX1" fmla="*/ 1672364 w 1758462"/>
                <a:gd name="connsiteY1" fmla="*/ 7910 h 365439"/>
                <a:gd name="connsiteX2" fmla="*/ 1758462 w 1758462"/>
                <a:gd name="connsiteY2" fmla="*/ 365439 h 365439"/>
                <a:gd name="connsiteX3" fmla="*/ 1758462 w 1758462"/>
                <a:gd name="connsiteY3" fmla="*/ 362305 h 365439"/>
                <a:gd name="connsiteX4" fmla="*/ 1758462 w 1758462"/>
                <a:gd name="connsiteY4" fmla="*/ 362305 h 365439"/>
                <a:gd name="connsiteX5" fmla="*/ 0 w 1758462"/>
                <a:gd name="connsiteY5" fmla="*/ 362305 h 365439"/>
                <a:gd name="connsiteX6" fmla="*/ 0 w 1758462"/>
                <a:gd name="connsiteY6" fmla="*/ 362305 h 365439"/>
                <a:gd name="connsiteX7" fmla="*/ 0 w 1758462"/>
                <a:gd name="connsiteY7" fmla="*/ 351152 h 365439"/>
                <a:gd name="connsiteX8" fmla="*/ 86774 w 1758462"/>
                <a:gd name="connsiteY8" fmla="*/ 0 h 36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65439">
                  <a:moveTo>
                    <a:pt x="86774" y="0"/>
                  </a:moveTo>
                  <a:lnTo>
                    <a:pt x="1672364" y="7910"/>
                  </a:lnTo>
                  <a:lnTo>
                    <a:pt x="1758462" y="365439"/>
                  </a:lnTo>
                  <a:lnTo>
                    <a:pt x="1758462" y="362305"/>
                  </a:lnTo>
                  <a:lnTo>
                    <a:pt x="1758462" y="362305"/>
                  </a:lnTo>
                  <a:lnTo>
                    <a:pt x="0" y="362305"/>
                  </a:lnTo>
                  <a:lnTo>
                    <a:pt x="0" y="362305"/>
                  </a:lnTo>
                  <a:lnTo>
                    <a:pt x="0" y="351152"/>
                  </a:lnTo>
                  <a:lnTo>
                    <a:pt x="86774" y="0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60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06065A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: Top Corners Snipped 4">
              <a:extLst>
                <a:ext uri="{FF2B5EF4-FFF2-40B4-BE49-F238E27FC236}">
                  <a16:creationId xmlns:a16="http://schemas.microsoft.com/office/drawing/2014/main" id="{05C02281-E16B-4C6C-AAE8-E8641F4CE077}"/>
                </a:ext>
              </a:extLst>
            </p:cNvPr>
            <p:cNvSpPr/>
            <p:nvPr/>
          </p:nvSpPr>
          <p:spPr>
            <a:xfrm flipV="1">
              <a:off x="-2805" y="-1"/>
              <a:ext cx="9147308" cy="334963"/>
            </a:xfrm>
            <a:custGeom>
              <a:avLst/>
              <a:gdLst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60335 h 362001"/>
                <a:gd name="connsiteX8" fmla="*/ 60335 w 1758462"/>
                <a:gd name="connsiteY8" fmla="*/ 0 h 362001"/>
                <a:gd name="connsiteX0" fmla="*/ 60335 w 1758462"/>
                <a:gd name="connsiteY0" fmla="*/ 0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60335 w 1758462"/>
                <a:gd name="connsiteY8" fmla="*/ 0 h 362001"/>
                <a:gd name="connsiteX0" fmla="*/ 267504 w 1758462"/>
                <a:gd name="connsiteY0" fmla="*/ 4762 h 362001"/>
                <a:gd name="connsiteX1" fmla="*/ 1698127 w 1758462"/>
                <a:gd name="connsiteY1" fmla="*/ 0 h 362001"/>
                <a:gd name="connsiteX2" fmla="*/ 1758462 w 1758462"/>
                <a:gd name="connsiteY2" fmla="*/ 60335 h 362001"/>
                <a:gd name="connsiteX3" fmla="*/ 1758462 w 1758462"/>
                <a:gd name="connsiteY3" fmla="*/ 362001 h 362001"/>
                <a:gd name="connsiteX4" fmla="*/ 1758462 w 1758462"/>
                <a:gd name="connsiteY4" fmla="*/ 362001 h 362001"/>
                <a:gd name="connsiteX5" fmla="*/ 0 w 1758462"/>
                <a:gd name="connsiteY5" fmla="*/ 362001 h 362001"/>
                <a:gd name="connsiteX6" fmla="*/ 0 w 1758462"/>
                <a:gd name="connsiteY6" fmla="*/ 362001 h 362001"/>
                <a:gd name="connsiteX7" fmla="*/ 0 w 1758462"/>
                <a:gd name="connsiteY7" fmla="*/ 350848 h 362001"/>
                <a:gd name="connsiteX8" fmla="*/ 267504 w 1758462"/>
                <a:gd name="connsiteY8" fmla="*/ 4762 h 362001"/>
                <a:gd name="connsiteX0" fmla="*/ 267504 w 1758462"/>
                <a:gd name="connsiteY0" fmla="*/ 4762 h 365135"/>
                <a:gd name="connsiteX1" fmla="*/ 1698127 w 1758462"/>
                <a:gd name="connsiteY1" fmla="*/ 0 h 365135"/>
                <a:gd name="connsiteX2" fmla="*/ 1758462 w 1758462"/>
                <a:gd name="connsiteY2" fmla="*/ 365135 h 365135"/>
                <a:gd name="connsiteX3" fmla="*/ 1758462 w 1758462"/>
                <a:gd name="connsiteY3" fmla="*/ 362001 h 365135"/>
                <a:gd name="connsiteX4" fmla="*/ 1758462 w 1758462"/>
                <a:gd name="connsiteY4" fmla="*/ 362001 h 365135"/>
                <a:gd name="connsiteX5" fmla="*/ 0 w 1758462"/>
                <a:gd name="connsiteY5" fmla="*/ 362001 h 365135"/>
                <a:gd name="connsiteX6" fmla="*/ 0 w 1758462"/>
                <a:gd name="connsiteY6" fmla="*/ 362001 h 365135"/>
                <a:gd name="connsiteX7" fmla="*/ 0 w 1758462"/>
                <a:gd name="connsiteY7" fmla="*/ 350848 h 365135"/>
                <a:gd name="connsiteX8" fmla="*/ 267504 w 1758462"/>
                <a:gd name="connsiteY8" fmla="*/ 4762 h 365135"/>
                <a:gd name="connsiteX0" fmla="*/ 267504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267504 w 1758462"/>
                <a:gd name="connsiteY8" fmla="*/ 2381 h 362754"/>
                <a:gd name="connsiteX0" fmla="*/ 343704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43704 w 1758462"/>
                <a:gd name="connsiteY8" fmla="*/ 4762 h 362754"/>
                <a:gd name="connsiteX0" fmla="*/ 367516 w 1758462"/>
                <a:gd name="connsiteY0" fmla="*/ 2381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7516 w 1758462"/>
                <a:gd name="connsiteY8" fmla="*/ 2381 h 362754"/>
                <a:gd name="connsiteX0" fmla="*/ 369897 w 1758462"/>
                <a:gd name="connsiteY0" fmla="*/ 4762 h 362754"/>
                <a:gd name="connsiteX1" fmla="*/ 1476671 w 1758462"/>
                <a:gd name="connsiteY1" fmla="*/ 0 h 362754"/>
                <a:gd name="connsiteX2" fmla="*/ 1758462 w 1758462"/>
                <a:gd name="connsiteY2" fmla="*/ 362754 h 362754"/>
                <a:gd name="connsiteX3" fmla="*/ 1758462 w 1758462"/>
                <a:gd name="connsiteY3" fmla="*/ 359620 h 362754"/>
                <a:gd name="connsiteX4" fmla="*/ 1758462 w 1758462"/>
                <a:gd name="connsiteY4" fmla="*/ 359620 h 362754"/>
                <a:gd name="connsiteX5" fmla="*/ 0 w 1758462"/>
                <a:gd name="connsiteY5" fmla="*/ 359620 h 362754"/>
                <a:gd name="connsiteX6" fmla="*/ 0 w 1758462"/>
                <a:gd name="connsiteY6" fmla="*/ 359620 h 362754"/>
                <a:gd name="connsiteX7" fmla="*/ 0 w 1758462"/>
                <a:gd name="connsiteY7" fmla="*/ 348467 h 362754"/>
                <a:gd name="connsiteX8" fmla="*/ 369897 w 1758462"/>
                <a:gd name="connsiteY8" fmla="*/ 4762 h 362754"/>
                <a:gd name="connsiteX0" fmla="*/ 369897 w 1758462"/>
                <a:gd name="connsiteY0" fmla="*/ 2381 h 360373"/>
                <a:gd name="connsiteX1" fmla="*/ 144333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4608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106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6189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33808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2381 h 360373"/>
                <a:gd name="connsiteX1" fmla="*/ 1424283 w 1758462"/>
                <a:gd name="connsiteY1" fmla="*/ 0 h 360373"/>
                <a:gd name="connsiteX2" fmla="*/ 1758462 w 1758462"/>
                <a:gd name="connsiteY2" fmla="*/ 360373 h 360373"/>
                <a:gd name="connsiteX3" fmla="*/ 1758462 w 1758462"/>
                <a:gd name="connsiteY3" fmla="*/ 357239 h 360373"/>
                <a:gd name="connsiteX4" fmla="*/ 1758462 w 1758462"/>
                <a:gd name="connsiteY4" fmla="*/ 357239 h 360373"/>
                <a:gd name="connsiteX5" fmla="*/ 0 w 1758462"/>
                <a:gd name="connsiteY5" fmla="*/ 357239 h 360373"/>
                <a:gd name="connsiteX6" fmla="*/ 0 w 1758462"/>
                <a:gd name="connsiteY6" fmla="*/ 357239 h 360373"/>
                <a:gd name="connsiteX7" fmla="*/ 0 w 1758462"/>
                <a:gd name="connsiteY7" fmla="*/ 356046 h 360373"/>
                <a:gd name="connsiteX8" fmla="*/ 369897 w 1758462"/>
                <a:gd name="connsiteY8" fmla="*/ 2381 h 360373"/>
                <a:gd name="connsiteX0" fmla="*/ 369897 w 1758462"/>
                <a:gd name="connsiteY0" fmla="*/ 0 h 357992"/>
                <a:gd name="connsiteX1" fmla="*/ 1412377 w 1758462"/>
                <a:gd name="connsiteY1" fmla="*/ 109 h 357992"/>
                <a:gd name="connsiteX2" fmla="*/ 1758462 w 1758462"/>
                <a:gd name="connsiteY2" fmla="*/ 357992 h 357992"/>
                <a:gd name="connsiteX3" fmla="*/ 1758462 w 1758462"/>
                <a:gd name="connsiteY3" fmla="*/ 354858 h 357992"/>
                <a:gd name="connsiteX4" fmla="*/ 1758462 w 1758462"/>
                <a:gd name="connsiteY4" fmla="*/ 354858 h 357992"/>
                <a:gd name="connsiteX5" fmla="*/ 0 w 1758462"/>
                <a:gd name="connsiteY5" fmla="*/ 354858 h 357992"/>
                <a:gd name="connsiteX6" fmla="*/ 0 w 1758462"/>
                <a:gd name="connsiteY6" fmla="*/ 354858 h 357992"/>
                <a:gd name="connsiteX7" fmla="*/ 0 w 1758462"/>
                <a:gd name="connsiteY7" fmla="*/ 353665 h 357992"/>
                <a:gd name="connsiteX8" fmla="*/ 369897 w 1758462"/>
                <a:gd name="connsiteY8" fmla="*/ 0 h 357992"/>
                <a:gd name="connsiteX0" fmla="*/ 343703 w 1758462"/>
                <a:gd name="connsiteY0" fmla="*/ 7362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343703 w 1758462"/>
                <a:gd name="connsiteY8" fmla="*/ 7362 h 357883"/>
                <a:gd name="connsiteX0" fmla="*/ 105317 w 1758462"/>
                <a:gd name="connsiteY0" fmla="*/ 11055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5317 w 1758462"/>
                <a:gd name="connsiteY8" fmla="*/ 11055 h 357883"/>
                <a:gd name="connsiteX0" fmla="*/ 102746 w 1758462"/>
                <a:gd name="connsiteY0" fmla="*/ 13988 h 357883"/>
                <a:gd name="connsiteX1" fmla="*/ 1412377 w 1758462"/>
                <a:gd name="connsiteY1" fmla="*/ 0 h 357883"/>
                <a:gd name="connsiteX2" fmla="*/ 1758462 w 1758462"/>
                <a:gd name="connsiteY2" fmla="*/ 357883 h 357883"/>
                <a:gd name="connsiteX3" fmla="*/ 1758462 w 1758462"/>
                <a:gd name="connsiteY3" fmla="*/ 354749 h 357883"/>
                <a:gd name="connsiteX4" fmla="*/ 1758462 w 1758462"/>
                <a:gd name="connsiteY4" fmla="*/ 354749 h 357883"/>
                <a:gd name="connsiteX5" fmla="*/ 0 w 1758462"/>
                <a:gd name="connsiteY5" fmla="*/ 354749 h 357883"/>
                <a:gd name="connsiteX6" fmla="*/ 0 w 1758462"/>
                <a:gd name="connsiteY6" fmla="*/ 354749 h 357883"/>
                <a:gd name="connsiteX7" fmla="*/ 0 w 1758462"/>
                <a:gd name="connsiteY7" fmla="*/ 353556 h 357883"/>
                <a:gd name="connsiteX8" fmla="*/ 102746 w 1758462"/>
                <a:gd name="connsiteY8" fmla="*/ 13988 h 357883"/>
                <a:gd name="connsiteX0" fmla="*/ 102746 w 1758462"/>
                <a:gd name="connsiteY0" fmla="*/ 16921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102746 w 1758462"/>
                <a:gd name="connsiteY8" fmla="*/ 16921 h 360816"/>
                <a:gd name="connsiteX0" fmla="*/ 63921 w 1758462"/>
                <a:gd name="connsiteY0" fmla="*/ 19854 h 360816"/>
                <a:gd name="connsiteX1" fmla="*/ 1598628 w 1758462"/>
                <a:gd name="connsiteY1" fmla="*/ 0 h 360816"/>
                <a:gd name="connsiteX2" fmla="*/ 1758462 w 1758462"/>
                <a:gd name="connsiteY2" fmla="*/ 360816 h 360816"/>
                <a:gd name="connsiteX3" fmla="*/ 1758462 w 1758462"/>
                <a:gd name="connsiteY3" fmla="*/ 357682 h 360816"/>
                <a:gd name="connsiteX4" fmla="*/ 1758462 w 1758462"/>
                <a:gd name="connsiteY4" fmla="*/ 357682 h 360816"/>
                <a:gd name="connsiteX5" fmla="*/ 0 w 1758462"/>
                <a:gd name="connsiteY5" fmla="*/ 357682 h 360816"/>
                <a:gd name="connsiteX6" fmla="*/ 0 w 1758462"/>
                <a:gd name="connsiteY6" fmla="*/ 357682 h 360816"/>
                <a:gd name="connsiteX7" fmla="*/ 0 w 1758462"/>
                <a:gd name="connsiteY7" fmla="*/ 356489 h 360816"/>
                <a:gd name="connsiteX8" fmla="*/ 63921 w 1758462"/>
                <a:gd name="connsiteY8" fmla="*/ 19854 h 360816"/>
                <a:gd name="connsiteX0" fmla="*/ 63921 w 1758462"/>
                <a:gd name="connsiteY0" fmla="*/ 9893 h 350855"/>
                <a:gd name="connsiteX1" fmla="*/ 1692475 w 1758462"/>
                <a:gd name="connsiteY1" fmla="*/ 0 h 350855"/>
                <a:gd name="connsiteX2" fmla="*/ 1758462 w 1758462"/>
                <a:gd name="connsiteY2" fmla="*/ 350855 h 350855"/>
                <a:gd name="connsiteX3" fmla="*/ 1758462 w 1758462"/>
                <a:gd name="connsiteY3" fmla="*/ 347721 h 350855"/>
                <a:gd name="connsiteX4" fmla="*/ 1758462 w 1758462"/>
                <a:gd name="connsiteY4" fmla="*/ 347721 h 350855"/>
                <a:gd name="connsiteX5" fmla="*/ 0 w 1758462"/>
                <a:gd name="connsiteY5" fmla="*/ 347721 h 350855"/>
                <a:gd name="connsiteX6" fmla="*/ 0 w 1758462"/>
                <a:gd name="connsiteY6" fmla="*/ 347721 h 350855"/>
                <a:gd name="connsiteX7" fmla="*/ 0 w 1758462"/>
                <a:gd name="connsiteY7" fmla="*/ 346528 h 350855"/>
                <a:gd name="connsiteX8" fmla="*/ 63921 w 1758462"/>
                <a:gd name="connsiteY8" fmla="*/ 9893 h 35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462" h="350855">
                  <a:moveTo>
                    <a:pt x="63921" y="9893"/>
                  </a:moveTo>
                  <a:lnTo>
                    <a:pt x="1692475" y="0"/>
                  </a:lnTo>
                  <a:lnTo>
                    <a:pt x="1758462" y="350855"/>
                  </a:lnTo>
                  <a:lnTo>
                    <a:pt x="1758462" y="347721"/>
                  </a:lnTo>
                  <a:lnTo>
                    <a:pt x="1758462" y="347721"/>
                  </a:lnTo>
                  <a:lnTo>
                    <a:pt x="0" y="347721"/>
                  </a:lnTo>
                  <a:lnTo>
                    <a:pt x="0" y="347721"/>
                  </a:lnTo>
                  <a:lnTo>
                    <a:pt x="0" y="346528"/>
                  </a:lnTo>
                  <a:lnTo>
                    <a:pt x="63921" y="9893"/>
                  </a:ln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ln w="12700">
                  <a:solidFill>
                    <a:prstClr val="white"/>
                  </a:solidFill>
                  <a:prstDash val="dash"/>
                </a:ln>
                <a:solidFill>
                  <a:srgbClr val="FF0000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231</Words>
  <Application>Microsoft Office PowerPoint</Application>
  <PresentationFormat>On-screen Show (4:3)</PresentationFormat>
  <Paragraphs>45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জ্যামিতি</vt:lpstr>
      <vt:lpstr>1.আয়ত ও বর্গের বৈশিষ্ট্য জানবে  2. আয়ত ও বর্গের পার্থক্য চিহ্নিত করতে পাড়বে।</vt:lpstr>
      <vt:lpstr>আয়ত ও বর্গ</vt:lpstr>
      <vt:lpstr>আয়ত ও বর্গঃ</vt:lpstr>
      <vt:lpstr>পাঠের সংযোগ</vt:lpstr>
      <vt:lpstr>  দলীয় কাজ  </vt:lpstr>
      <vt:lpstr> মূল্যায়নঃ  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PTI_DNJ</dc:creator>
  <cp:lastModifiedBy>Md. Abdul Wazed</cp:lastModifiedBy>
  <cp:revision>78</cp:revision>
  <dcterms:created xsi:type="dcterms:W3CDTF">2006-08-16T00:00:00Z</dcterms:created>
  <dcterms:modified xsi:type="dcterms:W3CDTF">2021-04-27T16:10:29Z</dcterms:modified>
</cp:coreProperties>
</file>