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6824325" cy="11155363"/>
  <p:notesSz cx="6858000" cy="9144000"/>
  <p:defaultTextStyle>
    <a:defPPr>
      <a:defRPr lang="en-US"/>
    </a:defPPr>
    <a:lvl1pPr marL="0" algn="l" defTabSz="15986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99327" algn="l" defTabSz="15986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98654" algn="l" defTabSz="15986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97980" algn="l" defTabSz="15986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97307" algn="l" defTabSz="15986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96634" algn="l" defTabSz="15986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795961" algn="l" defTabSz="15986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595288" algn="l" defTabSz="15986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394615" algn="l" defTabSz="15986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90" y="-102"/>
      </p:cViewPr>
      <p:guideLst>
        <p:guide orient="horz" pos="3514"/>
        <p:guide pos="53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26" y="3465395"/>
            <a:ext cx="14300675" cy="23911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3650" y="6321374"/>
            <a:ext cx="11777027" cy="28508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99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9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9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97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9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95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595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39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97637" y="446733"/>
            <a:ext cx="3785474" cy="95182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217" y="446733"/>
            <a:ext cx="11076013" cy="95182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006" y="7168355"/>
            <a:ext cx="14300675" cy="2215579"/>
          </a:xfrm>
        </p:spPr>
        <p:txBody>
          <a:bodyPr anchor="t"/>
          <a:lstStyle>
            <a:lvl1pPr algn="l">
              <a:defRPr sz="7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006" y="4728120"/>
            <a:ext cx="14300675" cy="2440235"/>
          </a:xfrm>
        </p:spPr>
        <p:txBody>
          <a:bodyPr anchor="b"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79932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9865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3979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973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966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79596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5952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3946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216" y="2602919"/>
            <a:ext cx="7430744" cy="736202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52365" y="2602919"/>
            <a:ext cx="7430744" cy="736202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17" y="2497047"/>
            <a:ext cx="7433665" cy="1040650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799327" indent="0">
              <a:buNone/>
              <a:defRPr sz="3500" b="1"/>
            </a:lvl2pPr>
            <a:lvl3pPr marL="1598654" indent="0">
              <a:buNone/>
              <a:defRPr sz="3100" b="1"/>
            </a:lvl3pPr>
            <a:lvl4pPr marL="2397980" indent="0">
              <a:buNone/>
              <a:defRPr sz="2800" b="1"/>
            </a:lvl4pPr>
            <a:lvl5pPr marL="3197307" indent="0">
              <a:buNone/>
              <a:defRPr sz="2800" b="1"/>
            </a:lvl5pPr>
            <a:lvl6pPr marL="3996634" indent="0">
              <a:buNone/>
              <a:defRPr sz="2800" b="1"/>
            </a:lvl6pPr>
            <a:lvl7pPr marL="4795961" indent="0">
              <a:buNone/>
              <a:defRPr sz="2800" b="1"/>
            </a:lvl7pPr>
            <a:lvl8pPr marL="5595288" indent="0">
              <a:buNone/>
              <a:defRPr sz="2800" b="1"/>
            </a:lvl8pPr>
            <a:lvl9pPr marL="6394615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17" y="3537697"/>
            <a:ext cx="7433665" cy="6427246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46526" y="2497047"/>
            <a:ext cx="7436585" cy="1040650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799327" indent="0">
              <a:buNone/>
              <a:defRPr sz="3500" b="1"/>
            </a:lvl2pPr>
            <a:lvl3pPr marL="1598654" indent="0">
              <a:buNone/>
              <a:defRPr sz="3100" b="1"/>
            </a:lvl3pPr>
            <a:lvl4pPr marL="2397980" indent="0">
              <a:buNone/>
              <a:defRPr sz="2800" b="1"/>
            </a:lvl4pPr>
            <a:lvl5pPr marL="3197307" indent="0">
              <a:buNone/>
              <a:defRPr sz="2800" b="1"/>
            </a:lvl5pPr>
            <a:lvl6pPr marL="3996634" indent="0">
              <a:buNone/>
              <a:defRPr sz="2800" b="1"/>
            </a:lvl6pPr>
            <a:lvl7pPr marL="4795961" indent="0">
              <a:buNone/>
              <a:defRPr sz="2800" b="1"/>
            </a:lvl7pPr>
            <a:lvl8pPr marL="5595288" indent="0">
              <a:buNone/>
              <a:defRPr sz="2800" b="1"/>
            </a:lvl8pPr>
            <a:lvl9pPr marL="6394615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46526" y="3537697"/>
            <a:ext cx="7436585" cy="6427246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17" y="444149"/>
            <a:ext cx="5535088" cy="1890214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844" y="444149"/>
            <a:ext cx="9405265" cy="9520794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2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17" y="2334365"/>
            <a:ext cx="5535088" cy="7630579"/>
          </a:xfrm>
        </p:spPr>
        <p:txBody>
          <a:bodyPr/>
          <a:lstStyle>
            <a:lvl1pPr marL="0" indent="0">
              <a:buNone/>
              <a:defRPr sz="2400"/>
            </a:lvl1pPr>
            <a:lvl2pPr marL="799327" indent="0">
              <a:buNone/>
              <a:defRPr sz="2100"/>
            </a:lvl2pPr>
            <a:lvl3pPr marL="1598654" indent="0">
              <a:buNone/>
              <a:defRPr sz="1700"/>
            </a:lvl3pPr>
            <a:lvl4pPr marL="2397980" indent="0">
              <a:buNone/>
              <a:defRPr sz="1600"/>
            </a:lvl4pPr>
            <a:lvl5pPr marL="3197307" indent="0">
              <a:buNone/>
              <a:defRPr sz="1600"/>
            </a:lvl5pPr>
            <a:lvl6pPr marL="3996634" indent="0">
              <a:buNone/>
              <a:defRPr sz="1600"/>
            </a:lvl6pPr>
            <a:lvl7pPr marL="4795961" indent="0">
              <a:buNone/>
              <a:defRPr sz="1600"/>
            </a:lvl7pPr>
            <a:lvl8pPr marL="5595288" indent="0">
              <a:buNone/>
              <a:defRPr sz="1600"/>
            </a:lvl8pPr>
            <a:lvl9pPr marL="639461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687" y="7808755"/>
            <a:ext cx="10094595" cy="921868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97687" y="996752"/>
            <a:ext cx="10094595" cy="6693218"/>
          </a:xfrm>
        </p:spPr>
        <p:txBody>
          <a:bodyPr/>
          <a:lstStyle>
            <a:lvl1pPr marL="0" indent="0">
              <a:buNone/>
              <a:defRPr sz="5600"/>
            </a:lvl1pPr>
            <a:lvl2pPr marL="799327" indent="0">
              <a:buNone/>
              <a:defRPr sz="4900"/>
            </a:lvl2pPr>
            <a:lvl3pPr marL="1598654" indent="0">
              <a:buNone/>
              <a:defRPr sz="4200"/>
            </a:lvl3pPr>
            <a:lvl4pPr marL="2397980" indent="0">
              <a:buNone/>
              <a:defRPr sz="3500"/>
            </a:lvl4pPr>
            <a:lvl5pPr marL="3197307" indent="0">
              <a:buNone/>
              <a:defRPr sz="3500"/>
            </a:lvl5pPr>
            <a:lvl6pPr marL="3996634" indent="0">
              <a:buNone/>
              <a:defRPr sz="3500"/>
            </a:lvl6pPr>
            <a:lvl7pPr marL="4795961" indent="0">
              <a:buNone/>
              <a:defRPr sz="3500"/>
            </a:lvl7pPr>
            <a:lvl8pPr marL="5595288" indent="0">
              <a:buNone/>
              <a:defRPr sz="3500"/>
            </a:lvl8pPr>
            <a:lvl9pPr marL="6394615" indent="0">
              <a:buNone/>
              <a:defRPr sz="3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7687" y="8730623"/>
            <a:ext cx="10094595" cy="1309205"/>
          </a:xfrm>
        </p:spPr>
        <p:txBody>
          <a:bodyPr/>
          <a:lstStyle>
            <a:lvl1pPr marL="0" indent="0">
              <a:buNone/>
              <a:defRPr sz="2400"/>
            </a:lvl1pPr>
            <a:lvl2pPr marL="799327" indent="0">
              <a:buNone/>
              <a:defRPr sz="2100"/>
            </a:lvl2pPr>
            <a:lvl3pPr marL="1598654" indent="0">
              <a:buNone/>
              <a:defRPr sz="1700"/>
            </a:lvl3pPr>
            <a:lvl4pPr marL="2397980" indent="0">
              <a:buNone/>
              <a:defRPr sz="1600"/>
            </a:lvl4pPr>
            <a:lvl5pPr marL="3197307" indent="0">
              <a:buNone/>
              <a:defRPr sz="1600"/>
            </a:lvl5pPr>
            <a:lvl6pPr marL="3996634" indent="0">
              <a:buNone/>
              <a:defRPr sz="1600"/>
            </a:lvl6pPr>
            <a:lvl7pPr marL="4795961" indent="0">
              <a:buNone/>
              <a:defRPr sz="1600"/>
            </a:lvl7pPr>
            <a:lvl8pPr marL="5595288" indent="0">
              <a:buNone/>
              <a:defRPr sz="1600"/>
            </a:lvl8pPr>
            <a:lvl9pPr marL="639461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7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" contrast="1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217" y="446732"/>
            <a:ext cx="15141893" cy="1859227"/>
          </a:xfrm>
          <a:prstGeom prst="rect">
            <a:avLst/>
          </a:prstGeom>
        </p:spPr>
        <p:txBody>
          <a:bodyPr vert="horz" lIns="159865" tIns="79933" rIns="159865" bIns="7993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17" y="2602919"/>
            <a:ext cx="15141893" cy="7362024"/>
          </a:xfrm>
          <a:prstGeom prst="rect">
            <a:avLst/>
          </a:prstGeom>
        </p:spPr>
        <p:txBody>
          <a:bodyPr vert="horz" lIns="159865" tIns="79933" rIns="159865" bIns="799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216" y="10339370"/>
            <a:ext cx="3925676" cy="593920"/>
          </a:xfrm>
          <a:prstGeom prst="rect">
            <a:avLst/>
          </a:prstGeom>
        </p:spPr>
        <p:txBody>
          <a:bodyPr vert="horz" lIns="159865" tIns="79933" rIns="159865" bIns="79933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8312" y="10339370"/>
            <a:ext cx="5327703" cy="593920"/>
          </a:xfrm>
          <a:prstGeom prst="rect">
            <a:avLst/>
          </a:prstGeom>
        </p:spPr>
        <p:txBody>
          <a:bodyPr vert="horz" lIns="159865" tIns="79933" rIns="159865" bIns="79933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7433" y="10339370"/>
            <a:ext cx="3925676" cy="593920"/>
          </a:xfrm>
          <a:prstGeom prst="rect">
            <a:avLst/>
          </a:prstGeom>
        </p:spPr>
        <p:txBody>
          <a:bodyPr vert="horz" lIns="159865" tIns="79933" rIns="159865" bIns="79933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98654" rtl="0" eaLnBrk="1" latinLnBrk="0" hangingPunct="1">
        <a:spcBef>
          <a:spcPct val="0"/>
        </a:spcBef>
        <a:buNone/>
        <a:defRPr sz="7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9495" indent="-599495" algn="l" defTabSz="1598654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298906" indent="-499580" algn="l" defTabSz="1598654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1998317" indent="-399663" algn="l" defTabSz="159865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797644" indent="-399663" algn="l" defTabSz="1598654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96970" indent="-399663" algn="l" defTabSz="1598654" rtl="0" eaLnBrk="1" latinLnBrk="0" hangingPunct="1">
        <a:spcBef>
          <a:spcPct val="20000"/>
        </a:spcBef>
        <a:buFont typeface="Arial" pitchFamily="34" charset="0"/>
        <a:buChar char="»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6297" indent="-399663" algn="l" defTabSz="159865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195625" indent="-399663" algn="l" defTabSz="159865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5994951" indent="-399663" algn="l" defTabSz="159865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794278" indent="-399663" algn="l" defTabSz="159865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986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99327" algn="l" defTabSz="15986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98654" algn="l" defTabSz="15986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97980" algn="l" defTabSz="15986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97307" algn="l" defTabSz="15986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96634" algn="l" defTabSz="15986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95961" algn="l" defTabSz="15986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595288" algn="l" defTabSz="15986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394615" algn="l" defTabSz="15986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834434" cy="11155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8111694" y="4684116"/>
            <a:ext cx="1671224" cy="1807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11083495" y="2474316"/>
            <a:ext cx="1671224" cy="1807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9635693" y="3541116"/>
            <a:ext cx="1671224" cy="1807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11007294" y="5674716"/>
            <a:ext cx="1671224" cy="1807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4682693" y="7198715"/>
            <a:ext cx="1671224" cy="1807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6435294" y="5903317"/>
            <a:ext cx="1671224" cy="180755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19837956">
            <a:off x="1165264" y="2826424"/>
            <a:ext cx="6645197" cy="295215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9635694" y="6741517"/>
            <a:ext cx="1671224" cy="1807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12455094" y="4531716"/>
            <a:ext cx="1671224" cy="18075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13979094" y="3236316"/>
            <a:ext cx="1671224" cy="18075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3082494" y="8494116"/>
            <a:ext cx="1671224" cy="18075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12531293" y="7427317"/>
            <a:ext cx="1671224" cy="1807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12607494" y="1331317"/>
            <a:ext cx="1671224" cy="18075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11159694" y="8570317"/>
            <a:ext cx="1671224" cy="18075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13979094" y="6208117"/>
            <a:ext cx="1671224" cy="18075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6587694" y="9001160"/>
            <a:ext cx="1671224" cy="18075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2416">
            <a:off x="8111694" y="7884516"/>
            <a:ext cx="1671224" cy="1807555"/>
          </a:xfrm>
          <a:prstGeom prst="rect">
            <a:avLst/>
          </a:prstGeom>
        </p:spPr>
      </p:pic>
      <p:sp>
        <p:nvSpPr>
          <p:cNvPr id="23" name="Heart 22"/>
          <p:cNvSpPr/>
          <p:nvPr/>
        </p:nvSpPr>
        <p:spPr>
          <a:xfrm>
            <a:off x="7421562" y="243681"/>
            <a:ext cx="2971800" cy="3657600"/>
          </a:xfrm>
          <a:prstGeom prst="hear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62" y="1386682"/>
            <a:ext cx="1371600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824325" cy="1115536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68562" y="2910681"/>
            <a:ext cx="2971800" cy="1295400"/>
          </a:xfrm>
          <a:prstGeom prst="roundRect">
            <a:avLst>
              <a:gd name="adj" fmla="val 28509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নিবিড়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16162" y="1539081"/>
            <a:ext cx="11430000" cy="1227221"/>
          </a:xfrm>
          <a:prstGeom prst="roundRect">
            <a:avLst>
              <a:gd name="adj" fmla="val 28509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i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bn-BD" sz="8000" i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শব্দার্থসমূহ </a:t>
            </a:r>
            <a:r>
              <a:rPr lang="bn-BD" sz="8000" i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শিখে নিই</a:t>
            </a:r>
            <a:endParaRPr lang="en-US" sz="80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20962" y="4510881"/>
            <a:ext cx="2895600" cy="1295400"/>
          </a:xfrm>
          <a:prstGeom prst="roundRect">
            <a:avLst>
              <a:gd name="adj" fmla="val 28509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20962" y="6415881"/>
            <a:ext cx="3505200" cy="1219200"/>
          </a:xfrm>
          <a:prstGeom prst="roundRect">
            <a:avLst>
              <a:gd name="adj" fmla="val 28509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25762" y="8397081"/>
            <a:ext cx="3276600" cy="1295400"/>
          </a:xfrm>
          <a:prstGeom prst="roundRect">
            <a:avLst>
              <a:gd name="adj" fmla="val 28509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240962" y="7939881"/>
            <a:ext cx="5105400" cy="1981200"/>
          </a:xfrm>
          <a:prstGeom prst="roundRect">
            <a:avLst>
              <a:gd name="adj" fmla="val 28509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দেশি জিনিস দিয়ে দেশের মানুষের হাতে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শিল্পসম্মত দ্রব্য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079162" y="6415881"/>
            <a:ext cx="3581400" cy="1295400"/>
          </a:xfrm>
          <a:prstGeom prst="roundRect">
            <a:avLst>
              <a:gd name="adj" fmla="val 28509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নিপুণতা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88562" y="4282281"/>
            <a:ext cx="5334000" cy="1905000"/>
          </a:xfrm>
          <a:prstGeom prst="roundRect">
            <a:avLst>
              <a:gd name="adj" fmla="val 28509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 করা যায় এমন জিনিস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164762" y="2910681"/>
            <a:ext cx="3124200" cy="1219200"/>
          </a:xfrm>
          <a:prstGeom prst="roundRect">
            <a:avLst>
              <a:gd name="adj" fmla="val 28509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ঘনিষ্ঠ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126162" y="3139281"/>
            <a:ext cx="2590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507162" y="4815681"/>
            <a:ext cx="2514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964362" y="6644481"/>
            <a:ext cx="2362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964362" y="8778081"/>
            <a:ext cx="2438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9" y="-76200"/>
            <a:ext cx="16832563" cy="11445081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4754562" y="2834481"/>
            <a:ext cx="8991600" cy="40386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1905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বিস্তারিত </a:t>
            </a:r>
            <a:r>
              <a:rPr lang="bn-IN" sz="9600" b="1" dirty="0" smtClean="0">
                <a:ln w="1905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45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9" y="-76200"/>
            <a:ext cx="16832563" cy="11445081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9707562" y="777081"/>
            <a:ext cx="5029200" cy="1828800"/>
          </a:xfrm>
          <a:prstGeom prst="wedgeRoundRectCallout">
            <a:avLst>
              <a:gd name="adj1" fmla="val -42843"/>
              <a:gd name="adj2" fmla="val 8750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1401762" y="3520281"/>
            <a:ext cx="13868400" cy="4191000"/>
          </a:xfrm>
          <a:prstGeom prst="snip1Rect">
            <a:avLst>
              <a:gd name="adj" fmla="val 50000"/>
            </a:avLst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 নকশি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কাঁথায় গ্রাম্য জীবনের যে কাহিনী ফুটে উঠেছে তা পাঁচ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বাক্যে লেখ ।</a:t>
            </a:r>
          </a:p>
          <a:p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 নকশি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কাঁথায়  যে উপকরণগুলো রয়েছে তা লেখ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যে কোন 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1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" y="5766"/>
            <a:ext cx="16824325" cy="11140615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2620962" y="777081"/>
            <a:ext cx="11201400" cy="4648200"/>
          </a:xfrm>
          <a:prstGeom prst="triangle">
            <a:avLst>
              <a:gd name="adj" fmla="val 497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4678362" y="5425281"/>
            <a:ext cx="7543800" cy="48006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লোকশিল্পের অংশ হিসেবে মসলিন, জামদানি, আদিবাসী বস্ত্র সম্পর্কে তিনটি করে বাক্য লিখে আনবে।</a:t>
            </a:r>
            <a:endParaRPr lang="bn-BD" sz="7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6824325" cy="11155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62" y="4968081"/>
            <a:ext cx="4223375" cy="288364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Oval 3"/>
          <p:cNvSpPr/>
          <p:nvPr/>
        </p:nvSpPr>
        <p:spPr>
          <a:xfrm>
            <a:off x="3230562" y="1310481"/>
            <a:ext cx="9220200" cy="3200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6000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62" y="4968081"/>
            <a:ext cx="4329581" cy="295616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62" y="4891881"/>
            <a:ext cx="4435788" cy="302868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037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362" y="3063081"/>
            <a:ext cx="7433665" cy="1040650"/>
          </a:xfrm>
        </p:spPr>
        <p:txBody>
          <a:bodyPr/>
          <a:lstStyle/>
          <a:p>
            <a:r>
              <a:rPr lang="bn-BD" dirty="0" smtClean="0"/>
              <a:t>শিক্ষক 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3" y="4129881"/>
            <a:ext cx="7315200" cy="6427246"/>
          </a:xfrm>
        </p:spPr>
        <p:txBody>
          <a:bodyPr/>
          <a:lstStyle/>
          <a:p>
            <a:pPr marL="0" indent="0">
              <a:buNone/>
            </a:pPr>
            <a:r>
              <a:rPr lang="bn-BD" sz="7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হাবিবুর রহমান</a:t>
            </a:r>
          </a:p>
          <a:p>
            <a:pPr marL="0" indent="0">
              <a:buNone/>
            </a:pPr>
            <a:r>
              <a:rPr lang="bn-BD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indent="0">
              <a:buNone/>
            </a:pP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তিলসিন্দুর দাখিল মাদরাসা</a:t>
            </a:r>
          </a:p>
          <a:p>
            <a:pPr marL="0" indent="0">
              <a:buNone/>
            </a:pP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বারহাট্রা-নেত্রকোনা।</a:t>
            </a:r>
          </a:p>
          <a:p>
            <a:pPr marL="0" indent="0">
              <a:buNone/>
            </a:pP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Email-habib 523277@gmail.com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16962" y="2910681"/>
            <a:ext cx="7436585" cy="1040650"/>
          </a:xfrm>
        </p:spPr>
        <p:txBody>
          <a:bodyPr/>
          <a:lstStyle/>
          <a:p>
            <a:r>
              <a:rPr lang="bn-BD" dirty="0" smtClean="0"/>
              <a:t>পাঠ পরিচিতি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5962" y="4282281"/>
            <a:ext cx="7010400" cy="6046246"/>
          </a:xfrm>
        </p:spPr>
        <p:txBody>
          <a:bodyPr/>
          <a:lstStyle/>
          <a:p>
            <a:pPr marL="0" indent="0" algn="ctr">
              <a:buNone/>
            </a:pPr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শ্রেনিঃ৮ম</a:t>
            </a:r>
          </a:p>
          <a:p>
            <a:pPr marL="0" indent="0" algn="ctr">
              <a:buNone/>
            </a:pPr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১ম-গদ্য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87" y="6492081"/>
            <a:ext cx="3280515" cy="38100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6824325" cy="11155362"/>
          </a:xfrm>
          <a:prstGeom prst="frame">
            <a:avLst>
              <a:gd name="adj1" fmla="val 322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62" y="624681"/>
            <a:ext cx="2674917" cy="2590800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Frame 9"/>
          <p:cNvSpPr/>
          <p:nvPr/>
        </p:nvSpPr>
        <p:spPr>
          <a:xfrm>
            <a:off x="7878762" y="2529681"/>
            <a:ext cx="381000" cy="7924800"/>
          </a:xfrm>
          <a:prstGeom prst="frame">
            <a:avLst>
              <a:gd name="adj1" fmla="val 24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6824325" cy="1115536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06762" y="1158081"/>
            <a:ext cx="9829800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sz="96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2" y="2834481"/>
            <a:ext cx="5486400" cy="32766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2" y="6263481"/>
            <a:ext cx="5334000" cy="3581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62" y="6339681"/>
            <a:ext cx="5257800" cy="3505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62" y="2834481"/>
            <a:ext cx="4267200" cy="3124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62" y="6187281"/>
            <a:ext cx="3276600" cy="3581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2" y="2834481"/>
            <a:ext cx="4495800" cy="3124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815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6824325" cy="11155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2" y="1234281"/>
            <a:ext cx="7010400" cy="35814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2" y="1310481"/>
            <a:ext cx="6324600" cy="36576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62" y="5196681"/>
            <a:ext cx="7239000" cy="28956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762" y="5196681"/>
            <a:ext cx="6324600" cy="28956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1401762" y="8320881"/>
            <a:ext cx="14020800" cy="1524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6824325" cy="11155363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3230562" y="1310481"/>
            <a:ext cx="10363200" cy="1676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পাঠ-</a:t>
            </a:r>
            <a:endParaRPr lang="en-US" sz="96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096962" y="3291681"/>
            <a:ext cx="10134600" cy="5867400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864" algn="ctr">
              <a:spcBef>
                <a:spcPct val="0"/>
              </a:spcBef>
              <a:defRPr/>
            </a:pPr>
            <a:r>
              <a:rPr lang="bn-BD" sz="9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লোকশিল্প</a:t>
            </a:r>
            <a:endParaRPr lang="en-US" sz="9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162" y="3520281"/>
            <a:ext cx="4048506" cy="5029200"/>
          </a:xfrm>
          <a:prstGeom prst="ellipse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16562" y="7101681"/>
            <a:ext cx="3345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+mj-lt"/>
              </a:rPr>
              <a:t>কাম্রুল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+mj-lt"/>
              </a:rPr>
              <a:t>হাসান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03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824325" cy="11368881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830762" y="1767681"/>
            <a:ext cx="6172200" cy="1600200"/>
          </a:xfrm>
          <a:prstGeom prst="wedgeRoundRectCallout">
            <a:avLst>
              <a:gd name="adj1" fmla="val -36622"/>
              <a:gd name="adj2" fmla="val 80263"/>
              <a:gd name="adj3" fmla="val 16667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i="1" dirty="0" smtClean="0">
                <a:solidFill>
                  <a:schemeClr val="tx1"/>
                </a:solidFill>
                <a:latin typeface="+mj-lt"/>
              </a:rPr>
              <a:t>শিখনফল</a:t>
            </a:r>
            <a:endParaRPr lang="en-US" sz="88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935162" y="4053681"/>
            <a:ext cx="12877800" cy="5486400"/>
          </a:xfrm>
          <a:prstGeom prst="round2DiagRect">
            <a:avLst>
              <a:gd name="adj1" fmla="val 44886"/>
              <a:gd name="adj2" fmla="val 0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60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60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60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লোকশিল্পের (মসলিন, জামদানি, খাদি, আদিবাসী বস্ত্র) বর্ণনা দিতে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27724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" y="-29035"/>
            <a:ext cx="16824325" cy="1115536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64162" y="1005681"/>
            <a:ext cx="4114800" cy="129540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26762" y="1005681"/>
            <a:ext cx="4191000" cy="205740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 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1921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54762" y="6644481"/>
            <a:ext cx="3505200" cy="129540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কামরুল হাসান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612562" y="3596481"/>
            <a:ext cx="4114800" cy="198120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পেশাঃঅধ্যাপনা(ঢাকা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চারু ও কারুকলা ইনস্টিটিউট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44562" y="2377281"/>
            <a:ext cx="4114800" cy="228600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খ্যাতিঃ খ্যাতিমান শিল্পী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612562" y="6187281"/>
            <a:ext cx="4114800" cy="236220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গ্রন্থঃ‘বাংলাদেশের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 আন্দোলন ও আমার কথা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25562" y="5653881"/>
            <a:ext cx="4114800" cy="220980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মৃত্যুঃ১৯৮৮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 ২১ ফেব্রুয়ারি, ঢাকায়</a:t>
            </a:r>
            <a:endParaRPr lang="en-AU" sz="44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62" y="2834481"/>
            <a:ext cx="2895600" cy="3597019"/>
          </a:xfrm>
          <a:prstGeom prst="ellipse">
            <a:avLst/>
          </a:prstGeom>
          <a:ln w="57150">
            <a:solidFill>
              <a:srgbClr val="FF0000"/>
            </a:solidFill>
          </a:ln>
        </p:spPr>
      </p:pic>
      <p:sp>
        <p:nvSpPr>
          <p:cNvPr id="16" name="Right Arrow 15"/>
          <p:cNvSpPr/>
          <p:nvPr/>
        </p:nvSpPr>
        <p:spPr>
          <a:xfrm rot="4266205">
            <a:off x="6752238" y="2532815"/>
            <a:ext cx="722872" cy="551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1696356">
            <a:off x="5240267" y="3899593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8371073">
            <a:off x="5570504" y="5699235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883341">
            <a:off x="9707562" y="5653881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9936162" y="4282281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0384554">
            <a:off x="9402762" y="2834481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0"/>
            <a:ext cx="16824325" cy="1115536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6049962" y="777081"/>
            <a:ext cx="7570946" cy="2209800"/>
          </a:xfrm>
          <a:prstGeom prst="roundRect">
            <a:avLst>
              <a:gd name="adj" fmla="val 49837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9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68" y="3520281"/>
            <a:ext cx="8203194" cy="47244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9561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03"/>
            <a:ext cx="16832563" cy="1123156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8335962" y="853281"/>
            <a:ext cx="4876800" cy="1600200"/>
          </a:xfrm>
          <a:prstGeom prst="wedgeRoundRectCallout">
            <a:avLst>
              <a:gd name="adj1" fmla="val -42455"/>
              <a:gd name="adj2" fmla="val 79570"/>
              <a:gd name="adj3" fmla="val 16667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9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62" y="3367881"/>
            <a:ext cx="8534400" cy="42672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143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198</Words>
  <Application>Microsoft Office PowerPoint</Application>
  <PresentationFormat>Custom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36</cp:revision>
  <dcterms:created xsi:type="dcterms:W3CDTF">2006-08-16T00:00:00Z</dcterms:created>
  <dcterms:modified xsi:type="dcterms:W3CDTF">2021-04-26T18:15:58Z</dcterms:modified>
</cp:coreProperties>
</file>