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5CC140-8E66-47D9-B7A0-9E0AA8FEBA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400" y="1371600"/>
            <a:ext cx="7620000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9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BELAL</dc:creator>
  <cp:lastModifiedBy>Belal Hossan</cp:lastModifiedBy>
  <cp:revision>1</cp:revision>
  <dcterms:created xsi:type="dcterms:W3CDTF">2006-08-16T00:00:00Z</dcterms:created>
  <dcterms:modified xsi:type="dcterms:W3CDTF">2019-09-10T02:57:38Z</dcterms:modified>
</cp:coreProperties>
</file>