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75" r:id="rId4"/>
    <p:sldId id="272" r:id="rId5"/>
    <p:sldId id="273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64" r:id="rId14"/>
    <p:sldId id="288" r:id="rId15"/>
    <p:sldId id="268" r:id="rId16"/>
    <p:sldId id="270" r:id="rId17"/>
    <p:sldId id="269" r:id="rId18"/>
    <p:sldId id="266" r:id="rId19"/>
    <p:sldId id="267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051" autoAdjust="0"/>
  </p:normalViewPr>
  <p:slideViewPr>
    <p:cSldViewPr snapToGrid="0">
      <p:cViewPr varScale="1">
        <p:scale>
          <a:sx n="66" d="100"/>
          <a:sy n="66" d="100"/>
        </p:scale>
        <p:origin x="8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2430-D9EA-4D25-85DA-76B91036B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0CC0B-370C-4363-8C2D-FFCA2F17A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29886-DBA8-4612-A090-25CE100D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D3C51-0300-4E7C-8E69-09832B50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8187-CF97-4060-AE3C-D420B209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666B-C29D-43F9-9C1F-447C1985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6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3D01A-A8D3-4FD8-A2BC-4F2E330C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56314-137B-4E71-BECE-B0835E11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C9BB-777D-4678-9A5B-EA8121B3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962C7-37B6-462D-8BF2-00BF42D6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5FBC9-00E9-44D1-9659-F5E8EAB41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87D9C-3245-4F45-A160-6E6B3AB5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2183-5D4B-4374-8A30-BD8A7E6F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FDF28-BAA8-4372-9838-1BF054A2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F8180-A9A2-4569-87DA-341CF405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90EF-9AB4-4D4A-A12F-5A048D6C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6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FBFC-AF83-4D4F-8198-196976C0A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0763-7D1B-4232-896C-8BBA445F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12205-75F1-4453-BF08-A7D5FE0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28EDF-4949-43E5-8C6A-CF1F676D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842B-1198-4C03-A117-A74F73D8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4B5B-C4D5-49E2-A76A-9DD3BC51D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1A82-A5C0-40A8-ABDC-A37C6080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7FE9-3D32-48C8-AC3A-D0DAA824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026B-A0C3-479E-B2DB-5119318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E6F9-CD7C-4109-80D9-9CCC69CA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6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71FF-38A4-48DD-A8F3-1DC99FE2B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5B7E0-41DA-4145-9CA2-F23BFB4D0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0EA22-F440-43EB-9306-BD8DA67C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454DE-4263-4BB4-87D4-3E51F3DC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BB6C6-B5F1-4FA7-A641-CDA6A5BA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2A6D-8781-4C53-A226-E85645B7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CE2B-A3BB-40F0-9B08-3BD553BA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3F17D-3C7D-44F7-A303-87FF502B6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43BA8-9D5A-4628-B13B-4665B5259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8467B-4EE4-4783-BF83-B18F95E20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7CB12-441B-4A61-B51E-E346223F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B8B91-8F73-44B5-9EC6-60179B49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E5CB1-835B-4E77-BC0C-26C4DA61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53D7-09D1-4FAD-9CC9-B0C48C88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6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5A802-2AE4-4DD1-B47E-F45AD203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EFE0A-64B1-4D3A-911C-40AFA42A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92007-0B40-49CB-AD00-63520797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73E85-FC6B-4DF4-A65A-B9DDE534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EC7F4-ECC8-44D9-8F9F-49F5CDEF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F5436-4742-45C5-984A-00577A12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7D55-39B9-46B1-A990-3CEE47D12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D6175-60F9-4A88-ADCC-8B7360E2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0D12-BBB4-4015-B942-A67647BB2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D53F-1DAC-4D45-80C6-B069A356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07AA-6AC3-4D60-97D1-F8B72272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0532-460A-42A4-9A87-7059660B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3E52-FE84-4060-A82C-CDF5D292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1B84B-6C3B-4B81-AE7A-84AE49FD5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4B3A4-5700-4949-A925-780952B5E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D83EA-CBA5-4AC5-AF81-5ADDC401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22094-9081-4774-B0AF-F43DC8A9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EC48D-6C36-4A5E-A382-46FFA9F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32A7-C6D3-43A4-83D9-E2BACB1EB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F32C-4F72-4EA4-92CE-2A5ADFE645D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F40E2-271A-41FD-82C5-E27D74016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D319-A999-436B-8E2C-65BDA3404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045F-C184-429A-8465-77704CA1D98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-web-version-300x300">
            <a:extLst>
              <a:ext uri="{FF2B5EF4-FFF2-40B4-BE49-F238E27FC236}">
                <a16:creationId xmlns:a16="http://schemas.microsoft.com/office/drawing/2014/main" id="{1BDE6A8C-D9EE-424A-9A73-20078F2999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18148" y="186190"/>
            <a:ext cx="1481250" cy="127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03">
            <a:extLst>
              <a:ext uri="{FF2B5EF4-FFF2-40B4-BE49-F238E27FC236}">
                <a16:creationId xmlns:a16="http://schemas.microsoft.com/office/drawing/2014/main" id="{44CFC368-8801-47E4-A573-EAD6D63E1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53471" y="0"/>
            <a:ext cx="1531974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F1251-7C82-42A7-BD82-18344552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664189"/>
            <a:ext cx="7445828" cy="61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7E9B1-99BB-4C1E-BC8D-C5DCF21FD71A}"/>
              </a:ext>
            </a:extLst>
          </p:cNvPr>
          <p:cNvSpPr/>
          <p:nvPr/>
        </p:nvSpPr>
        <p:spPr>
          <a:xfrm>
            <a:off x="3933374" y="481693"/>
            <a:ext cx="2801254" cy="66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2334" tIns="56167" rIns="112334" bIns="56167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38570-2DE1-4E70-9087-E75A7D57794A}"/>
              </a:ext>
            </a:extLst>
          </p:cNvPr>
          <p:cNvSpPr txBox="1"/>
          <p:nvPr/>
        </p:nvSpPr>
        <p:spPr>
          <a:xfrm>
            <a:off x="406400" y="2423886"/>
            <a:ext cx="11190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bn-BD" sz="3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সার্চলাইট (ইংরেজি: </a:t>
            </a:r>
            <a:r>
              <a:rPr lang="en-US" sz="3600" b="1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Operation</a:t>
            </a:r>
            <a:r>
              <a:rPr lang="en-US" sz="3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Searchlight) </a:t>
            </a:r>
            <a:r>
              <a:rPr lang="bn-BD" sz="3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১৯৭১সালে ২৫ মার্চ থেকে শুরু হওয়া পাকিস্তানি সেনাবাহিনী কর্তৃক পরিচালিত পরিকল্পিত গণহত্যা, যার মাধ্যমে তারা ১৯৭১ এর মার্চ ও এর পূর্ববর্তী সময়ে সংঘটিত বাঙালি জাতীয়তাবাদী আন্দোলনকে দমন করতে চেয়েছিল। ... এই সামরিক আক্রমণ ১৯৭১ সালের গণহত্যাকে ত্বরান্বিত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1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DE1D9-235E-41AA-ADCA-E1A239252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1526937"/>
            <a:ext cx="3290784" cy="34775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94ED1D-A2D7-49C1-B729-AB4302417F4D}"/>
              </a:ext>
            </a:extLst>
          </p:cNvPr>
          <p:cNvSpPr/>
          <p:nvPr/>
        </p:nvSpPr>
        <p:spPr>
          <a:xfrm>
            <a:off x="0" y="0"/>
            <a:ext cx="8175501" cy="65314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9B0DBD-A5C3-4E84-A6DD-AC9650A91EE6}"/>
              </a:ext>
            </a:extLst>
          </p:cNvPr>
          <p:cNvSpPr/>
          <p:nvPr/>
        </p:nvSpPr>
        <p:spPr>
          <a:xfrm>
            <a:off x="199241" y="116115"/>
            <a:ext cx="7856187" cy="6161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অবিসংবাদিত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্ধুকে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্বিচারে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ায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প্রশক্ষণ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57723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F7B2D8-705B-4473-B387-617E9E5ABD5F}"/>
              </a:ext>
            </a:extLst>
          </p:cNvPr>
          <p:cNvSpPr/>
          <p:nvPr/>
        </p:nvSpPr>
        <p:spPr>
          <a:xfrm>
            <a:off x="4513943" y="1602075"/>
            <a:ext cx="7431313" cy="45357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প্রশক্ষণ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C7924-AAAD-43B9-A68E-96C29F10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7511" cy="32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4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55747-83F4-4D80-94CB-2D0847424FA3}"/>
              </a:ext>
            </a:extLst>
          </p:cNvPr>
          <p:cNvSpPr/>
          <p:nvPr/>
        </p:nvSpPr>
        <p:spPr>
          <a:xfrm>
            <a:off x="3555997" y="124691"/>
            <a:ext cx="8512629" cy="66086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B938DB-EAE6-41C3-A356-CC104988C605}"/>
              </a:ext>
            </a:extLst>
          </p:cNvPr>
          <p:cNvSpPr/>
          <p:nvPr/>
        </p:nvSpPr>
        <p:spPr>
          <a:xfrm>
            <a:off x="6095999" y="377371"/>
            <a:ext cx="5762171" cy="609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১৯৭১ ১০ই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তাজুদ্দিন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ষ্ঠানিকভাবে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6307F-4375-4DCE-A925-23A63129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124691"/>
            <a:ext cx="5915025" cy="65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177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C7DD9A-EAB5-446A-94DD-EB2DF59C57DA}"/>
              </a:ext>
            </a:extLst>
          </p:cNvPr>
          <p:cNvSpPr/>
          <p:nvPr/>
        </p:nvSpPr>
        <p:spPr>
          <a:xfrm>
            <a:off x="333829" y="174171"/>
            <a:ext cx="5413828" cy="6096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ংগ্রাম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ন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মুক্তযুদ্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কর্মচারীসহ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আপাম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নসাধারন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816A6-EFB6-4FD0-A52E-20CF9F6F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2" y="1411471"/>
            <a:ext cx="6049659" cy="36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35FEFA-7ACF-4908-A20A-1BBED703F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32" y="1649330"/>
            <a:ext cx="8970836" cy="42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1703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7D28A-3CA2-40D9-94DD-6A11A8D9D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48" y="1977771"/>
            <a:ext cx="5727485" cy="429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5482B-76BE-4B4E-8BC4-DAAFEBCE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2" y="1977772"/>
            <a:ext cx="5085570" cy="44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364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1A564-B607-4DAB-8E63-CFA1E30E6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" y="2791918"/>
            <a:ext cx="5049812" cy="387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47BB6-86CD-4453-8F17-396EB41A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81" y="237577"/>
            <a:ext cx="6800850" cy="6433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563D3-1F16-40F7-9627-28FE9D095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" y="237577"/>
            <a:ext cx="5049812" cy="25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234A65-3D29-4A0D-80A7-C09C6D8B4EFD}"/>
              </a:ext>
            </a:extLst>
          </p:cNvPr>
          <p:cNvSpPr/>
          <p:nvPr/>
        </p:nvSpPr>
        <p:spPr>
          <a:xfrm>
            <a:off x="173182" y="235528"/>
            <a:ext cx="11845636" cy="64562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ুর্বল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বেসামরিক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৪টা ২১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৯১৫৪৯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নিশর্ত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আত্মসমর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স্বাক্ষ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অরোরা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াপ্টেন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ৌম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শ। </a:t>
            </a:r>
          </a:p>
        </p:txBody>
      </p:sp>
    </p:spTree>
    <p:extLst>
      <p:ext uri="{BB962C8B-B14F-4D97-AF65-F5344CB8AC3E}">
        <p14:creationId xmlns:p14="http://schemas.microsoft.com/office/powerpoint/2010/main" val="5490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2DBCD-4562-437F-A454-F9AEDE88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02622"/>
            <a:ext cx="5134192" cy="295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8DD18F-9181-478A-AA35-6299AB30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3155372"/>
            <a:ext cx="5134192" cy="3564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35D6A-3FC3-4D24-AEB6-8F92280E6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2" y="170151"/>
            <a:ext cx="6581775" cy="4924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0570FE-2D40-489F-9EAB-5F86F6B39435}"/>
              </a:ext>
            </a:extLst>
          </p:cNvPr>
          <p:cNvSpPr/>
          <p:nvPr/>
        </p:nvSpPr>
        <p:spPr>
          <a:xfrm>
            <a:off x="5348505" y="5094576"/>
            <a:ext cx="6629182" cy="16257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াঙালির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39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87766F-DC64-4BEA-9BE2-C404902F7548}"/>
              </a:ext>
            </a:extLst>
          </p:cNvPr>
          <p:cNvSpPr txBox="1"/>
          <p:nvPr/>
        </p:nvSpPr>
        <p:spPr>
          <a:xfrm>
            <a:off x="3251200" y="294963"/>
            <a:ext cx="5442857" cy="226786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2334" tIns="56167" rIns="112334" bIns="56167" rtlCol="0">
            <a:spAutoFit/>
          </a:bodyPr>
          <a:lstStyle/>
          <a:p>
            <a:pPr algn="ctr"/>
            <a:r>
              <a:rPr lang="bn-IN" sz="14000" b="1" dirty="0">
                <a:solidFill>
                  <a:srgbClr val="FFFF00"/>
                </a:solidFill>
                <a:latin typeface="swaNikoshBAN"/>
                <a:cs typeface="NikoshBAN" panose="02000000000000000000" pitchFamily="2" charset="0"/>
              </a:rPr>
              <a:t>স্বাগত</a:t>
            </a:r>
            <a:endParaRPr lang="en-US" sz="14000" b="1" dirty="0">
              <a:solidFill>
                <a:srgbClr val="FFFF00"/>
              </a:solidFill>
              <a:latin typeface="swaNikoshBAN"/>
              <a:cs typeface="NikoshBAN" panose="02000000000000000000" pitchFamily="2" charset="0"/>
            </a:endParaRPr>
          </a:p>
        </p:txBody>
      </p:sp>
      <p:pic>
        <p:nvPicPr>
          <p:cNvPr id="8" name="Picture 2" descr="C:\Users\Bakol-1\Desktop\globalrose-flower-bouquets-prime-100-red-roses-64_1000.jpg">
            <a:extLst>
              <a:ext uri="{FF2B5EF4-FFF2-40B4-BE49-F238E27FC236}">
                <a16:creationId xmlns:a16="http://schemas.microsoft.com/office/drawing/2014/main" id="{DE4E61E8-F333-43D0-A3EE-31C5B7AA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819" y="2492480"/>
            <a:ext cx="9219458" cy="430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300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6419-6ED2-4857-AD52-3E9E6D4C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1538514"/>
            <a:ext cx="6081486" cy="159474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br>
              <a:rPr lang="en-US" baseline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C5B730-232E-4406-B09D-FFD3BB619A1A}"/>
              </a:ext>
            </a:extLst>
          </p:cNvPr>
          <p:cNvSpPr/>
          <p:nvPr/>
        </p:nvSpPr>
        <p:spPr>
          <a:xfrm>
            <a:off x="1828801" y="3429000"/>
            <a:ext cx="7503885" cy="288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BBD2-5650-4942-AF43-8E719CED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5" y="2103437"/>
            <a:ext cx="10595429" cy="1583192"/>
          </a:xfrm>
          <a:solidFill>
            <a:schemeClr val="accent4"/>
          </a:solidFill>
        </p:spPr>
        <p:txBody>
          <a:bodyPr/>
          <a:lstStyle/>
          <a:p>
            <a:pPr algn="ctr"/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9F3633-6AB3-4E3F-97B8-2DCA47732F41}"/>
              </a:ext>
            </a:extLst>
          </p:cNvPr>
          <p:cNvSpPr/>
          <p:nvPr/>
        </p:nvSpPr>
        <p:spPr>
          <a:xfrm>
            <a:off x="1434085" y="4194629"/>
            <a:ext cx="9768113" cy="22787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DB21-8870-41CE-B970-881575F6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6" y="2620285"/>
            <a:ext cx="5148143" cy="194412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DDE7D-577A-4BA9-B3FB-91B58278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8512"/>
          <a:stretch/>
        </p:blipFill>
        <p:spPr>
          <a:xfrm>
            <a:off x="493486" y="2496457"/>
            <a:ext cx="4978398" cy="41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3FFC0-390D-4AA1-BBE0-B95F5045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772" y="1509487"/>
            <a:ext cx="5036457" cy="1618342"/>
          </a:xfrm>
          <a:solidFill>
            <a:srgbClr val="FF0000"/>
          </a:solidFill>
        </p:spPr>
        <p:txBody>
          <a:bodyPr/>
          <a:lstStyle/>
          <a:p>
            <a:pPr algn="ctr"/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E2545-7384-46C9-A49A-F0052DF8894F}"/>
              </a:ext>
            </a:extLst>
          </p:cNvPr>
          <p:cNvSpPr/>
          <p:nvPr/>
        </p:nvSpPr>
        <p:spPr>
          <a:xfrm>
            <a:off x="1030514" y="3429000"/>
            <a:ext cx="9114972" cy="25152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্চলাইট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5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গঠিত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789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843FD9-01A1-4B7A-91F5-638F98241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850"/>
            <a:ext cx="11437257" cy="4948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10FEA-6C92-4452-B4ED-2B9B7B81ABDF}"/>
              </a:ext>
            </a:extLst>
          </p:cNvPr>
          <p:cNvSpPr txBox="1"/>
          <p:nvPr/>
        </p:nvSpPr>
        <p:spPr>
          <a:xfrm>
            <a:off x="5950857" y="2914133"/>
            <a:ext cx="5080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83670750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9FBBE-0E99-4BB5-979B-0612CAC7D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317716"/>
            <a:ext cx="5331417" cy="6222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8BA24-41B6-4BED-8454-85F892D6B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92" y="317716"/>
            <a:ext cx="6354305" cy="62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4604-552E-4DFD-B5C1-5800B7E6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583" y="192007"/>
            <a:ext cx="4983843" cy="1776278"/>
          </a:xfrm>
          <a:solidFill>
            <a:schemeClr val="accent4"/>
          </a:solidFill>
        </p:spPr>
        <p:txBody>
          <a:bodyPr/>
          <a:lstStyle/>
          <a:p>
            <a:pPr algn="ctr"/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58EBCA1-9E0A-446C-B88C-6B28D0A3B1EF}"/>
              </a:ext>
            </a:extLst>
          </p:cNvPr>
          <p:cNvSpPr/>
          <p:nvPr/>
        </p:nvSpPr>
        <p:spPr>
          <a:xfrm>
            <a:off x="402956" y="1968285"/>
            <a:ext cx="3409627" cy="463399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80C8D-E9FB-45BD-B8B5-B28C47930CA4}"/>
              </a:ext>
            </a:extLst>
          </p:cNvPr>
          <p:cNvSpPr/>
          <p:nvPr/>
        </p:nvSpPr>
        <p:spPr>
          <a:xfrm>
            <a:off x="4610100" y="2438400"/>
            <a:ext cx="6967134" cy="30944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তিতাস,কুমিল্লা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যোগাযোগ-০১৯৫৮৩৭২২২৩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ACB525-0F99-410D-B980-69AC96D31B53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133028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06D414-A9F1-4D41-BA65-C2CE3119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WordArt 4">
              <a:extLst>
                <a:ext uri="{FF2B5EF4-FFF2-40B4-BE49-F238E27FC236}">
                  <a16:creationId xmlns:a16="http://schemas.microsoft.com/office/drawing/2014/main" id="{DC6C89D6-8410-4FB8-87A6-B307AFE6C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>
                  <a:solidFill>
                    <a:srgbClr val="FF0000"/>
                  </a:solidFill>
                </a:rPr>
                <a:t>,</a:t>
              </a:r>
              <a:r>
                <a:rPr lang="en-US" sz="800" b="1" dirty="0"/>
                <a:t>Email-</a:t>
              </a:r>
              <a:r>
                <a:rPr lang="en-US" sz="800" b="1" dirty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E55A5-8DEB-43B5-855A-4907B931C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>
              <a:extLst>
                <a:ext uri="{FF2B5EF4-FFF2-40B4-BE49-F238E27FC236}">
                  <a16:creationId xmlns:a16="http://schemas.microsoft.com/office/drawing/2014/main" id="{B8E5F6FF-69BF-49F3-A446-6BFD5782298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D2E0-7F76-4B81-940F-DD6952BD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EA63F-11B3-4332-8F0B-AC009B6EF2D5}"/>
              </a:ext>
            </a:extLst>
          </p:cNvPr>
          <p:cNvSpPr/>
          <p:nvPr/>
        </p:nvSpPr>
        <p:spPr>
          <a:xfrm>
            <a:off x="0" y="1325562"/>
            <a:ext cx="12192000" cy="51960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র)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৬-স্বা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্বভৌম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-60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1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F8E535-088B-4A25-9A48-787686F8B3ED}"/>
              </a:ext>
            </a:extLst>
          </p:cNvPr>
          <p:cNvSpPr/>
          <p:nvPr/>
        </p:nvSpPr>
        <p:spPr>
          <a:xfrm>
            <a:off x="3387182" y="456888"/>
            <a:ext cx="5263416" cy="12522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2334" tIns="56167" rIns="112334" bIns="56167">
            <a:spAutoFit/>
          </a:bodyPr>
          <a:lstStyle/>
          <a:p>
            <a:pPr algn="ctr"/>
            <a:r>
              <a:rPr lang="bn-IN" sz="7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</a:p>
        </p:txBody>
      </p:sp>
      <p:pic>
        <p:nvPicPr>
          <p:cNvPr id="3" name="Picture 2" descr="Logo-web-version-300x300">
            <a:extLst>
              <a:ext uri="{FF2B5EF4-FFF2-40B4-BE49-F238E27FC236}">
                <a16:creationId xmlns:a16="http://schemas.microsoft.com/office/drawing/2014/main" id="{E2372BAD-2AA6-45B6-8BC0-4DC601CD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48" y="186190"/>
            <a:ext cx="1481250" cy="127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29926-E2B8-4C86-AF6B-F9206CD829CD}"/>
              </a:ext>
            </a:extLst>
          </p:cNvPr>
          <p:cNvSpPr txBox="1"/>
          <p:nvPr/>
        </p:nvSpPr>
        <p:spPr>
          <a:xfrm>
            <a:off x="927733" y="1963119"/>
            <a:ext cx="984504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pic>
        <p:nvPicPr>
          <p:cNvPr id="5" name="Picture 4" descr="03">
            <a:extLst>
              <a:ext uri="{FF2B5EF4-FFF2-40B4-BE49-F238E27FC236}">
                <a16:creationId xmlns:a16="http://schemas.microsoft.com/office/drawing/2014/main" id="{395C86B4-E551-4472-9563-B57E5C99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3471" y="0"/>
            <a:ext cx="1531974" cy="1447800"/>
          </a:xfrm>
          <a:prstGeom prst="rect">
            <a:avLst/>
          </a:prstGeom>
          <a:noFill/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2EA2EE7-267F-4005-82B6-05A6223DC128}"/>
              </a:ext>
            </a:extLst>
          </p:cNvPr>
          <p:cNvSpPr/>
          <p:nvPr/>
        </p:nvSpPr>
        <p:spPr>
          <a:xfrm>
            <a:off x="914400" y="3115159"/>
            <a:ext cx="10755824" cy="336313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্চলাইট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গঠিত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806C04-744B-425E-82EE-4406E4926EEA}"/>
              </a:ext>
            </a:extLst>
          </p:cNvPr>
          <p:cNvSpPr/>
          <p:nvPr/>
        </p:nvSpPr>
        <p:spPr>
          <a:xfrm>
            <a:off x="435429" y="1567543"/>
            <a:ext cx="4267200" cy="45865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D0EB3-6A87-4A3A-B00D-F6C215CF4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7" y="1809751"/>
            <a:ext cx="3885870" cy="4073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DA9EA4-86A8-412D-AA37-9D74D1A76C77}"/>
              </a:ext>
            </a:extLst>
          </p:cNvPr>
          <p:cNvSpPr/>
          <p:nvPr/>
        </p:nvSpPr>
        <p:spPr>
          <a:xfrm>
            <a:off x="5457371" y="1567543"/>
            <a:ext cx="6092042" cy="45865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85F49-BA4B-438D-BD3F-0E06BDEF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64" y="1809751"/>
            <a:ext cx="4980050" cy="41426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0C583E-D0E8-40D4-BDB1-2097AB7DABFA}"/>
              </a:ext>
            </a:extLst>
          </p:cNvPr>
          <p:cNvSpPr/>
          <p:nvPr/>
        </p:nvSpPr>
        <p:spPr>
          <a:xfrm>
            <a:off x="3387182" y="456888"/>
            <a:ext cx="5263416" cy="66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2334" tIns="56167" rIns="112334" bIns="56167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7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F2786B-FAB2-4823-8B0E-E31D63A55C77}"/>
              </a:ext>
            </a:extLst>
          </p:cNvPr>
          <p:cNvSpPr/>
          <p:nvPr/>
        </p:nvSpPr>
        <p:spPr>
          <a:xfrm>
            <a:off x="406400" y="1901371"/>
            <a:ext cx="5558971" cy="386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95E4A-2D69-4063-962D-77496704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2089555"/>
            <a:ext cx="5065485" cy="3455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8D41B7-A5D6-425D-99EF-62865A88D0F4}"/>
              </a:ext>
            </a:extLst>
          </p:cNvPr>
          <p:cNvSpPr/>
          <p:nvPr/>
        </p:nvSpPr>
        <p:spPr>
          <a:xfrm>
            <a:off x="6604000" y="1901371"/>
            <a:ext cx="3889829" cy="386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EB0B5-4890-4653-A449-06B21DA39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16" y="2089554"/>
            <a:ext cx="3290784" cy="3477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859A5F-78CB-4664-8354-17FA331C9D8D}"/>
              </a:ext>
            </a:extLst>
          </p:cNvPr>
          <p:cNvSpPr/>
          <p:nvPr/>
        </p:nvSpPr>
        <p:spPr>
          <a:xfrm>
            <a:off x="3387182" y="456888"/>
            <a:ext cx="5263416" cy="66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2334" tIns="56167" rIns="112334" bIns="56167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5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8753C8-ACEB-4ED5-B866-5BCC9208A687}"/>
              </a:ext>
            </a:extLst>
          </p:cNvPr>
          <p:cNvSpPr/>
          <p:nvPr/>
        </p:nvSpPr>
        <p:spPr>
          <a:xfrm>
            <a:off x="145142" y="1877788"/>
            <a:ext cx="4078517" cy="3623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84990E-AC67-4262-8B77-B14A516A9204}"/>
              </a:ext>
            </a:extLst>
          </p:cNvPr>
          <p:cNvSpPr/>
          <p:nvPr/>
        </p:nvSpPr>
        <p:spPr>
          <a:xfrm>
            <a:off x="4238173" y="181428"/>
            <a:ext cx="2960913" cy="28593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3A559-E1CC-4AC5-8C59-6E4CD80556AD}"/>
              </a:ext>
            </a:extLst>
          </p:cNvPr>
          <p:cNvSpPr/>
          <p:nvPr/>
        </p:nvSpPr>
        <p:spPr>
          <a:xfrm>
            <a:off x="7329714" y="1877788"/>
            <a:ext cx="4426857" cy="37446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6CF7D-2CB1-4E2B-BFDA-11648D62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16" y="378754"/>
            <a:ext cx="2351313" cy="2464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FFA26-7A70-4100-9696-FA2207FF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999342"/>
            <a:ext cx="3333750" cy="3238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28515-9DC6-49FF-92FF-3868ABDD5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2113643"/>
            <a:ext cx="3802743" cy="32384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5503C-43B4-4C83-BE75-5FEA233F2F13}"/>
              </a:ext>
            </a:extLst>
          </p:cNvPr>
          <p:cNvSpPr/>
          <p:nvPr/>
        </p:nvSpPr>
        <p:spPr>
          <a:xfrm>
            <a:off x="4310745" y="3689350"/>
            <a:ext cx="2801254" cy="667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2334" tIns="56167" rIns="112334" bIns="56167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১নং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3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1218</Words>
  <Application>Microsoft Office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swaNikoshBAN</vt:lpstr>
      <vt:lpstr>Office Theme</vt:lpstr>
      <vt:lpstr>PowerPoint Presentation</vt:lpstr>
      <vt:lpstr>PowerPoint Presentation</vt:lpstr>
      <vt:lpstr>PowerPoint Presentation</vt:lpstr>
      <vt:lpstr> শিক্ষক পরিচিতি </vt:lpstr>
      <vt:lpstr>বিষয়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একক কাজ </vt:lpstr>
      <vt:lpstr> দলীয় কাজ  </vt:lpstr>
      <vt:lpstr>বাড়ির কাজ  ২৫ মার্চকে কালরাত বলা হয় কেন ? </vt:lpstr>
      <vt:lpstr> মুল্যায়ন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JAKIR-MAGURA</dc:creator>
  <cp:lastModifiedBy>Windows User</cp:lastModifiedBy>
  <cp:revision>41</cp:revision>
  <dcterms:created xsi:type="dcterms:W3CDTF">2020-06-03T07:25:04Z</dcterms:created>
  <dcterms:modified xsi:type="dcterms:W3CDTF">2021-04-27T05:31:02Z</dcterms:modified>
</cp:coreProperties>
</file>