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5143500" type="screen16x9"/>
  <p:notesSz cx="6858000" cy="9144000"/>
  <p:defaultTextStyle>
    <a:defPPr>
      <a:defRPr lang="en-US"/>
    </a:defPPr>
    <a:lvl1pPr marL="0" algn="l" defTabSz="8161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068" algn="l" defTabSz="8161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138" algn="l" defTabSz="8161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208" algn="l" defTabSz="8161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277" algn="l" defTabSz="8161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345" algn="l" defTabSz="8161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414" algn="l" defTabSz="8161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484" algn="l" defTabSz="8161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553" algn="l" defTabSz="81613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1635" y="285751"/>
            <a:ext cx="4124240" cy="1051907"/>
          </a:xfrm>
          <a:prstGeom prst="rect">
            <a:avLst/>
          </a:prstGeom>
          <a:noFill/>
        </p:spPr>
        <p:txBody>
          <a:bodyPr wrap="none" lIns="81614" tIns="40807" rIns="81614" bIns="40807">
            <a:spAutoFit/>
          </a:bodyPr>
          <a:lstStyle/>
          <a:p>
            <a:pPr algn="ctr"/>
            <a:r>
              <a:rPr lang="en-US" sz="63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WELCOME</a:t>
            </a:r>
            <a:endParaRPr lang="en-US" sz="6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2667000" y="1504950"/>
            <a:ext cx="3505200" cy="3295650"/>
          </a:xfrm>
          <a:prstGeom prst="smileyFace">
            <a:avLst/>
          </a:prstGeom>
          <a:solidFill>
            <a:srgbClr val="008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33800" y="2571750"/>
            <a:ext cx="228600" cy="17145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2571750"/>
            <a:ext cx="228600" cy="17145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rtlCol="0" anchor="ctr"/>
          <a:lstStyle/>
          <a:p>
            <a:pPr algn="ctr"/>
            <a:endParaRPr lang="en-US"/>
          </a:p>
        </p:txBody>
      </p:sp>
      <p:sp>
        <p:nvSpPr>
          <p:cNvPr id="7" name="Moon 6"/>
          <p:cNvSpPr/>
          <p:nvPr/>
        </p:nvSpPr>
        <p:spPr>
          <a:xfrm rot="16200000">
            <a:off x="4162425" y="3000372"/>
            <a:ext cx="514353" cy="1981202"/>
          </a:xfrm>
          <a:prstGeom prst="moon">
            <a:avLst>
              <a:gd name="adj" fmla="val 22152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79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742950"/>
            <a:ext cx="3733800" cy="3657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114550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 has breakfast at seven</a:t>
            </a:r>
          </a:p>
          <a:p>
            <a:r>
              <a:rPr lang="en-US" dirty="0" err="1" smtClean="0"/>
              <a:t>O,clock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742950"/>
            <a:ext cx="3733800" cy="3657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0304" y="2080796"/>
            <a:ext cx="2869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she brushes her teeth.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742950"/>
            <a:ext cx="3733800" cy="3657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6665" y="2063175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 goes to school at nine </a:t>
            </a:r>
          </a:p>
          <a:p>
            <a:r>
              <a:rPr lang="en-US" dirty="0" err="1" smtClean="0"/>
              <a:t>O,clock</a:t>
            </a:r>
            <a:r>
              <a:rPr lang="en-US" dirty="0" smtClean="0"/>
              <a:t>. She walks to her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742950"/>
            <a:ext cx="3733800" cy="3657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038350"/>
            <a:ext cx="3419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school at three </a:t>
            </a:r>
            <a:r>
              <a:rPr lang="en-US" dirty="0" err="1" smtClean="0"/>
              <a:t>o,clock</a:t>
            </a:r>
            <a:r>
              <a:rPr lang="en-US" dirty="0" smtClean="0"/>
              <a:t>,</a:t>
            </a:r>
          </a:p>
          <a:p>
            <a:r>
              <a:rPr lang="en-US" dirty="0" smtClean="0"/>
              <a:t>She visits her grand </a:t>
            </a:r>
            <a:r>
              <a:rPr lang="en-US" dirty="0" err="1" smtClean="0"/>
              <a:t>mother.then</a:t>
            </a:r>
            <a:endParaRPr lang="en-US" dirty="0" smtClean="0"/>
          </a:p>
          <a:p>
            <a:r>
              <a:rPr lang="en-US" dirty="0" err="1" smtClean="0"/>
              <a:t>Mita</a:t>
            </a:r>
            <a:r>
              <a:rPr lang="en-US" dirty="0" smtClean="0"/>
              <a:t> return home at five </a:t>
            </a:r>
            <a:r>
              <a:rPr lang="en-US" dirty="0" err="1" smtClean="0"/>
              <a:t>o,clock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2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09750"/>
            <a:ext cx="430887" cy="1295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/>
              <a:t>New words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709196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114550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wash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486150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Brush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742950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58570" y="2038350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10970" y="3528596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2038350"/>
            <a:ext cx="1752600" cy="103304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67791" y="3528596"/>
            <a:ext cx="1752600" cy="10330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87291" y="2004596"/>
            <a:ext cx="1752600" cy="103304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15000" y="514350"/>
            <a:ext cx="1752600" cy="103304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8800" y="3519904"/>
            <a:ext cx="1752600" cy="103304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67791" y="564981"/>
            <a:ext cx="1752600" cy="103304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71550"/>
            <a:ext cx="7007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Complete the sentences with the time in numbers. Use a.m. or p.m.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809750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err="1" smtClean="0"/>
              <a:t>Mita</a:t>
            </a:r>
            <a:r>
              <a:rPr lang="en-US" dirty="0" smtClean="0"/>
              <a:t> gets up at </a:t>
            </a:r>
            <a:endParaRPr lang="en-US" u="sng" dirty="0" smtClean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She has breakfast at     </a:t>
            </a:r>
            <a:endParaRPr lang="en-US" u="sng" dirty="0" smtClean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She goes to school at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She visits her grandmother at </a:t>
            </a:r>
            <a:endParaRPr lang="en-US" u="sng" dirty="0" smtClean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She returns home at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0" y="1885950"/>
            <a:ext cx="1066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</a:t>
            </a:r>
            <a:r>
              <a:rPr lang="en-US" dirty="0" err="1" smtClean="0"/>
              <a:t>a.m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62400" y="2419350"/>
            <a:ext cx="1066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a.m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14800" y="2952750"/>
            <a:ext cx="1066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a.m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76800" y="3409950"/>
            <a:ext cx="1066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.m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38600" y="3943350"/>
            <a:ext cx="1066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4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81150"/>
            <a:ext cx="7391400" cy="2557820"/>
          </a:xfrm>
          <a:prstGeom prst="bevel">
            <a:avLst>
              <a:gd name="adj" fmla="val 12344"/>
            </a:avLst>
          </a:prstGeom>
          <a:ln w="3175" cap="sq" cmpd="dbl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400" b="1" dirty="0" smtClean="0">
              <a:latin typeface="Book Antiqua" pitchFamily="18" charset="0"/>
            </a:endParaRP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When does </a:t>
            </a:r>
            <a:r>
              <a:rPr lang="en-US" sz="2400" b="1" dirty="0" err="1" smtClean="0">
                <a:latin typeface="Book Antiqua" pitchFamily="18" charset="0"/>
              </a:rPr>
              <a:t>Mita</a:t>
            </a:r>
            <a:r>
              <a:rPr lang="en-US" sz="2400" b="1" dirty="0" smtClean="0">
                <a:latin typeface="Book Antiqua" pitchFamily="18" charset="0"/>
              </a:rPr>
              <a:t> go to school?</a:t>
            </a: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Write two thing </a:t>
            </a:r>
            <a:r>
              <a:rPr lang="en-US" sz="2400" b="1" dirty="0" err="1" smtClean="0">
                <a:latin typeface="Book Antiqua" pitchFamily="18" charset="0"/>
              </a:rPr>
              <a:t>Mita</a:t>
            </a:r>
            <a:r>
              <a:rPr lang="en-US" sz="2400" b="1" dirty="0" smtClean="0">
                <a:latin typeface="Book Antiqua" pitchFamily="18" charset="0"/>
              </a:rPr>
              <a:t> do at home.</a:t>
            </a: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What time </a:t>
            </a:r>
            <a:r>
              <a:rPr lang="en-US" sz="2400" b="1" dirty="0" err="1" smtClean="0">
                <a:latin typeface="Book Antiqua" pitchFamily="18" charset="0"/>
              </a:rPr>
              <a:t>Mita</a:t>
            </a:r>
            <a:r>
              <a:rPr lang="en-US" sz="2400" b="1" dirty="0" smtClean="0">
                <a:latin typeface="Book Antiqua" pitchFamily="18" charset="0"/>
              </a:rPr>
              <a:t> visit to her grandmother?</a:t>
            </a:r>
          </a:p>
          <a:p>
            <a:pPr algn="just"/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13" y="1057609"/>
            <a:ext cx="430887" cy="52354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ask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819150"/>
            <a:ext cx="5254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Answer the following </a:t>
            </a:r>
            <a:r>
              <a:rPr lang="en-US" b="1" dirty="0" smtClean="0">
                <a:latin typeface="Book Antiqua" pitchFamily="18" charset="0"/>
              </a:rPr>
              <a:t>questions in your exercise book</a:t>
            </a:r>
            <a:endParaRPr lang="en-US" b="1" dirty="0">
              <a:latin typeface="Book Antiqu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1143001" y="342900"/>
            <a:ext cx="6781799" cy="4457700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Book Antiqua" pitchFamily="18" charset="0"/>
              </a:rPr>
              <a:t>Bye </a:t>
            </a:r>
            <a:r>
              <a:rPr lang="en-US" sz="6000" dirty="0" err="1" smtClean="0">
                <a:latin typeface="Book Antiqua" pitchFamily="18" charset="0"/>
              </a:rPr>
              <a:t>bye</a:t>
            </a:r>
            <a:endParaRPr lang="en-US" sz="6000" dirty="0" smtClean="0">
              <a:latin typeface="Book Antiqua" pitchFamily="18" charset="0"/>
            </a:endParaRPr>
          </a:p>
          <a:p>
            <a:pPr algn="ctr"/>
            <a:r>
              <a:rPr lang="en-US" sz="5400" dirty="0" smtClean="0">
                <a:latin typeface="Book Antiqua" pitchFamily="18" charset="0"/>
              </a:rPr>
              <a:t>Good bye</a:t>
            </a:r>
            <a:endParaRPr lang="en-US" sz="5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50752" y="176851"/>
            <a:ext cx="3492207" cy="759519"/>
          </a:xfrm>
          <a:prstGeom prst="rect">
            <a:avLst/>
          </a:prstGeom>
          <a:noFill/>
        </p:spPr>
        <p:txBody>
          <a:bodyPr wrap="none" lIns="81614" tIns="40807" rIns="81614" bIns="40807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INTRDUCTION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2800351"/>
            <a:ext cx="9144000" cy="85725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428755"/>
            <a:ext cx="5839452" cy="1313517"/>
          </a:xfrm>
          <a:prstGeom prst="rect">
            <a:avLst/>
          </a:prstGeom>
          <a:noFill/>
        </p:spPr>
        <p:txBody>
          <a:bodyPr wrap="none" lIns="81614" tIns="40807" rIns="81614" bIns="40807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Ishaque Mohammad Ali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Assistant teacher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Chandina</a:t>
            </a:r>
            <a:r>
              <a:rPr lang="en-US" sz="2000" dirty="0">
                <a:solidFill>
                  <a:srgbClr val="002060"/>
                </a:solidFill>
              </a:rPr>
              <a:t> Model Government Primary School</a:t>
            </a:r>
          </a:p>
          <a:p>
            <a:r>
              <a:rPr lang="en-US" sz="2000" dirty="0" err="1">
                <a:solidFill>
                  <a:srgbClr val="002060"/>
                </a:solidFill>
              </a:rPr>
              <a:t>Chandina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cumilla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337610"/>
            <a:ext cx="3935085" cy="1313517"/>
          </a:xfrm>
          <a:prstGeom prst="rect">
            <a:avLst/>
          </a:prstGeom>
          <a:noFill/>
        </p:spPr>
        <p:txBody>
          <a:bodyPr wrap="none" lIns="81614" tIns="40807" rIns="81614" bIns="40807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Class- </a:t>
            </a:r>
            <a:r>
              <a:rPr lang="en-US" sz="2000" dirty="0" smtClean="0">
                <a:solidFill>
                  <a:srgbClr val="002060"/>
                </a:solidFill>
              </a:rPr>
              <a:t>Five (revise of class four)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Subject – English</a:t>
            </a:r>
          </a:p>
          <a:p>
            <a:r>
              <a:rPr lang="en-US" sz="2000" dirty="0">
                <a:solidFill>
                  <a:srgbClr val="002060"/>
                </a:solidFill>
              </a:rPr>
              <a:t>Unit </a:t>
            </a:r>
            <a:r>
              <a:rPr lang="en-US" sz="2000" dirty="0" smtClean="0">
                <a:solidFill>
                  <a:srgbClr val="002060"/>
                </a:solidFill>
              </a:rPr>
              <a:t>– 14 (lesson part A &amp; B)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Time- 40 </a:t>
            </a:r>
            <a:r>
              <a:rPr lang="en-US" sz="2000" dirty="0" err="1">
                <a:solidFill>
                  <a:srgbClr val="002060"/>
                </a:solidFill>
              </a:rPr>
              <a:t>minuts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75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361950"/>
            <a:ext cx="5715000" cy="4495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33400" y="2114550"/>
            <a:ext cx="2362200" cy="990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Loook</a:t>
            </a:r>
            <a:r>
              <a:rPr lang="en-US" sz="1400" dirty="0" smtClean="0"/>
              <a:t> at the picture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58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80911"/>
            <a:ext cx="2905254" cy="331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29200" y="2114550"/>
            <a:ext cx="2489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Mita,s</a:t>
            </a:r>
            <a:r>
              <a:rPr lang="en-US" sz="3600" dirty="0" smtClean="0"/>
              <a:t> day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74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E7F6A478-AACA-457A-9E17-B17581F724D0}"/>
              </a:ext>
            </a:extLst>
          </p:cNvPr>
          <p:cNvSpPr txBox="1"/>
          <p:nvPr/>
        </p:nvSpPr>
        <p:spPr>
          <a:xfrm>
            <a:off x="1670769" y="2446892"/>
            <a:ext cx="5858428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/>
              <a:t>Recognise</a:t>
            </a:r>
            <a:r>
              <a:rPr lang="en-US" sz="1400" dirty="0"/>
              <a:t> sound differences in the context of word</a:t>
            </a:r>
            <a:r>
              <a:rPr lang="bn-BD" sz="1400" dirty="0" smtClean="0"/>
              <a:t> </a:t>
            </a:r>
            <a:endParaRPr lang="en-US" sz="1400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xmlns="" id="{10F2D945-507E-4B0D-83C2-33294884E9EA}"/>
              </a:ext>
            </a:extLst>
          </p:cNvPr>
          <p:cNvSpPr/>
          <p:nvPr/>
        </p:nvSpPr>
        <p:spPr>
          <a:xfrm>
            <a:off x="1187797" y="2425059"/>
            <a:ext cx="427007" cy="362309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8B95AA-8FEF-4FA5-841E-470FB81A280E}"/>
              </a:ext>
            </a:extLst>
          </p:cNvPr>
          <p:cNvSpPr txBox="1"/>
          <p:nvPr/>
        </p:nvSpPr>
        <p:spPr>
          <a:xfrm>
            <a:off x="1275138" y="2433088"/>
            <a:ext cx="25232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b="1" dirty="0"/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D930F9E-A36F-4A98-A07D-3391CB47799A}"/>
              </a:ext>
            </a:extLst>
          </p:cNvPr>
          <p:cNvGrpSpPr/>
          <p:nvPr/>
        </p:nvGrpSpPr>
        <p:grpSpPr>
          <a:xfrm>
            <a:off x="1187797" y="2425059"/>
            <a:ext cx="854015" cy="724619"/>
            <a:chOff x="8190271" y="1455174"/>
            <a:chExt cx="1138686" cy="96615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xmlns="" id="{1DAD5604-E1A5-4159-BE86-C23DA5CDA3D4}"/>
                </a:ext>
              </a:extLst>
            </p:cNvPr>
            <p:cNvSpPr/>
            <p:nvPr/>
          </p:nvSpPr>
          <p:spPr>
            <a:xfrm>
              <a:off x="8190271" y="1455174"/>
              <a:ext cx="569343" cy="483079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1" name="Frame 20">
              <a:extLst>
                <a:ext uri="{FF2B5EF4-FFF2-40B4-BE49-F238E27FC236}">
                  <a16:creationId xmlns:a16="http://schemas.microsoft.com/office/drawing/2014/main" xmlns="" id="{DF20AE7A-69B6-4265-B59E-FADDC5019BDC}"/>
                </a:ext>
              </a:extLst>
            </p:cNvPr>
            <p:cNvSpPr/>
            <p:nvPr/>
          </p:nvSpPr>
          <p:spPr>
            <a:xfrm>
              <a:off x="8759614" y="1938253"/>
              <a:ext cx="569343" cy="483079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885311B-0AB0-42EF-A945-A54F29402329}"/>
              </a:ext>
            </a:extLst>
          </p:cNvPr>
          <p:cNvSpPr txBox="1"/>
          <p:nvPr/>
        </p:nvSpPr>
        <p:spPr>
          <a:xfrm>
            <a:off x="2069521" y="2838070"/>
            <a:ext cx="614246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BD" sz="1400" dirty="0" smtClean="0"/>
              <a:t> </a:t>
            </a:r>
            <a:r>
              <a:rPr lang="en-US" sz="1400" dirty="0"/>
              <a:t>Repeat after teacher and say words, phrases and sentences…..</a:t>
            </a:r>
          </a:p>
          <a:p>
            <a:r>
              <a:rPr lang="bn-BD" sz="1400" dirty="0" smtClean="0"/>
              <a:t> 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C54E635-4984-4285-A925-D232EBE92ADD}"/>
              </a:ext>
            </a:extLst>
          </p:cNvPr>
          <p:cNvSpPr txBox="1"/>
          <p:nvPr/>
        </p:nvSpPr>
        <p:spPr>
          <a:xfrm>
            <a:off x="1702146" y="2815597"/>
            <a:ext cx="25232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b="1" dirty="0"/>
              <a:t>2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E7D3152-E9F4-47A1-BA96-26B8C518AD30}"/>
              </a:ext>
            </a:extLst>
          </p:cNvPr>
          <p:cNvGrpSpPr/>
          <p:nvPr/>
        </p:nvGrpSpPr>
        <p:grpSpPr>
          <a:xfrm>
            <a:off x="1614803" y="2793452"/>
            <a:ext cx="854015" cy="724619"/>
            <a:chOff x="8190271" y="1455174"/>
            <a:chExt cx="1138686" cy="966158"/>
          </a:xfrm>
        </p:grpSpPr>
        <p:sp>
          <p:nvSpPr>
            <p:cNvPr id="26" name="Frame 25">
              <a:extLst>
                <a:ext uri="{FF2B5EF4-FFF2-40B4-BE49-F238E27FC236}">
                  <a16:creationId xmlns:a16="http://schemas.microsoft.com/office/drawing/2014/main" xmlns="" id="{5485CDEF-2DE0-40ED-BE1D-B45F6EFAD37F}"/>
                </a:ext>
              </a:extLst>
            </p:cNvPr>
            <p:cNvSpPr/>
            <p:nvPr/>
          </p:nvSpPr>
          <p:spPr>
            <a:xfrm>
              <a:off x="8190271" y="1455174"/>
              <a:ext cx="569343" cy="483079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7" name="Frame 26">
              <a:extLst>
                <a:ext uri="{FF2B5EF4-FFF2-40B4-BE49-F238E27FC236}">
                  <a16:creationId xmlns:a16="http://schemas.microsoft.com/office/drawing/2014/main" xmlns="" id="{7A4732CB-20B1-4BE0-99F2-13E6EB8AD99A}"/>
                </a:ext>
              </a:extLst>
            </p:cNvPr>
            <p:cNvSpPr/>
            <p:nvPr/>
          </p:nvSpPr>
          <p:spPr>
            <a:xfrm>
              <a:off x="8759614" y="1938253"/>
              <a:ext cx="569343" cy="483079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5FCA925-50DE-4C6C-8C43-4982C104014B}"/>
              </a:ext>
            </a:extLst>
          </p:cNvPr>
          <p:cNvSpPr txBox="1"/>
          <p:nvPr/>
        </p:nvSpPr>
        <p:spPr>
          <a:xfrm>
            <a:off x="2473091" y="3225461"/>
            <a:ext cx="5901061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/>
              <a:t>Read word ,phrases and sentences in the text.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726A06D-C019-4ACA-8011-AF6DF6DAE3B2}"/>
              </a:ext>
            </a:extLst>
          </p:cNvPr>
          <p:cNvSpPr txBox="1"/>
          <p:nvPr/>
        </p:nvSpPr>
        <p:spPr>
          <a:xfrm>
            <a:off x="2094928" y="3200068"/>
            <a:ext cx="25232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b="1" dirty="0"/>
              <a:t>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A36BF31-0B78-410C-BFC2-4ECA86789E99}"/>
              </a:ext>
            </a:extLst>
          </p:cNvPr>
          <p:cNvGrpSpPr/>
          <p:nvPr/>
        </p:nvGrpSpPr>
        <p:grpSpPr>
          <a:xfrm>
            <a:off x="2040031" y="3155450"/>
            <a:ext cx="854015" cy="724619"/>
            <a:chOff x="8190271" y="1455174"/>
            <a:chExt cx="1138686" cy="966158"/>
          </a:xfrm>
        </p:grpSpPr>
        <p:sp>
          <p:nvSpPr>
            <p:cNvPr id="31" name="Frame 30">
              <a:extLst>
                <a:ext uri="{FF2B5EF4-FFF2-40B4-BE49-F238E27FC236}">
                  <a16:creationId xmlns:a16="http://schemas.microsoft.com/office/drawing/2014/main" xmlns="" id="{F3D71B5E-7B9A-40FB-9B9E-A6EF4E2EE56D}"/>
                </a:ext>
              </a:extLst>
            </p:cNvPr>
            <p:cNvSpPr/>
            <p:nvPr/>
          </p:nvSpPr>
          <p:spPr>
            <a:xfrm>
              <a:off x="8190271" y="1455174"/>
              <a:ext cx="569343" cy="483079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2" name="Frame 31">
              <a:extLst>
                <a:ext uri="{FF2B5EF4-FFF2-40B4-BE49-F238E27FC236}">
                  <a16:creationId xmlns:a16="http://schemas.microsoft.com/office/drawing/2014/main" xmlns="" id="{4BF91BEF-7EDC-47FF-80AD-9B89201B9BE9}"/>
                </a:ext>
              </a:extLst>
            </p:cNvPr>
            <p:cNvSpPr/>
            <p:nvPr/>
          </p:nvSpPr>
          <p:spPr>
            <a:xfrm>
              <a:off x="8759614" y="1938253"/>
              <a:ext cx="569343" cy="483079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AE8905A-049A-448F-B57D-2A2274B68DB5}"/>
              </a:ext>
            </a:extLst>
          </p:cNvPr>
          <p:cNvSpPr txBox="1"/>
          <p:nvPr/>
        </p:nvSpPr>
        <p:spPr>
          <a:xfrm>
            <a:off x="2896886" y="3671813"/>
            <a:ext cx="6012223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BD" sz="1400" dirty="0" smtClean="0"/>
              <a:t> </a:t>
            </a:r>
            <a:r>
              <a:rPr lang="en-US" sz="1400" dirty="0"/>
              <a:t>write the time (hours only) and mention am/pm</a:t>
            </a:r>
          </a:p>
          <a:p>
            <a:endParaRPr 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5FFEE56-05C7-4CF6-B317-796B7F9DE935}"/>
              </a:ext>
            </a:extLst>
          </p:cNvPr>
          <p:cNvSpPr txBox="1"/>
          <p:nvPr/>
        </p:nvSpPr>
        <p:spPr>
          <a:xfrm>
            <a:off x="2549833" y="3558430"/>
            <a:ext cx="252323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b="1" dirty="0"/>
              <a:t>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EEC6C60-260F-4979-A8C6-1E6B67CE6C13}"/>
              </a:ext>
            </a:extLst>
          </p:cNvPr>
          <p:cNvGrpSpPr/>
          <p:nvPr/>
        </p:nvGrpSpPr>
        <p:grpSpPr>
          <a:xfrm>
            <a:off x="2467039" y="3523531"/>
            <a:ext cx="854015" cy="724619"/>
            <a:chOff x="8190271" y="1455174"/>
            <a:chExt cx="1138686" cy="966158"/>
          </a:xfrm>
        </p:grpSpPr>
        <p:sp>
          <p:nvSpPr>
            <p:cNvPr id="36" name="Frame 35">
              <a:extLst>
                <a:ext uri="{FF2B5EF4-FFF2-40B4-BE49-F238E27FC236}">
                  <a16:creationId xmlns:a16="http://schemas.microsoft.com/office/drawing/2014/main" xmlns="" id="{B8698DE1-59F0-4ED4-B605-3742B2C316A6}"/>
                </a:ext>
              </a:extLst>
            </p:cNvPr>
            <p:cNvSpPr/>
            <p:nvPr/>
          </p:nvSpPr>
          <p:spPr>
            <a:xfrm>
              <a:off x="8190271" y="1455174"/>
              <a:ext cx="569343" cy="483079"/>
            </a:xfrm>
            <a:prstGeom prst="fram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7" name="Frame 36">
              <a:extLst>
                <a:ext uri="{FF2B5EF4-FFF2-40B4-BE49-F238E27FC236}">
                  <a16:creationId xmlns:a16="http://schemas.microsoft.com/office/drawing/2014/main" xmlns="" id="{83B90B00-1F17-43F4-9A77-ED6263A71DA2}"/>
                </a:ext>
              </a:extLst>
            </p:cNvPr>
            <p:cNvSpPr/>
            <p:nvPr/>
          </p:nvSpPr>
          <p:spPr>
            <a:xfrm>
              <a:off x="8759614" y="1938253"/>
              <a:ext cx="569343" cy="483079"/>
            </a:xfrm>
            <a:prstGeom prst="fram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D326001-FE71-4F89-9D03-F9471CB0C047}"/>
              </a:ext>
            </a:extLst>
          </p:cNvPr>
          <p:cNvSpPr txBox="1"/>
          <p:nvPr/>
        </p:nvSpPr>
        <p:spPr>
          <a:xfrm>
            <a:off x="914400" y="1702327"/>
            <a:ext cx="5261423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2400" b="1" dirty="0" smtClean="0">
                <a:ln/>
                <a:solidFill>
                  <a:srgbClr val="3333FF"/>
                </a:solidFill>
              </a:rPr>
              <a:t> </a:t>
            </a:r>
            <a:r>
              <a:rPr lang="en-US" sz="2400" b="1" dirty="0">
                <a:ln/>
                <a:solidFill>
                  <a:srgbClr val="3333FF"/>
                </a:solidFill>
              </a:rPr>
              <a:t>Students will be able to</a:t>
            </a:r>
            <a:r>
              <a:rPr lang="bn-BD" sz="2400" b="1" dirty="0">
                <a:ln/>
                <a:solidFill>
                  <a:srgbClr val="3333FF"/>
                </a:solidFill>
              </a:rPr>
              <a:t> </a:t>
            </a:r>
            <a:endParaRPr lang="en-US" sz="2400" b="1" dirty="0">
              <a:ln/>
              <a:solidFill>
                <a:srgbClr val="3333FF"/>
              </a:solidFill>
            </a:endParaRPr>
          </a:p>
          <a:p>
            <a:endParaRPr lang="en-US" sz="2400" b="1" dirty="0">
              <a:ln/>
              <a:solidFill>
                <a:srgbClr val="3333FF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1E0C7DB-1639-457E-B6CD-C7230BDB76C2}"/>
              </a:ext>
            </a:extLst>
          </p:cNvPr>
          <p:cNvSpPr txBox="1"/>
          <p:nvPr/>
        </p:nvSpPr>
        <p:spPr>
          <a:xfrm>
            <a:off x="2362200" y="923703"/>
            <a:ext cx="419100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Learning outcomes</a:t>
            </a:r>
            <a:endParaRPr lang="en-US" sz="2800" dirty="0">
              <a:solidFill>
                <a:srgbClr val="3333FF"/>
              </a:solidFill>
              <a:latin typeface="Arial Black" panose="020B0A04020102020204" pitchFamily="34" charset="0"/>
            </a:endParaRPr>
          </a:p>
          <a:p>
            <a:endParaRPr lang="en-US" sz="2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2" grpId="0" animBg="1"/>
      <p:bldP spid="3" grpId="0"/>
      <p:bldP spid="23" grpId="0"/>
      <p:bldP spid="24" grpId="0"/>
      <p:bldP spid="28" grpId="0"/>
      <p:bldP spid="29" grpId="0"/>
      <p:bldP spid="33" grpId="0"/>
      <p:bldP spid="34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2262" y="819150"/>
            <a:ext cx="6628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going to lesson ,we shed some light on the previous lesson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06" y="1428750"/>
            <a:ext cx="6582694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4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5137" y="2190750"/>
            <a:ext cx="2053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Mita</a:t>
            </a:r>
            <a:r>
              <a:rPr lang="en-US" dirty="0" smtClean="0"/>
              <a:t> is in </a:t>
            </a:r>
            <a:r>
              <a:rPr lang="en-US" smtClean="0"/>
              <a:t>class four.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14800" y="666750"/>
            <a:ext cx="3886200" cy="3886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742950"/>
            <a:ext cx="3733800" cy="3657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309396"/>
            <a:ext cx="273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 gets up at six </a:t>
            </a:r>
            <a:r>
              <a:rPr lang="en-US" dirty="0" err="1" smtClean="0"/>
              <a:t>o,clock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742950"/>
            <a:ext cx="3733800" cy="3657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742950"/>
            <a:ext cx="3733800" cy="3657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8794" y="2233196"/>
            <a:ext cx="2287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 washes her 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4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187</TotalTime>
  <Words>270</Words>
  <Application>Microsoft Office PowerPoint</Application>
  <PresentationFormat>On-screen Show (16:9)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Ishaque</dc:creator>
  <cp:lastModifiedBy>Ishaque</cp:lastModifiedBy>
  <cp:revision>76</cp:revision>
  <dcterms:created xsi:type="dcterms:W3CDTF">2006-08-16T00:00:00Z</dcterms:created>
  <dcterms:modified xsi:type="dcterms:W3CDTF">2021-04-26T10:51:19Z</dcterms:modified>
</cp:coreProperties>
</file>