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80" r:id="rId1"/>
  </p:sldMasterIdLst>
  <p:notesMasterIdLst>
    <p:notesMasterId r:id="rId2"/>
  </p:notesMasterIdLst>
  <p:sldIdLst>
    <p:sldId id="363" r:id="rId3"/>
    <p:sldId id="376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9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9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9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Layout" Target="../slideLayouts/slideLayout3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8" name=""/>
          <p:cNvSpPr txBox="1"/>
          <p:nvPr/>
        </p:nvSpPr>
        <p:spPr>
          <a:xfrm>
            <a:off x="2572000" y="321945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altLang="en-US" sz="2800" lang="en-US">
                <a:solidFill>
                  <a:srgbClr val="000000"/>
                </a:solidFill>
              </a:rPr>
              <a:t> 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endParaRPr sz="2800" lang="en-GB">
              <a:solidFill>
                <a:srgbClr val="000000"/>
              </a:solidFill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85799" y="-766901"/>
            <a:ext cx="9642281" cy="6667300"/>
          </a:xfrm>
          <a:prstGeom prst="rect"/>
        </p:spPr>
      </p:pic>
      <p:sp>
        <p:nvSpPr>
          <p:cNvPr id="1048589" name=""/>
          <p:cNvSpPr txBox="1"/>
          <p:nvPr/>
        </p:nvSpPr>
        <p:spPr>
          <a:xfrm>
            <a:off x="1142999" y="1177449"/>
            <a:ext cx="4000000" cy="1247139"/>
          </a:xfrm>
          <a:prstGeom prst="rect"/>
        </p:spPr>
        <p:txBody>
          <a:bodyPr rtlCol="0" wrap="square">
            <a:spAutoFit/>
          </a:bodyPr>
          <a:p>
            <a:r>
              <a:rPr altLang="en-US" b="1" sz="7800" lang="en-GB">
                <a:solidFill>
                  <a:srgbClr val="000000"/>
                </a:solidFill>
              </a:rPr>
              <a:t>স</a:t>
            </a:r>
            <a:r>
              <a:rPr altLang="en-US" b="1" sz="7800" lang="en-GB">
                <a:solidFill>
                  <a:srgbClr val="000000"/>
                </a:solidFill>
              </a:rPr>
              <a:t>্ব</a:t>
            </a:r>
            <a:r>
              <a:rPr altLang="en-US" b="1" sz="7800" lang="en-GB">
                <a:solidFill>
                  <a:srgbClr val="000000"/>
                </a:solidFill>
              </a:rPr>
              <a:t>া</a:t>
            </a:r>
            <a:r>
              <a:rPr altLang="en-US" b="1" sz="7800" lang="en-GB">
                <a:solidFill>
                  <a:srgbClr val="000000"/>
                </a:solidFill>
              </a:rPr>
              <a:t>গ</a:t>
            </a:r>
            <a:r>
              <a:rPr altLang="en-US" b="1" sz="7800" lang="en-GB">
                <a:solidFill>
                  <a:srgbClr val="000000"/>
                </a:solidFill>
              </a:rPr>
              <a:t>তম</a:t>
            </a:r>
            <a:r>
              <a:rPr altLang="en-US" b="1" sz="7800" lang="en-US">
                <a:solidFill>
                  <a:srgbClr val="000000"/>
                </a:solidFill>
              </a:rPr>
              <a:t> </a:t>
            </a:r>
            <a:endParaRPr b="1" sz="7800" lang="en-GB">
              <a:solidFill>
                <a:srgbClr val="000000"/>
              </a:solidFill>
            </a:endParaRPr>
          </a:p>
        </p:txBody>
      </p:sp>
      <p:sp>
        <p:nvSpPr>
          <p:cNvPr id="1048590" name=""/>
          <p:cNvSpPr txBox="1"/>
          <p:nvPr/>
        </p:nvSpPr>
        <p:spPr>
          <a:xfrm>
            <a:off x="2572000" y="3219450"/>
            <a:ext cx="4000000" cy="599439"/>
          </a:xfrm>
          <a:prstGeom prst="rect"/>
        </p:spPr>
        <p:txBody>
          <a:bodyPr rtlCol="0" wrap="square">
            <a:spAutoFit/>
          </a:bodyPr>
          <a:p>
            <a:r>
              <a:rPr altLang="en-US" b="1" sz="3400" lang="en-GB">
                <a:solidFill>
                  <a:srgbClr val="000000"/>
                </a:solidFill>
              </a:rPr>
              <a:t>স</a:t>
            </a:r>
            <a:r>
              <a:rPr altLang="en-US" b="1" sz="3400" lang="en-GB">
                <a:solidFill>
                  <a:srgbClr val="000000"/>
                </a:solidFill>
              </a:rPr>
              <a:t>ব</a:t>
            </a:r>
            <a:r>
              <a:rPr altLang="en-US" b="1" sz="3400" lang="en-GB">
                <a:solidFill>
                  <a:srgbClr val="000000"/>
                </a:solidFill>
              </a:rPr>
              <a:t>া</a:t>
            </a:r>
            <a:r>
              <a:rPr altLang="en-US" b="1" sz="3400" lang="en-GB">
                <a:solidFill>
                  <a:srgbClr val="000000"/>
                </a:solidFill>
              </a:rPr>
              <a:t>ই</a:t>
            </a:r>
            <a:r>
              <a:rPr altLang="en-US" b="1" sz="3400" lang="en-US">
                <a:solidFill>
                  <a:srgbClr val="000000"/>
                </a:solidFill>
              </a:rPr>
              <a:t> </a:t>
            </a:r>
            <a:r>
              <a:rPr altLang="en-US" b="1" sz="3400" lang="en-GB">
                <a:solidFill>
                  <a:srgbClr val="000000"/>
                </a:solidFill>
              </a:rPr>
              <a:t>কেমন</a:t>
            </a:r>
            <a:r>
              <a:rPr altLang="en-US" b="1" sz="3400" lang="en-US">
                <a:solidFill>
                  <a:srgbClr val="000000"/>
                </a:solidFill>
              </a:rPr>
              <a:t> </a:t>
            </a:r>
            <a:r>
              <a:rPr altLang="en-US" b="1" sz="3400" lang="en-GB">
                <a:solidFill>
                  <a:srgbClr val="000000"/>
                </a:solidFill>
              </a:rPr>
              <a:t>আছ</a:t>
            </a:r>
            <a:r>
              <a:rPr altLang="en-US" b="1" sz="3400" lang="en-US">
                <a:solidFill>
                  <a:srgbClr val="000000"/>
                </a:solidFill>
              </a:rPr>
              <a:t>?</a:t>
            </a:r>
            <a:r>
              <a:rPr altLang="en-US" sz="2800" lang="en-GB">
                <a:solidFill>
                  <a:srgbClr val="000000"/>
                </a:solidFill>
              </a:rPr>
              <a:t> 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591" name=""/>
          <p:cNvSpPr txBox="1"/>
          <p:nvPr/>
        </p:nvSpPr>
        <p:spPr>
          <a:xfrm>
            <a:off x="4102973" y="4128611"/>
            <a:ext cx="2469027" cy="1082040"/>
          </a:xfrm>
          <a:prstGeom prst="rect"/>
        </p:spPr>
        <p:txBody>
          <a:bodyPr rtlCol="0" wrap="square">
            <a:spAutoFit/>
          </a:bodyPr>
          <a:p>
            <a:r>
              <a:rPr altLang="en-US" sz="3300" lang="en-GB">
                <a:solidFill>
                  <a:srgbClr val="02A5E3"/>
                </a:solidFill>
              </a:rPr>
              <a:t>নিশ</a:t>
            </a:r>
            <a:r>
              <a:rPr altLang="en-US" sz="3300" lang="en-GB">
                <a:solidFill>
                  <a:srgbClr val="02A5E3"/>
                </a:solidFill>
              </a:rPr>
              <a:t>্চয়ই</a:t>
            </a:r>
            <a:r>
              <a:rPr altLang="en-US" sz="3300" lang="en-US">
                <a:solidFill>
                  <a:srgbClr val="02A5E3"/>
                </a:solidFill>
              </a:rPr>
              <a:t> </a:t>
            </a:r>
            <a:r>
              <a:rPr altLang="en-US" sz="3300" lang="en-US">
                <a:solidFill>
                  <a:srgbClr val="02A5E3"/>
                </a:solidFill>
              </a:rPr>
              <a:t> </a:t>
            </a:r>
            <a:r>
              <a:rPr altLang="en-US" sz="3300" lang="en-GB">
                <a:solidFill>
                  <a:srgbClr val="02A5E3"/>
                </a:solidFill>
              </a:rPr>
              <a:t>ভ</a:t>
            </a:r>
            <a:r>
              <a:rPr altLang="en-US" sz="3300" lang="en-GB">
                <a:solidFill>
                  <a:srgbClr val="02A5E3"/>
                </a:solidFill>
              </a:rPr>
              <a:t>া</a:t>
            </a:r>
            <a:r>
              <a:rPr altLang="en-US" sz="3300" lang="en-GB">
                <a:solidFill>
                  <a:srgbClr val="02A5E3"/>
                </a:solidFill>
              </a:rPr>
              <a:t>লো</a:t>
            </a:r>
            <a:r>
              <a:rPr altLang="en-US" sz="3300" lang="en-US">
                <a:solidFill>
                  <a:srgbClr val="02A5E3"/>
                </a:solidFill>
              </a:rPr>
              <a:t> </a:t>
            </a:r>
            <a:r>
              <a:rPr altLang="en-US" sz="3300" lang="en-GB">
                <a:solidFill>
                  <a:srgbClr val="02A5E3"/>
                </a:solidFill>
              </a:rPr>
              <a:t>আছ</a:t>
            </a:r>
            <a:r>
              <a:rPr altLang="en-US" sz="3300" lang="en-GB">
                <a:solidFill>
                  <a:srgbClr val="02A5E3"/>
                </a:solidFill>
              </a:rPr>
              <a:t>ো</a:t>
            </a:r>
            <a:r>
              <a:rPr altLang="en-US" sz="3300" lang="en-GB">
                <a:solidFill>
                  <a:srgbClr val="02A5E3"/>
                </a:solidFill>
              </a:rPr>
              <a:t>।</a:t>
            </a:r>
            <a:endParaRPr sz="3300" lang="en-GB">
              <a:solidFill>
                <a:srgbClr val="02A5E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94984"/>
            <a:ext cx="9144000" cy="5869851"/>
          </a:xfrm>
          <a:prstGeom prst="rect"/>
        </p:spPr>
      </p:pic>
      <p:sp>
        <p:nvSpPr>
          <p:cNvPr id="1048633" name=""/>
          <p:cNvSpPr txBox="1"/>
          <p:nvPr/>
        </p:nvSpPr>
        <p:spPr>
          <a:xfrm>
            <a:off x="1724029" y="316653"/>
            <a:ext cx="5860972" cy="510540"/>
          </a:xfrm>
          <a:prstGeom prst="rect"/>
        </p:spPr>
        <p:txBody>
          <a:bodyPr rtlCol="0" wrap="square">
            <a:spAutoFit/>
          </a:bodyPr>
          <a:p>
            <a:r>
              <a:rPr altLang="en-US" sz="2800" lang="en-GB">
                <a:solidFill>
                  <a:srgbClr val="BF0000"/>
                </a:solidFill>
              </a:rPr>
              <a:t>গ</a:t>
            </a:r>
            <a:r>
              <a:rPr altLang="en-US" sz="2800" lang="en-GB">
                <a:solidFill>
                  <a:srgbClr val="BF0000"/>
                </a:solidFill>
              </a:rPr>
              <a:t>রু</a:t>
            </a:r>
            <a:r>
              <a:rPr altLang="en-US" sz="2800" lang="en-US">
                <a:solidFill>
                  <a:srgbClr val="BF0000"/>
                </a:solidFill>
              </a:rPr>
              <a:t> </a:t>
            </a:r>
            <a:r>
              <a:rPr altLang="en-US" sz="2800" lang="en-GB">
                <a:solidFill>
                  <a:srgbClr val="BF0000"/>
                </a:solidFill>
              </a:rPr>
              <a:t>র</a:t>
            </a:r>
            <a:r>
              <a:rPr altLang="en-US" sz="2800" lang="en-GB">
                <a:solidFill>
                  <a:srgbClr val="BF0000"/>
                </a:solidFill>
              </a:rPr>
              <a:t>ো</a:t>
            </a:r>
            <a:r>
              <a:rPr altLang="en-US" sz="2800" lang="en-GB">
                <a:solidFill>
                  <a:srgbClr val="BF0000"/>
                </a:solidFill>
              </a:rPr>
              <a:t>গ</a:t>
            </a:r>
            <a:r>
              <a:rPr altLang="en-US" sz="2800" lang="en-US">
                <a:solidFill>
                  <a:srgbClr val="BF0000"/>
                </a:solidFill>
              </a:rPr>
              <a:t> </a:t>
            </a:r>
            <a:r>
              <a:rPr altLang="en-US" sz="2800" lang="en-GB">
                <a:solidFill>
                  <a:srgbClr val="BF0000"/>
                </a:solidFill>
              </a:rPr>
              <a:t>বালাই</a:t>
            </a:r>
            <a:r>
              <a:rPr altLang="en-US" sz="2800" lang="en-US">
                <a:solidFill>
                  <a:srgbClr val="BF0000"/>
                </a:solidFill>
              </a:rPr>
              <a:t> </a:t>
            </a:r>
            <a:r>
              <a:rPr altLang="en-US" sz="2800" lang="en-GB">
                <a:solidFill>
                  <a:srgbClr val="BF0000"/>
                </a:solidFill>
              </a:rPr>
              <a:t>ও</a:t>
            </a:r>
            <a:r>
              <a:rPr altLang="en-US" sz="2800" lang="en-US">
                <a:solidFill>
                  <a:srgbClr val="BF0000"/>
                </a:solidFill>
              </a:rPr>
              <a:t> </a:t>
            </a:r>
            <a:r>
              <a:rPr altLang="en-US" sz="2800" lang="en-GB">
                <a:solidFill>
                  <a:srgbClr val="BF0000"/>
                </a:solidFill>
              </a:rPr>
              <a:t>চ</a:t>
            </a:r>
            <a:r>
              <a:rPr altLang="en-US" sz="2800" lang="en-GB">
                <a:solidFill>
                  <a:srgbClr val="BF0000"/>
                </a:solidFill>
              </a:rPr>
              <a:t>ি</a:t>
            </a:r>
            <a:r>
              <a:rPr altLang="en-US" sz="2800" lang="en-GB">
                <a:solidFill>
                  <a:srgbClr val="BF0000"/>
                </a:solidFill>
              </a:rPr>
              <a:t>ক</a:t>
            </a:r>
            <a:r>
              <a:rPr altLang="en-US" sz="2800" lang="en-GB">
                <a:solidFill>
                  <a:srgbClr val="BF0000"/>
                </a:solidFill>
              </a:rPr>
              <a:t>ি</a:t>
            </a:r>
            <a:r>
              <a:rPr altLang="en-US" sz="2800" lang="en-GB">
                <a:solidFill>
                  <a:srgbClr val="BF0000"/>
                </a:solidFill>
              </a:rPr>
              <a:t>ৎসা</a:t>
            </a:r>
            <a:r>
              <a:rPr altLang="en-US" sz="2800" lang="en-US">
                <a:solidFill>
                  <a:srgbClr val="BF0000"/>
                </a:solidFill>
              </a:rPr>
              <a:t> </a:t>
            </a:r>
            <a:r>
              <a:rPr altLang="en-US" sz="2800" lang="en-US">
                <a:solidFill>
                  <a:srgbClr val="BF0000"/>
                </a:solidFill>
              </a:rPr>
              <a:t> </a:t>
            </a:r>
            <a:r>
              <a:rPr altLang="en-US" sz="2800" lang="en-GB">
                <a:solidFill>
                  <a:srgbClr val="BF0000"/>
                </a:solidFill>
              </a:rPr>
              <a:t>ক</a:t>
            </a:r>
            <a:r>
              <a:rPr altLang="en-US" sz="2800" lang="en-GB">
                <a:solidFill>
                  <a:srgbClr val="BF0000"/>
                </a:solidFill>
              </a:rPr>
              <a:t>র</a:t>
            </a:r>
            <a:r>
              <a:rPr altLang="en-US" sz="2800" lang="en-GB">
                <a:solidFill>
                  <a:srgbClr val="BF0000"/>
                </a:solidFill>
              </a:rPr>
              <a:t>া</a:t>
            </a:r>
            <a:r>
              <a:rPr altLang="en-US" sz="2800" lang="en-GB">
                <a:solidFill>
                  <a:srgbClr val="BF0000"/>
                </a:solidFill>
              </a:rPr>
              <a:t>ঃ</a:t>
            </a:r>
            <a:endParaRPr sz="2800" lang="en-GB">
              <a:solidFill>
                <a:srgbClr val="B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heel spokes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46818"/>
          </a:xfrm>
        </p:spPr>
        <p:txBody>
          <a:bodyPr>
            <a:normAutofit/>
          </a:bodyPr>
          <a:p>
            <a:r>
              <a:rPr altLang="en-US" b="1" sz="2600" lang="en-GB" u="sng"/>
              <a:t>গ</a:t>
            </a:r>
            <a:r>
              <a:rPr altLang="en-US" b="1" sz="2600" lang="en-GB" u="sng"/>
              <a:t>র</a:t>
            </a:r>
            <a:r>
              <a:rPr altLang="en-US" b="1" sz="2600" lang="en-GB" u="sng"/>
              <a:t>ু</a:t>
            </a:r>
            <a:r>
              <a:rPr altLang="en-US" b="1" sz="2600" lang="en-US" u="sng"/>
              <a:t> </a:t>
            </a:r>
            <a:r>
              <a:rPr altLang="en-US" b="1" sz="2600" lang="en-GB" u="sng"/>
              <a:t>মোটাতাজাকর</a:t>
            </a:r>
            <a:r>
              <a:rPr altLang="en-US" b="1" sz="2600" lang="en-GB" u="sng"/>
              <a:t>ণে</a:t>
            </a:r>
            <a:r>
              <a:rPr altLang="en-US" b="1" sz="2600" lang="en-US" u="sng"/>
              <a:t> </a:t>
            </a:r>
            <a:r>
              <a:rPr altLang="en-US" b="1" sz="2600" lang="en-GB" u="sng"/>
              <a:t>খ</a:t>
            </a:r>
            <a:r>
              <a:rPr altLang="en-US" b="1" sz="2600" lang="en-GB" u="sng"/>
              <a:t>া</a:t>
            </a:r>
            <a:r>
              <a:rPr altLang="en-US" b="1" sz="2600" lang="en-GB" u="sng"/>
              <a:t>দ</a:t>
            </a:r>
            <a:r>
              <a:rPr altLang="en-US" b="1" sz="2600" lang="en-GB" u="sng"/>
              <a:t>্য</a:t>
            </a:r>
            <a:r>
              <a:rPr altLang="en-US" b="1" sz="2600" lang="en-US" u="sng"/>
              <a:t> </a:t>
            </a:r>
            <a:r>
              <a:rPr altLang="en-US" b="1" sz="2600" lang="en-GB" u="sng"/>
              <a:t>তৈ</a:t>
            </a:r>
            <a:r>
              <a:rPr altLang="en-US" b="1" sz="2600" lang="en-GB" u="sng"/>
              <a:t>রি</a:t>
            </a:r>
            <a:r>
              <a:rPr altLang="en-US" b="1" sz="2600" lang="en-US" u="sng"/>
              <a:t> </a:t>
            </a:r>
            <a:r>
              <a:rPr altLang="en-US" b="1" sz="2600" lang="en-GB" u="sng"/>
              <a:t>প</a:t>
            </a:r>
            <a:r>
              <a:rPr altLang="en-US" b="1" sz="2600" lang="en-GB" u="sng"/>
              <a:t>্র</a:t>
            </a:r>
            <a:r>
              <a:rPr altLang="en-US" b="1" sz="2600" lang="en-GB" u="sng"/>
              <a:t>ক</a:t>
            </a:r>
            <a:r>
              <a:rPr altLang="en-US" b="1" sz="2600" lang="en-GB" u="sng"/>
              <a:t>্র</a:t>
            </a:r>
            <a:r>
              <a:rPr altLang="en-US" b="1" sz="2600" lang="en-GB" u="sng"/>
              <a:t>িয়া</a:t>
            </a:r>
            <a:r>
              <a:rPr altLang="en-US" b="1" sz="2600" lang="en-US" u="sng"/>
              <a:t> </a:t>
            </a:r>
            <a:r>
              <a:rPr altLang="en-US" b="1" sz="2600" lang="en-GB" u="sng"/>
              <a:t>দ</a:t>
            </a:r>
            <a:r>
              <a:rPr altLang="en-US" b="1" sz="2600" lang="en-GB" u="sng"/>
              <a:t>ু</a:t>
            </a:r>
            <a:r>
              <a:rPr altLang="en-US" b="1" sz="2600" lang="en-GB" u="sng"/>
              <a:t>ই</a:t>
            </a:r>
            <a:r>
              <a:rPr altLang="en-US" b="1" sz="2600" lang="en-US" u="sng"/>
              <a:t> </a:t>
            </a:r>
            <a:r>
              <a:rPr altLang="en-US" b="1" sz="2600" lang="en-GB" u="sng"/>
              <a:t>ট</a:t>
            </a:r>
            <a:r>
              <a:rPr altLang="en-US" b="1" sz="2600" lang="en-GB" u="sng"/>
              <a:t>ি</a:t>
            </a:r>
            <a:r>
              <a:rPr altLang="en-US" b="1" sz="2600" lang="en-GB" u="sng"/>
              <a:t>।</a:t>
            </a:r>
            <a:r>
              <a:rPr altLang="en-US" b="1" sz="2600" lang="en-US" u="sng"/>
              <a:t> </a:t>
            </a:r>
            <a:endParaRPr b="1" sz="2600" lang="en-GB" u="sng"/>
          </a:p>
        </p:txBody>
      </p:sp>
      <p:sp>
        <p:nvSpPr>
          <p:cNvPr id="1048635" name=""/>
          <p:cNvSpPr>
            <a:spLocks noGrp="1"/>
          </p:cNvSpPr>
          <p:nvPr>
            <p:ph type="body" idx="1"/>
          </p:nvPr>
        </p:nvSpPr>
        <p:spPr>
          <a:xfrm>
            <a:off x="1800680" y="627564"/>
            <a:ext cx="3283068" cy="1676391"/>
          </a:xfrm>
        </p:spPr>
        <p:txBody>
          <a:bodyPr>
            <a:noAutofit/>
          </a:bodyPr>
          <a:p>
            <a:r>
              <a:rPr altLang="en-US" b="1" sz="3100" lang="en-GB">
                <a:solidFill>
                  <a:srgbClr val="92D04F"/>
                </a:solidFill>
              </a:rPr>
              <a:t>১</a:t>
            </a:r>
            <a:r>
              <a:rPr altLang="en-US" b="1" sz="3100" lang="en-US">
                <a:solidFill>
                  <a:srgbClr val="92D04F"/>
                </a:solidFill>
              </a:rPr>
              <a:t>-</a:t>
            </a:r>
            <a:r>
              <a:rPr altLang="en-US" b="1" sz="3100" lang="en-GB">
                <a:solidFill>
                  <a:srgbClr val="92D04F"/>
                </a:solidFill>
              </a:rPr>
              <a:t>খ</a:t>
            </a:r>
            <a:r>
              <a:rPr altLang="en-US" b="1" sz="3100" lang="en-GB">
                <a:solidFill>
                  <a:srgbClr val="92D04F"/>
                </a:solidFill>
              </a:rPr>
              <a:t>র</a:t>
            </a:r>
            <a:r>
              <a:rPr altLang="en-US" b="1" sz="3100" lang="en-GB">
                <a:solidFill>
                  <a:srgbClr val="92D04F"/>
                </a:solidFill>
              </a:rPr>
              <a:t>ে</a:t>
            </a:r>
            <a:r>
              <a:rPr altLang="en-US" b="1" sz="3100" lang="en-GB">
                <a:solidFill>
                  <a:srgbClr val="92D04F"/>
                </a:solidFill>
              </a:rPr>
              <a:t>র</a:t>
            </a:r>
            <a:r>
              <a:rPr altLang="en-US" b="1" sz="3100" lang="en-US">
                <a:solidFill>
                  <a:srgbClr val="92D04F"/>
                </a:solidFill>
              </a:rPr>
              <a:t> </a:t>
            </a:r>
            <a:r>
              <a:rPr altLang="en-US" b="1" sz="3100" lang="en-GB">
                <a:solidFill>
                  <a:srgbClr val="92D04F"/>
                </a:solidFill>
              </a:rPr>
              <a:t>স</a:t>
            </a:r>
            <a:r>
              <a:rPr altLang="en-US" b="1" sz="3100" lang="en-GB">
                <a:solidFill>
                  <a:srgbClr val="92D04F"/>
                </a:solidFill>
              </a:rPr>
              <a:t>া</a:t>
            </a:r>
            <a:r>
              <a:rPr altLang="en-US" b="1" sz="3100" lang="en-GB">
                <a:solidFill>
                  <a:srgbClr val="92D04F"/>
                </a:solidFill>
              </a:rPr>
              <a:t>থে</a:t>
            </a:r>
            <a:r>
              <a:rPr altLang="en-US" b="1" sz="3100" lang="en-US">
                <a:solidFill>
                  <a:srgbClr val="92D04F"/>
                </a:solidFill>
              </a:rPr>
              <a:t> </a:t>
            </a:r>
            <a:r>
              <a:rPr altLang="en-US" b="1" sz="3100" lang="en-GB">
                <a:solidFill>
                  <a:srgbClr val="92D04F"/>
                </a:solidFill>
              </a:rPr>
              <a:t>মিশ</a:t>
            </a:r>
            <a:r>
              <a:rPr altLang="en-US" b="1" sz="3100" lang="en-GB">
                <a:solidFill>
                  <a:srgbClr val="92D04F"/>
                </a:solidFill>
              </a:rPr>
              <a:t>া</a:t>
            </a:r>
            <a:r>
              <a:rPr altLang="en-US" b="1" sz="3100" lang="en-GB">
                <a:solidFill>
                  <a:srgbClr val="92D04F"/>
                </a:solidFill>
              </a:rPr>
              <a:t>য়</a:t>
            </a:r>
            <a:r>
              <a:rPr altLang="en-US" b="1" sz="3100" lang="en-GB">
                <a:solidFill>
                  <a:srgbClr val="92D04F"/>
                </a:solidFill>
              </a:rPr>
              <a:t>ে</a:t>
            </a:r>
            <a:r>
              <a:rPr altLang="en-US" b="1" sz="3100" lang="en-US">
                <a:solidFill>
                  <a:srgbClr val="92D04F"/>
                </a:solidFill>
              </a:rPr>
              <a:t> </a:t>
            </a:r>
            <a:r>
              <a:rPr altLang="en-US" b="1" sz="3100" lang="en-GB">
                <a:solidFill>
                  <a:srgbClr val="92D04F"/>
                </a:solidFill>
              </a:rPr>
              <a:t>২</a:t>
            </a:r>
            <a:r>
              <a:rPr altLang="en-US" b="1" sz="3100" lang="en-US">
                <a:solidFill>
                  <a:srgbClr val="92D04F"/>
                </a:solidFill>
              </a:rPr>
              <a:t>-</a:t>
            </a:r>
            <a:r>
              <a:rPr altLang="en-US" b="1" sz="3100" lang="en-GB">
                <a:solidFill>
                  <a:srgbClr val="92D04F"/>
                </a:solidFill>
              </a:rPr>
              <a:t>দ</a:t>
            </a:r>
            <a:r>
              <a:rPr altLang="en-US" b="1" sz="3100" lang="en-GB">
                <a:solidFill>
                  <a:srgbClr val="92D04F"/>
                </a:solidFill>
              </a:rPr>
              <a:t>া</a:t>
            </a:r>
            <a:r>
              <a:rPr altLang="en-US" b="1" sz="3100" lang="en-GB">
                <a:solidFill>
                  <a:srgbClr val="92D04F"/>
                </a:solidFill>
              </a:rPr>
              <a:t>ন</a:t>
            </a:r>
            <a:r>
              <a:rPr altLang="en-US" b="1" sz="3100" lang="en-GB">
                <a:solidFill>
                  <a:srgbClr val="92D04F"/>
                </a:solidFill>
              </a:rPr>
              <a:t>া</a:t>
            </a:r>
            <a:r>
              <a:rPr altLang="en-US" b="1" sz="3100" lang="en-GB">
                <a:solidFill>
                  <a:srgbClr val="92D04F"/>
                </a:solidFill>
              </a:rPr>
              <a:t>দ</a:t>
            </a:r>
            <a:r>
              <a:rPr altLang="en-US" b="1" sz="3100" lang="en-GB">
                <a:solidFill>
                  <a:srgbClr val="92D04F"/>
                </a:solidFill>
              </a:rPr>
              <a:t>া</a:t>
            </a:r>
            <a:r>
              <a:rPr altLang="en-US" b="1" sz="3100" lang="en-GB">
                <a:solidFill>
                  <a:srgbClr val="92D04F"/>
                </a:solidFill>
              </a:rPr>
              <a:t>র</a:t>
            </a:r>
            <a:r>
              <a:rPr altLang="en-US" b="1" sz="3100" lang="en-US">
                <a:solidFill>
                  <a:srgbClr val="92D04F"/>
                </a:solidFill>
              </a:rPr>
              <a:t> </a:t>
            </a:r>
            <a:r>
              <a:rPr altLang="en-US" b="1" sz="3100" lang="en-GB">
                <a:solidFill>
                  <a:srgbClr val="92D04F"/>
                </a:solidFill>
              </a:rPr>
              <a:t>খ</a:t>
            </a:r>
            <a:r>
              <a:rPr altLang="en-US" b="1" sz="3100" lang="en-GB">
                <a:solidFill>
                  <a:srgbClr val="92D04F"/>
                </a:solidFill>
              </a:rPr>
              <a:t>া</a:t>
            </a:r>
            <a:r>
              <a:rPr altLang="en-US" b="1" sz="3100" lang="en-GB">
                <a:solidFill>
                  <a:srgbClr val="92D04F"/>
                </a:solidFill>
              </a:rPr>
              <a:t>দ</a:t>
            </a:r>
            <a:r>
              <a:rPr altLang="en-US" b="1" sz="3100" lang="en-GB">
                <a:solidFill>
                  <a:srgbClr val="92D04F"/>
                </a:solidFill>
              </a:rPr>
              <a:t>্যের</a:t>
            </a:r>
            <a:r>
              <a:rPr altLang="en-US" b="1" sz="3100" lang="en-US">
                <a:solidFill>
                  <a:srgbClr val="92D04F"/>
                </a:solidFill>
              </a:rPr>
              <a:t> </a:t>
            </a:r>
            <a:r>
              <a:rPr altLang="en-US" b="1" sz="3100" lang="en-GB">
                <a:solidFill>
                  <a:srgbClr val="92D04F"/>
                </a:solidFill>
              </a:rPr>
              <a:t>স</a:t>
            </a:r>
            <a:r>
              <a:rPr altLang="en-US" b="1" sz="3100" lang="en-GB">
                <a:solidFill>
                  <a:srgbClr val="92D04F"/>
                </a:solidFill>
              </a:rPr>
              <a:t>া</a:t>
            </a:r>
            <a:r>
              <a:rPr altLang="en-US" b="1" sz="3100" lang="en-GB">
                <a:solidFill>
                  <a:srgbClr val="92D04F"/>
                </a:solidFill>
              </a:rPr>
              <a:t>থ</a:t>
            </a:r>
            <a:r>
              <a:rPr altLang="en-US" b="1" sz="3100" lang="en-GB">
                <a:solidFill>
                  <a:srgbClr val="92D04F"/>
                </a:solidFill>
              </a:rPr>
              <a:t>ে</a:t>
            </a:r>
            <a:r>
              <a:rPr altLang="en-US" b="1" sz="3100" lang="en-US">
                <a:solidFill>
                  <a:srgbClr val="92D04F"/>
                </a:solidFill>
              </a:rPr>
              <a:t> </a:t>
            </a:r>
            <a:r>
              <a:rPr altLang="en-US" b="1" sz="3100" lang="en-GB">
                <a:solidFill>
                  <a:srgbClr val="92D04F"/>
                </a:solidFill>
              </a:rPr>
              <a:t>মিশ</a:t>
            </a:r>
            <a:r>
              <a:rPr altLang="en-US" b="1" sz="3100" lang="en-GB">
                <a:solidFill>
                  <a:srgbClr val="92D04F"/>
                </a:solidFill>
              </a:rPr>
              <a:t>া</a:t>
            </a:r>
            <a:r>
              <a:rPr altLang="en-US" b="1" sz="3100" lang="en-GB">
                <a:solidFill>
                  <a:srgbClr val="92D04F"/>
                </a:solidFill>
              </a:rPr>
              <a:t>য়</a:t>
            </a:r>
            <a:r>
              <a:rPr altLang="en-US" b="1" sz="3100" lang="en-GB">
                <a:solidFill>
                  <a:srgbClr val="92D04F"/>
                </a:solidFill>
              </a:rPr>
              <a:t>ে</a:t>
            </a:r>
            <a:r>
              <a:rPr altLang="en-US" b="1" sz="3100" lang="en-US">
                <a:solidFill>
                  <a:srgbClr val="92D04F"/>
                </a:solidFill>
              </a:rPr>
              <a:t> </a:t>
            </a:r>
            <a:endParaRPr b="1" sz="3100" lang="en-GB">
              <a:solidFill>
                <a:srgbClr val="92D04F"/>
              </a:solidFill>
            </a:endParaRPr>
          </a:p>
          <a:p>
            <a:endParaRPr b="1" sz="3100" lang="en-GB">
              <a:solidFill>
                <a:srgbClr val="92D04F"/>
              </a:solidFill>
            </a:endParaRPr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404228"/>
            <a:ext cx="9144000" cy="500275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14:flythrough dir="in" hasBounce="0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"/>
          <p:cNvSpPr>
            <a:spLocks noGrp="1"/>
          </p:cNvSpPr>
          <p:nvPr>
            <p:ph type="title"/>
          </p:nvPr>
        </p:nvSpPr>
        <p:spPr>
          <a:xfrm rot="80809">
            <a:off x="1028537" y="-1010840"/>
            <a:ext cx="7086926" cy="2021680"/>
          </a:xfrm>
        </p:spPr>
        <p:txBody>
          <a:bodyPr/>
          <a:p>
            <a:r>
              <a:rPr altLang="en-US" lang="en-GB">
                <a:solidFill>
                  <a:srgbClr val="F46D43"/>
                </a:solidFill>
              </a:rPr>
              <a:t>খ</a:t>
            </a:r>
            <a:r>
              <a:rPr altLang="en-US" lang="en-GB">
                <a:solidFill>
                  <a:srgbClr val="F46D43"/>
                </a:solidFill>
              </a:rPr>
              <a:t>া</a:t>
            </a:r>
            <a:r>
              <a:rPr altLang="en-US" lang="en-GB">
                <a:solidFill>
                  <a:srgbClr val="F46D43"/>
                </a:solidFill>
              </a:rPr>
              <a:t>দ</a:t>
            </a:r>
            <a:r>
              <a:rPr altLang="en-US" lang="en-GB">
                <a:solidFill>
                  <a:srgbClr val="F46D43"/>
                </a:solidFill>
              </a:rPr>
              <a:t>্য</a:t>
            </a:r>
            <a:r>
              <a:rPr altLang="en-US" lang="en-US">
                <a:solidFill>
                  <a:srgbClr val="F46D43"/>
                </a:solidFill>
              </a:rPr>
              <a:t> </a:t>
            </a:r>
            <a:r>
              <a:rPr altLang="en-US" lang="en-GB">
                <a:solidFill>
                  <a:srgbClr val="F46D43"/>
                </a:solidFill>
              </a:rPr>
              <a:t>তৈরি</a:t>
            </a:r>
            <a:r>
              <a:rPr altLang="en-US" lang="en-US">
                <a:solidFill>
                  <a:srgbClr val="F46D43"/>
                </a:solidFill>
              </a:rPr>
              <a:t> </a:t>
            </a:r>
            <a:r>
              <a:rPr altLang="en-US" lang="en-GB">
                <a:solidFill>
                  <a:srgbClr val="F46D43"/>
                </a:solidFill>
              </a:rPr>
              <a:t>প্রক্রিয়া</a:t>
            </a:r>
            <a:r>
              <a:rPr altLang="en-US" lang="en-US">
                <a:solidFill>
                  <a:srgbClr val="F46D43"/>
                </a:solidFill>
              </a:rPr>
              <a:t> </a:t>
            </a:r>
            <a:r>
              <a:rPr altLang="en-US" lang="en-US">
                <a:solidFill>
                  <a:srgbClr val="F46D43"/>
                </a:solidFill>
              </a:rPr>
              <a:t>-</a:t>
            </a:r>
            <a:endParaRPr lang="en-GB">
              <a:solidFill>
                <a:srgbClr val="F46D43"/>
              </a:solidFill>
            </a:endParaRPr>
          </a:p>
        </p:txBody>
      </p:sp>
      <p:sp>
        <p:nvSpPr>
          <p:cNvPr id="1048637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365571" y="1093846"/>
            <a:ext cx="10532973" cy="572002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ove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39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795459" y="-645423"/>
            <a:ext cx="9939459" cy="9455010"/>
          </a:xfrm>
          <a:prstGeom prst="rect"/>
        </p:spPr>
      </p:pic>
      <p:sp>
        <p:nvSpPr>
          <p:cNvPr id="1048640" name=""/>
          <p:cNvSpPr txBox="1"/>
          <p:nvPr/>
        </p:nvSpPr>
        <p:spPr>
          <a:xfrm>
            <a:off x="2572000" y="3219450"/>
            <a:ext cx="4000000" cy="1183639"/>
          </a:xfrm>
          <a:prstGeom prst="rect"/>
          <a:noFill/>
          <a:ln>
            <a:solidFill>
              <a:srgbClr val="D04617"/>
            </a:solidFill>
            <a:prstDash val="solid"/>
          </a:ln>
        </p:spPr>
        <p:txBody>
          <a:bodyPr rtlCol="0" wrap="square">
            <a:spAutoFit/>
          </a:bodyPr>
          <a:p>
            <a:r>
              <a:rPr altLang="en-US" b="0" sz="3700" lang="en-GB">
                <a:solidFill>
                  <a:srgbClr val="02A5E3"/>
                </a:solidFill>
              </a:rPr>
              <a:t>ঘ</a:t>
            </a:r>
            <a:r>
              <a:rPr altLang="en-US" b="0" sz="3700" lang="en-GB">
                <a:solidFill>
                  <a:srgbClr val="02A5E3"/>
                </a:solidFill>
              </a:rPr>
              <a:t>া</a:t>
            </a:r>
            <a:r>
              <a:rPr altLang="en-US" b="0" sz="3700" lang="en-GB">
                <a:solidFill>
                  <a:srgbClr val="02A5E3"/>
                </a:solidFill>
              </a:rPr>
              <a:t>স</a:t>
            </a:r>
            <a:r>
              <a:rPr altLang="en-US" b="0" sz="3700" lang="en-US">
                <a:solidFill>
                  <a:srgbClr val="02A5E3"/>
                </a:solidFill>
              </a:rPr>
              <a:t>, </a:t>
            </a:r>
            <a:r>
              <a:rPr altLang="en-US" b="0" sz="3700" lang="en-GB">
                <a:solidFill>
                  <a:srgbClr val="02A5E3"/>
                </a:solidFill>
              </a:rPr>
              <a:t>র</a:t>
            </a:r>
            <a:r>
              <a:rPr altLang="en-US" b="0" sz="3700" lang="en-GB">
                <a:solidFill>
                  <a:srgbClr val="02A5E3"/>
                </a:solidFill>
              </a:rPr>
              <a:t>ো</a:t>
            </a:r>
            <a:r>
              <a:rPr altLang="en-US" b="0" sz="3700" lang="en-GB">
                <a:solidFill>
                  <a:srgbClr val="02A5E3"/>
                </a:solidFill>
              </a:rPr>
              <a:t>প</a:t>
            </a:r>
            <a:r>
              <a:rPr altLang="en-US" b="0" sz="3700" lang="en-GB">
                <a:solidFill>
                  <a:srgbClr val="02A5E3"/>
                </a:solidFill>
              </a:rPr>
              <a:t>ণ</a:t>
            </a:r>
            <a:endParaRPr b="0" sz="3700" lang="en-GB">
              <a:solidFill>
                <a:srgbClr val="02A5E3"/>
              </a:solidFill>
            </a:endParaRPr>
          </a:p>
          <a:p>
            <a:r>
              <a:rPr altLang="en-US" b="0" sz="3700" lang="en-GB">
                <a:solidFill>
                  <a:srgbClr val="02A5E3"/>
                </a:solidFill>
              </a:rPr>
              <a:t>ক</a:t>
            </a:r>
            <a:r>
              <a:rPr altLang="en-US" b="0" sz="3700" lang="en-GB">
                <a:solidFill>
                  <a:srgbClr val="02A5E3"/>
                </a:solidFill>
              </a:rPr>
              <a:t>র</a:t>
            </a:r>
            <a:r>
              <a:rPr altLang="en-US" b="0" sz="3700" lang="en-GB">
                <a:solidFill>
                  <a:srgbClr val="02A5E3"/>
                </a:solidFill>
              </a:rPr>
              <a:t>া</a:t>
            </a:r>
            <a:r>
              <a:rPr altLang="en-US" b="0" sz="3700" lang="en-GB">
                <a:solidFill>
                  <a:srgbClr val="02A5E3"/>
                </a:solidFill>
              </a:rPr>
              <a:t>।</a:t>
            </a:r>
            <a:endParaRPr b="0" sz="3700" lang="en-GB">
              <a:solidFill>
                <a:srgbClr val="02A5E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over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42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67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t="9637" b="9637"/>
          <a:stretch>
            <a:fillRect/>
          </a:stretch>
        </p:blipFill>
        <p:spPr>
          <a:xfrm>
            <a:off x="-606679" y="-194100"/>
            <a:ext cx="9897949" cy="7072191"/>
          </a:xfrm>
        </p:spPr>
      </p:pic>
      <p:sp>
        <p:nvSpPr>
          <p:cNvPr id="1048677" name=""/>
          <p:cNvSpPr>
            <a:spLocks noGrp="1"/>
          </p:cNvSpPr>
          <p:nvPr>
            <p:ph type="body" sz="half" idx="2"/>
          </p:nvPr>
        </p:nvSpPr>
        <p:spPr>
          <a:xfrm>
            <a:off x="1732873" y="2593096"/>
            <a:ext cx="5136183" cy="1452257"/>
          </a:xfrm>
        </p:spPr>
        <p:txBody>
          <a:bodyPr/>
          <a:p>
            <a:r>
              <a:rPr altLang="en-US" b="1" sz="4300" lang="en-GB">
                <a:solidFill>
                  <a:srgbClr val="92D04F"/>
                </a:solidFill>
              </a:rPr>
              <a:t>আ</a:t>
            </a:r>
            <a:r>
              <a:rPr altLang="en-US" b="1" sz="4300" lang="en-GB">
                <a:solidFill>
                  <a:srgbClr val="92D04F"/>
                </a:solidFill>
              </a:rPr>
              <a:t>ল</a:t>
            </a:r>
            <a:r>
              <a:rPr altLang="en-US" b="1" sz="4300" lang="en-GB">
                <a:solidFill>
                  <a:srgbClr val="92D04F"/>
                </a:solidFill>
              </a:rPr>
              <a:t>্ল</a:t>
            </a:r>
            <a:r>
              <a:rPr altLang="en-US" b="1" sz="4300" lang="en-GB">
                <a:solidFill>
                  <a:srgbClr val="92D04F"/>
                </a:solidFill>
              </a:rPr>
              <a:t>া</a:t>
            </a:r>
            <a:r>
              <a:rPr altLang="en-US" b="1" sz="4300" lang="en-GB">
                <a:solidFill>
                  <a:srgbClr val="92D04F"/>
                </a:solidFill>
              </a:rPr>
              <a:t>হ</a:t>
            </a:r>
            <a:r>
              <a:rPr altLang="en-US" b="1" sz="4300" lang="en-US">
                <a:solidFill>
                  <a:srgbClr val="92D04F"/>
                </a:solidFill>
              </a:rPr>
              <a:t> </a:t>
            </a:r>
            <a:r>
              <a:rPr altLang="en-US" b="1" sz="4300" lang="en-GB">
                <a:solidFill>
                  <a:srgbClr val="92D04F"/>
                </a:solidFill>
              </a:rPr>
              <a:t>হ</a:t>
            </a:r>
            <a:r>
              <a:rPr altLang="en-US" b="1" sz="4300" lang="en-GB">
                <a:solidFill>
                  <a:srgbClr val="92D04F"/>
                </a:solidFill>
              </a:rPr>
              <a:t>া</a:t>
            </a:r>
            <a:r>
              <a:rPr altLang="en-US" b="1" sz="4300" lang="en-GB">
                <a:solidFill>
                  <a:srgbClr val="92D04F"/>
                </a:solidFill>
              </a:rPr>
              <a:t>ফ</a:t>
            </a:r>
            <a:r>
              <a:rPr altLang="en-US" b="1" sz="4300" lang="en-GB">
                <a:solidFill>
                  <a:srgbClr val="92D04F"/>
                </a:solidFill>
              </a:rPr>
              <a:t>েজ</a:t>
            </a:r>
            <a:r>
              <a:rPr altLang="en-US" b="1" sz="4300" lang="en-US">
                <a:solidFill>
                  <a:srgbClr val="92D04F"/>
                </a:solidFill>
              </a:rPr>
              <a:t> </a:t>
            </a:r>
            <a:endParaRPr b="1" sz="4300" lang="en-GB">
              <a:solidFill>
                <a:srgbClr val="92D04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0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00550" y="349890"/>
            <a:ext cx="1654524" cy="1386149"/>
          </a:xfrm>
          <a:prstGeom prst="rect"/>
        </p:spPr>
      </p:pic>
      <p:sp>
        <p:nvSpPr>
          <p:cNvPr id="1048595" name=""/>
          <p:cNvSpPr txBox="1"/>
          <p:nvPr/>
        </p:nvSpPr>
        <p:spPr>
          <a:xfrm rot="21551058">
            <a:off x="884197" y="2128602"/>
            <a:ext cx="7375608" cy="980440"/>
          </a:xfrm>
          <a:prstGeom prst="rect"/>
        </p:spPr>
        <p:txBody>
          <a:bodyPr rtlCol="0" wrap="square">
            <a:spAutoFit/>
          </a:bodyPr>
          <a:p>
            <a:r>
              <a:rPr altLang="en-US" b="0" sz="3600" lang="en-GB">
                <a:solidFill>
                  <a:srgbClr val="F46D43"/>
                </a:solidFill>
              </a:rPr>
              <a:t>স</a:t>
            </a:r>
            <a:r>
              <a:rPr altLang="en-US" b="0" sz="3600" lang="en-GB">
                <a:solidFill>
                  <a:srgbClr val="F46D43"/>
                </a:solidFill>
              </a:rPr>
              <a:t>া</a:t>
            </a:r>
            <a:r>
              <a:rPr altLang="en-US" b="0" sz="3600" lang="en-GB">
                <a:solidFill>
                  <a:srgbClr val="F46D43"/>
                </a:solidFill>
              </a:rPr>
              <a:t>দিয়া</a:t>
            </a:r>
            <a:r>
              <a:rPr altLang="en-US" b="0" sz="3600" lang="en-US">
                <a:solidFill>
                  <a:srgbClr val="F46D43"/>
                </a:solidFill>
              </a:rPr>
              <a:t> </a:t>
            </a:r>
            <a:r>
              <a:rPr altLang="en-US" b="0" sz="3600" lang="en-GB">
                <a:solidFill>
                  <a:srgbClr val="F46D43"/>
                </a:solidFill>
              </a:rPr>
              <a:t>শারমিন</a:t>
            </a:r>
            <a:r>
              <a:rPr altLang="en-US" b="0" sz="3600" lang="en-US">
                <a:solidFill>
                  <a:srgbClr val="F46D43"/>
                </a:solidFill>
              </a:rPr>
              <a:t> </a:t>
            </a:r>
            <a:r>
              <a:rPr altLang="en-US" b="0" sz="3600" lang="en-GB">
                <a:solidFill>
                  <a:srgbClr val="F46D43"/>
                </a:solidFill>
              </a:rPr>
              <a:t>সহকারী</a:t>
            </a:r>
            <a:r>
              <a:rPr altLang="en-US" b="0" sz="3600" lang="en-US">
                <a:solidFill>
                  <a:srgbClr val="F46D43"/>
                </a:solidFill>
              </a:rPr>
              <a:t> </a:t>
            </a:r>
            <a:r>
              <a:rPr altLang="en-US" b="0" sz="3600" lang="en-GB">
                <a:solidFill>
                  <a:srgbClr val="F46D43"/>
                </a:solidFill>
              </a:rPr>
              <a:t>শি</a:t>
            </a:r>
            <a:r>
              <a:rPr altLang="en-US" b="0" sz="3600" lang="en-GB">
                <a:solidFill>
                  <a:srgbClr val="F46D43"/>
                </a:solidFill>
              </a:rPr>
              <a:t>ক্ষক</a:t>
            </a:r>
            <a:r>
              <a:rPr altLang="en-US" b="0" sz="3600" lang="en-US">
                <a:solidFill>
                  <a:srgbClr val="F46D43"/>
                </a:solidFill>
              </a:rPr>
              <a:t> </a:t>
            </a:r>
            <a:r>
              <a:rPr altLang="en-US" b="0" sz="3600" lang="en-US">
                <a:solidFill>
                  <a:srgbClr val="F46D43"/>
                </a:solidFill>
              </a:rPr>
              <a:t>(</a:t>
            </a:r>
            <a:r>
              <a:rPr altLang="en-US" b="0" sz="3600" lang="en-GB">
                <a:solidFill>
                  <a:srgbClr val="F46D43"/>
                </a:solidFill>
              </a:rPr>
              <a:t>কৃষি</a:t>
            </a:r>
            <a:r>
              <a:rPr altLang="en-US" b="0" sz="3600" lang="en-US">
                <a:solidFill>
                  <a:srgbClr val="F46D43"/>
                </a:solidFill>
              </a:rPr>
              <a:t>)</a:t>
            </a:r>
            <a:endParaRPr b="0" sz="3600" lang="en-GB">
              <a:solidFill>
                <a:srgbClr val="F46D43"/>
              </a:solidFill>
            </a:endParaRPr>
          </a:p>
          <a:p>
            <a:r>
              <a:rPr altLang="en-US" b="1" sz="2400" lang="en-GB">
                <a:solidFill>
                  <a:srgbClr val="F46D43"/>
                </a:solidFill>
              </a:rPr>
              <a:t>ক</a:t>
            </a:r>
            <a:r>
              <a:rPr altLang="en-US" b="1" sz="2400" lang="en-GB">
                <a:solidFill>
                  <a:srgbClr val="F46D43"/>
                </a:solidFill>
              </a:rPr>
              <a:t>িসামত</a:t>
            </a:r>
            <a:r>
              <a:rPr altLang="en-US" b="1" sz="2400" lang="en-US">
                <a:solidFill>
                  <a:srgbClr val="F46D43"/>
                </a:solidFill>
              </a:rPr>
              <a:t> </a:t>
            </a:r>
            <a:r>
              <a:rPr altLang="en-US" b="1" sz="2400" lang="en-GB">
                <a:solidFill>
                  <a:srgbClr val="F46D43"/>
                </a:solidFill>
              </a:rPr>
              <a:t>হারাটি</a:t>
            </a:r>
            <a:r>
              <a:rPr altLang="en-US" b="1" sz="2400" lang="en-US">
                <a:solidFill>
                  <a:srgbClr val="F46D43"/>
                </a:solidFill>
              </a:rPr>
              <a:t> </a:t>
            </a:r>
            <a:r>
              <a:rPr altLang="en-US" b="1" sz="2400" lang="en-GB">
                <a:solidFill>
                  <a:srgbClr val="F46D43"/>
                </a:solidFill>
              </a:rPr>
              <a:t>ডি</a:t>
            </a:r>
            <a:r>
              <a:rPr altLang="en-US" b="1" sz="2400" lang="en-US">
                <a:solidFill>
                  <a:srgbClr val="F46D43"/>
                </a:solidFill>
              </a:rPr>
              <a:t> </a:t>
            </a:r>
            <a:r>
              <a:rPr altLang="en-US" b="1" sz="2400" lang="en-GB">
                <a:solidFill>
                  <a:srgbClr val="F46D43"/>
                </a:solidFill>
              </a:rPr>
              <a:t>এস</a:t>
            </a:r>
            <a:r>
              <a:rPr altLang="en-US" b="1" sz="2400" lang="en-US">
                <a:solidFill>
                  <a:srgbClr val="F46D43"/>
                </a:solidFill>
              </a:rPr>
              <a:t> </a:t>
            </a:r>
            <a:r>
              <a:rPr altLang="en-US" b="1" sz="2400" lang="en-GB">
                <a:solidFill>
                  <a:srgbClr val="F46D43"/>
                </a:solidFill>
              </a:rPr>
              <a:t>আই</a:t>
            </a:r>
            <a:r>
              <a:rPr altLang="en-US" b="1" sz="2400" lang="en-US">
                <a:solidFill>
                  <a:srgbClr val="F46D43"/>
                </a:solidFill>
              </a:rPr>
              <a:t> </a:t>
            </a:r>
            <a:r>
              <a:rPr altLang="en-US" b="1" sz="2400" lang="en-GB">
                <a:solidFill>
                  <a:srgbClr val="F46D43"/>
                </a:solidFill>
              </a:rPr>
              <a:t>দাখিল</a:t>
            </a:r>
            <a:r>
              <a:rPr altLang="en-US" b="1" sz="2400" lang="en-US">
                <a:solidFill>
                  <a:srgbClr val="F46D43"/>
                </a:solidFill>
              </a:rPr>
              <a:t> </a:t>
            </a:r>
            <a:r>
              <a:rPr altLang="en-US" b="1" sz="2000" lang="en-GB">
                <a:solidFill>
                  <a:srgbClr val="F46D43"/>
                </a:solidFill>
              </a:rPr>
              <a:t>মাদ্রাসা</a:t>
            </a:r>
            <a:r>
              <a:rPr altLang="en-US" b="1" sz="2000" lang="en-GB">
                <a:solidFill>
                  <a:srgbClr val="F46D43"/>
                </a:solidFill>
              </a:rPr>
              <a:t>।</a:t>
            </a:r>
            <a:r>
              <a:rPr altLang="en-US" b="1" sz="3500" lang="en-GB">
                <a:solidFill>
                  <a:srgbClr val="F46D43"/>
                </a:solidFill>
              </a:rPr>
              <a:t> </a:t>
            </a:r>
            <a:r>
              <a:rPr altLang="en-US" b="1" sz="3500" lang="en-US">
                <a:solidFill>
                  <a:srgbClr val="F46D43"/>
                </a:solidFill>
              </a:rPr>
              <a:t> </a:t>
            </a:r>
            <a:endParaRPr b="1" sz="3500" lang="en-GB">
              <a:solidFill>
                <a:srgbClr val="F46D43"/>
              </a:solidFill>
            </a:endParaRPr>
          </a:p>
        </p:txBody>
      </p:sp>
      <p:sp>
        <p:nvSpPr>
          <p:cNvPr id="1048596" name=""/>
          <p:cNvSpPr txBox="1"/>
          <p:nvPr/>
        </p:nvSpPr>
        <p:spPr>
          <a:xfrm>
            <a:off x="3151874" y="3429000"/>
            <a:ext cx="4341821" cy="1336040"/>
          </a:xfrm>
          <a:prstGeom prst="rect"/>
        </p:spPr>
        <p:txBody>
          <a:bodyPr rtlCol="0" wrap="square">
            <a:spAutoFit/>
          </a:bodyPr>
          <a:p>
            <a:r>
              <a:rPr altLang="en-US" b="1" sz="4200" lang="en-GB">
                <a:solidFill>
                  <a:srgbClr val="000000"/>
                </a:solidFill>
              </a:rPr>
              <a:t>শ</a:t>
            </a:r>
            <a:r>
              <a:rPr altLang="en-US" b="1" sz="4200" lang="en-GB">
                <a:solidFill>
                  <a:srgbClr val="000000"/>
                </a:solidFill>
              </a:rPr>
              <a:t>্র</a:t>
            </a:r>
            <a:r>
              <a:rPr altLang="en-US" b="1" sz="4200" lang="en-GB">
                <a:solidFill>
                  <a:srgbClr val="000000"/>
                </a:solidFill>
              </a:rPr>
              <a:t>েণি</a:t>
            </a:r>
            <a:r>
              <a:rPr altLang="en-US" b="1" sz="4200" lang="en-GB">
                <a:solidFill>
                  <a:srgbClr val="000000"/>
                </a:solidFill>
              </a:rPr>
              <a:t>ঃ</a:t>
            </a:r>
            <a:r>
              <a:rPr altLang="en-US" b="1" sz="4200" lang="en-GB">
                <a:solidFill>
                  <a:srgbClr val="000000"/>
                </a:solidFill>
              </a:rPr>
              <a:t>অষ্টম</a:t>
            </a:r>
            <a:r>
              <a:rPr altLang="en-US" b="1" sz="4200" lang="en-US">
                <a:solidFill>
                  <a:srgbClr val="000000"/>
                </a:solidFill>
              </a:rPr>
              <a:t> </a:t>
            </a:r>
            <a:endParaRPr b="1" sz="4200" lang="en-GB">
              <a:solidFill>
                <a:srgbClr val="000000"/>
              </a:solidFill>
            </a:endParaRPr>
          </a:p>
          <a:p>
            <a:r>
              <a:rPr altLang="en-US" b="1" sz="4200" lang="en-GB">
                <a:solidFill>
                  <a:srgbClr val="000000"/>
                </a:solidFill>
              </a:rPr>
              <a:t>কৃষি</a:t>
            </a:r>
            <a:r>
              <a:rPr altLang="en-US" b="1" sz="4200" lang="en-US">
                <a:solidFill>
                  <a:srgbClr val="000000"/>
                </a:solidFill>
              </a:rPr>
              <a:t> </a:t>
            </a:r>
            <a:r>
              <a:rPr altLang="en-US" b="1" sz="4200" lang="en-GB">
                <a:solidFill>
                  <a:srgbClr val="000000"/>
                </a:solidFill>
              </a:rPr>
              <a:t>শিক্ষা</a:t>
            </a:r>
            <a:r>
              <a:rPr altLang="en-US" b="1" sz="4200" lang="en-GB">
                <a:solidFill>
                  <a:srgbClr val="000000"/>
                </a:solidFill>
              </a:rPr>
              <a:t>। </a:t>
            </a:r>
            <a:endParaRPr b="1" sz="42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>
          <a:xfrm>
            <a:off x="2374628" y="0"/>
            <a:ext cx="8909695" cy="2329255"/>
          </a:xfrm>
        </p:spPr>
        <p:txBody>
          <a:bodyPr>
            <a:normAutofit/>
          </a:bodyPr>
          <a:p>
            <a:r>
              <a:rPr altLang="en-US" sz="6500" i="1" lang="en-GB" u="sng"/>
              <a:t>অধ</a:t>
            </a:r>
            <a:r>
              <a:rPr altLang="en-US" sz="6500" i="1" lang="en-GB" u="sng"/>
              <a:t>্যায়</a:t>
            </a:r>
            <a:r>
              <a:rPr altLang="en-US" sz="6500" i="1" lang="en-GB" u="sng"/>
              <a:t>ঃ</a:t>
            </a:r>
            <a:r>
              <a:rPr altLang="en-US" sz="6500" i="1" lang="en-GB" u="sng"/>
              <a:t>দ</a:t>
            </a:r>
            <a:r>
              <a:rPr altLang="en-US" sz="6500" i="1" lang="en-GB" u="sng"/>
              <a:t>্ব</a:t>
            </a:r>
            <a:r>
              <a:rPr altLang="en-US" sz="6500" i="1" lang="en-GB" u="sng"/>
              <a:t>ি</a:t>
            </a:r>
            <a:r>
              <a:rPr altLang="en-US" sz="6500" i="1" lang="en-GB" u="sng"/>
              <a:t>ত</a:t>
            </a:r>
            <a:r>
              <a:rPr altLang="en-US" sz="6500" i="1" lang="en-GB" u="sng"/>
              <a:t>ী</a:t>
            </a:r>
            <a:r>
              <a:rPr altLang="en-US" sz="6500" i="1" lang="en-GB" u="sng"/>
              <a:t>য়</a:t>
            </a:r>
            <a:r>
              <a:rPr altLang="en-US" sz="6500" i="1" lang="en-US" u="sng"/>
              <a:t> </a:t>
            </a:r>
            <a:br>
              <a:rPr altLang="en-US" sz="6500" i="1" lang="en-US" u="sng"/>
            </a:br>
            <a:r>
              <a:rPr altLang="en-US" sz="6500" i="1" lang="en-GB" u="sng"/>
              <a:t>কৃষি</a:t>
            </a:r>
            <a:r>
              <a:rPr altLang="en-US" sz="6500" i="1" lang="en-US" u="sng"/>
              <a:t> </a:t>
            </a:r>
            <a:r>
              <a:rPr altLang="en-US" sz="6500" i="1" lang="en-GB" u="sng"/>
              <a:t>প</a:t>
            </a:r>
            <a:r>
              <a:rPr altLang="en-US" sz="6500" i="1" lang="en-GB" u="sng"/>
              <a:t>্রযুক্তি</a:t>
            </a:r>
            <a:r>
              <a:rPr altLang="en-US" sz="6500" i="1" lang="en-GB" u="sng"/>
              <a:t>। </a:t>
            </a:r>
            <a:r>
              <a:rPr altLang="en-US" sz="6500" i="1" lang="en-US" u="sng"/>
              <a:t> </a:t>
            </a:r>
            <a:endParaRPr sz="6500" i="1" lang="en-GB" u="sng"/>
          </a:p>
        </p:txBody>
      </p:sp>
      <p:sp>
        <p:nvSpPr>
          <p:cNvPr id="1048606" name=""/>
          <p:cNvSpPr>
            <a:spLocks noGrp="1"/>
          </p:cNvSpPr>
          <p:nvPr>
            <p:ph type="body" idx="1"/>
          </p:nvPr>
        </p:nvSpPr>
        <p:spPr>
          <a:xfrm>
            <a:off x="944261" y="2095789"/>
            <a:ext cx="8303879" cy="3658780"/>
          </a:xfrm>
          <a:solidFill>
            <a:srgbClr val="92D04F"/>
          </a:solidFill>
          <a:ln>
            <a:solidFill>
              <a:srgbClr val="92D04F"/>
            </a:solidFill>
            <a:prstDash val="solid"/>
          </a:ln>
        </p:spPr>
        <p:txBody>
          <a:bodyPr>
            <a:normAutofit/>
          </a:bodyPr>
          <a:p>
            <a:r>
              <a:rPr altLang="en-US" b="1" sz="3500" lang="en-GB"/>
              <a:t>শ</a:t>
            </a:r>
            <a:r>
              <a:rPr altLang="en-US" b="1" sz="3500" lang="en-GB"/>
              <a:t>ি</a:t>
            </a:r>
            <a:r>
              <a:rPr altLang="en-US" b="1" sz="3500" lang="en-GB"/>
              <a:t>ক্ষ</a:t>
            </a:r>
            <a:r>
              <a:rPr altLang="en-US" b="1" sz="3500" lang="en-GB"/>
              <a:t>ন</a:t>
            </a:r>
            <a:r>
              <a:rPr altLang="en-US" b="1" sz="3500" lang="en-GB"/>
              <a:t>ফ</a:t>
            </a:r>
            <a:r>
              <a:rPr altLang="en-US" b="1" sz="3500" lang="en-GB"/>
              <a:t>ল</a:t>
            </a:r>
            <a:r>
              <a:rPr altLang="en-US" b="1" sz="3500" lang="en-GB"/>
              <a:t>ঃ</a:t>
            </a:r>
            <a:endParaRPr b="1" sz="3500" lang="en-GB"/>
          </a:p>
          <a:p>
            <a:r>
              <a:rPr altLang="en-US" b="1" sz="3500" lang="en-GB"/>
              <a:t>গ</a:t>
            </a:r>
            <a:r>
              <a:rPr altLang="en-US" b="1" sz="3500" lang="en-GB"/>
              <a:t>র</a:t>
            </a:r>
            <a:r>
              <a:rPr altLang="en-US" b="1" sz="3500" lang="en-GB"/>
              <a:t>ু</a:t>
            </a:r>
            <a:r>
              <a:rPr altLang="en-US" b="1" sz="3500" lang="en-US"/>
              <a:t> </a:t>
            </a:r>
            <a:r>
              <a:rPr altLang="en-US" b="1" sz="3500" lang="en-GB"/>
              <a:t>মোটাতাজাকরণ</a:t>
            </a:r>
            <a:r>
              <a:rPr altLang="en-US" b="1" sz="3500" lang="en-US"/>
              <a:t> </a:t>
            </a:r>
            <a:r>
              <a:rPr altLang="en-US" b="1" sz="3500" lang="en-GB"/>
              <a:t>পদ্ধতি</a:t>
            </a:r>
            <a:r>
              <a:rPr altLang="en-US" b="1" sz="3500" lang="en-US"/>
              <a:t> </a:t>
            </a:r>
            <a:r>
              <a:rPr altLang="en-US" b="1" sz="3500" lang="en-GB"/>
              <a:t>বর্ননা</a:t>
            </a:r>
            <a:r>
              <a:rPr altLang="en-US" b="1" sz="3500" lang="en-US"/>
              <a:t> </a:t>
            </a:r>
            <a:r>
              <a:rPr altLang="en-US" b="1" sz="3500" lang="en-GB"/>
              <a:t>করতে</a:t>
            </a:r>
            <a:r>
              <a:rPr altLang="en-US" b="1" sz="3500" lang="en-US"/>
              <a:t> </a:t>
            </a:r>
            <a:r>
              <a:rPr altLang="en-US" b="1" sz="3500" lang="en-GB"/>
              <a:t>পারব</a:t>
            </a:r>
            <a:r>
              <a:rPr altLang="en-US" b="1" sz="3500" lang="en-GB"/>
              <a:t>। </a:t>
            </a:r>
            <a:endParaRPr b="1" sz="3500"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>
            <a:spLocks noGrp="1"/>
          </p:cNvSpPr>
          <p:nvPr>
            <p:ph type="title"/>
          </p:nvPr>
        </p:nvSpPr>
        <p:spPr>
          <a:xfrm>
            <a:off x="629840" y="0"/>
            <a:ext cx="6302186" cy="1600200"/>
          </a:xfrm>
        </p:spPr>
        <p:txBody>
          <a:bodyPr>
            <a:normAutofit/>
          </a:bodyPr>
          <a:p>
            <a:r>
              <a:rPr altLang="en-US" b="1" sz="4666" lang="en-GB"/>
              <a:t>ছ</a:t>
            </a:r>
            <a:r>
              <a:rPr altLang="en-US" b="1" sz="4666" lang="en-GB"/>
              <a:t>বি</a:t>
            </a:r>
            <a:r>
              <a:rPr altLang="en-US" b="1" sz="4666" lang="en-GB"/>
              <a:t>ত</a:t>
            </a:r>
            <a:r>
              <a:rPr altLang="en-US" b="1" sz="4666" lang="en-GB"/>
              <a:t>ে</a:t>
            </a:r>
            <a:r>
              <a:rPr altLang="en-US" b="1" sz="4666" lang="en-US"/>
              <a:t> </a:t>
            </a:r>
            <a:r>
              <a:rPr altLang="en-US" b="1" sz="4666" lang="en-GB"/>
              <a:t>আ</a:t>
            </a:r>
            <a:r>
              <a:rPr altLang="en-US" b="1" sz="4666" lang="en-GB"/>
              <a:t>ম</a:t>
            </a:r>
            <a:r>
              <a:rPr altLang="en-US" b="1" sz="4666" lang="en-GB"/>
              <a:t>রা</a:t>
            </a:r>
            <a:r>
              <a:rPr altLang="en-US" b="1" sz="4666" lang="en-US"/>
              <a:t> </a:t>
            </a:r>
            <a:r>
              <a:rPr altLang="en-US" b="1" sz="4666" lang="en-GB"/>
              <a:t>কি</a:t>
            </a:r>
            <a:r>
              <a:rPr altLang="en-US" b="1" sz="4666" lang="en-US"/>
              <a:t> </a:t>
            </a:r>
            <a:r>
              <a:rPr altLang="en-US" b="1" sz="4666" lang="en-GB"/>
              <a:t>দেখতে</a:t>
            </a:r>
            <a:r>
              <a:rPr altLang="en-US" b="1" sz="4666" lang="en-US"/>
              <a:t> </a:t>
            </a:r>
            <a:r>
              <a:rPr altLang="en-US" b="1" sz="4666" lang="en-GB"/>
              <a:t>পাচ্ছি</a:t>
            </a:r>
            <a:r>
              <a:rPr altLang="en-US" b="1" sz="4666" lang="en-US"/>
              <a:t>?</a:t>
            </a:r>
            <a:r>
              <a:rPr altLang="en-US" lang="en-US"/>
              <a:t> </a:t>
            </a:r>
            <a:endParaRPr lang="en-GB"/>
          </a:p>
        </p:txBody>
      </p:sp>
      <p:sp>
        <p:nvSpPr>
          <p:cNvPr id="1048614" name=""/>
          <p:cNvSpPr>
            <a:spLocks noGrp="1"/>
          </p:cNvSpPr>
          <p:nvPr>
            <p:ph type="body" sz="half" idx="2"/>
          </p:nvPr>
        </p:nvSpPr>
        <p:spPr>
          <a:xfrm>
            <a:off x="5615030" y="2561076"/>
            <a:ext cx="5007969" cy="3811588"/>
          </a:xfrm>
        </p:spPr>
        <p:txBody>
          <a:bodyPr/>
          <a:p>
            <a:endParaRPr lang="en-GB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284019" y="1600200"/>
            <a:ext cx="5630167" cy="7517075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241923" y="1594333"/>
            <a:ext cx="4088094" cy="6743103"/>
          </a:xfrm>
          <a:prstGeom prst="rect"/>
        </p:spPr>
      </p:pic>
      <p:cxnSp>
        <p:nvCxnSpPr>
          <p:cNvPr id="3145728" name=""/>
          <p:cNvCxnSpPr>
            <a:cxnSpLocks/>
          </p:cNvCxnSpPr>
          <p:nvPr/>
        </p:nvCxnSpPr>
        <p:spPr>
          <a:xfrm flipH="1">
            <a:off x="4241923" y="2636533"/>
            <a:ext cx="208450" cy="4221467"/>
          </a:xfrm>
          <a:prstGeom prst="straightConnector1"/>
          <a:ln w="25400">
            <a:solidFill>
              <a:srgbClr val="666666"/>
            </a:solidFill>
            <a:tailEnd type="triangle" w="lg" len="lg"/>
          </a:ln>
        </p:spPr>
      </p:cxnSp>
      <p:cxnSp>
        <p:nvCxnSpPr>
          <p:cNvPr id="3145729" name=""/>
          <p:cNvCxnSpPr>
            <a:cxnSpLocks/>
          </p:cNvCxnSpPr>
          <p:nvPr/>
        </p:nvCxnSpPr>
        <p:spPr>
          <a:xfrm>
            <a:off x="1402208" y="2569608"/>
            <a:ext cx="605256" cy="2140729"/>
          </a:xfrm>
          <a:prstGeom prst="straightConnector1"/>
          <a:ln w="25400">
            <a:solidFill>
              <a:srgbClr val="666666"/>
            </a:solidFill>
            <a:tailEnd type="triangle" w="lg" len="lg"/>
          </a:ln>
        </p:spPr>
      </p:cxnSp>
      <p:cxnSp>
        <p:nvCxnSpPr>
          <p:cNvPr id="3145730" name=""/>
          <p:cNvCxnSpPr>
            <a:cxnSpLocks/>
          </p:cNvCxnSpPr>
          <p:nvPr/>
        </p:nvCxnSpPr>
        <p:spPr>
          <a:xfrm>
            <a:off x="5399383" y="2319759"/>
            <a:ext cx="696176" cy="2646126"/>
          </a:xfrm>
          <a:prstGeom prst="straightConnector1"/>
          <a:ln w="25400">
            <a:solidFill>
              <a:srgbClr val="666666"/>
            </a:solidFill>
            <a:tailEnd type="triangle" w="lg" len="lg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"/>
          <p:cNvSpPr>
            <a:spLocks noGrp="1"/>
          </p:cNvSpPr>
          <p:nvPr>
            <p:ph type="title"/>
          </p:nvPr>
        </p:nvSpPr>
        <p:spPr>
          <a:xfrm>
            <a:off x="623887" y="-2785930"/>
            <a:ext cx="7886700" cy="6413214"/>
          </a:xfrm>
        </p:spPr>
        <p:txBody>
          <a:bodyPr>
            <a:noAutofit/>
          </a:bodyPr>
          <a:p>
            <a:pPr indent="-857250" marL="862013">
              <a:buFont typeface="Wingdings" charset="2"/>
              <a:buChar char="n"/>
            </a:pPr>
            <a:r>
              <a:rPr altLang="en-US" sz="3700" lang="en-US"/>
              <a:t> </a:t>
            </a:r>
            <a:r>
              <a:rPr altLang="en-US" sz="3700" lang="en-GB"/>
              <a:t>এ</a:t>
            </a:r>
            <a:r>
              <a:rPr altLang="en-US" sz="3700" lang="en-GB"/>
              <a:t>ক</a:t>
            </a:r>
            <a:r>
              <a:rPr altLang="en-US" sz="3700" lang="en-GB"/>
              <a:t>জন</a:t>
            </a:r>
            <a:r>
              <a:rPr altLang="en-US" sz="3700" lang="en-US"/>
              <a:t> </a:t>
            </a:r>
            <a:r>
              <a:rPr altLang="en-US" sz="3700" lang="en-GB"/>
              <a:t>মানুষের</a:t>
            </a:r>
            <a:r>
              <a:rPr altLang="en-US" sz="3700" lang="en-US"/>
              <a:t> </a:t>
            </a:r>
            <a:r>
              <a:rPr altLang="en-US" sz="3700" lang="en-GB"/>
              <a:t>প</a:t>
            </a:r>
            <a:r>
              <a:rPr altLang="en-US" sz="3700" lang="en-GB"/>
              <a:t>্র</a:t>
            </a:r>
            <a:r>
              <a:rPr altLang="en-US" sz="3700" lang="en-GB"/>
              <a:t>তি</a:t>
            </a:r>
            <a:r>
              <a:rPr altLang="en-US" sz="3700" lang="en-GB"/>
              <a:t>দ</a:t>
            </a:r>
            <a:r>
              <a:rPr altLang="en-US" sz="3700" lang="en-GB"/>
              <a:t>ি</a:t>
            </a:r>
            <a:r>
              <a:rPr altLang="en-US" sz="3700" lang="en-GB"/>
              <a:t>ন</a:t>
            </a:r>
            <a:r>
              <a:rPr altLang="en-US" sz="3700" lang="en-US"/>
              <a:t> </a:t>
            </a:r>
            <a:r>
              <a:rPr altLang="en-US" sz="3700" lang="en-US"/>
              <a:t> </a:t>
            </a:r>
            <a:r>
              <a:rPr altLang="en-US" sz="3700" lang="en-GB"/>
              <a:t>১</a:t>
            </a:r>
            <a:r>
              <a:rPr altLang="en-US" sz="3700" lang="en-GB"/>
              <a:t>২</a:t>
            </a:r>
            <a:r>
              <a:rPr altLang="en-US" sz="3700" lang="en-GB"/>
              <a:t>০</a:t>
            </a:r>
            <a:r>
              <a:rPr altLang="en-US" sz="3700" lang="en-GB"/>
              <a:t>গ</a:t>
            </a:r>
            <a:r>
              <a:rPr altLang="en-US" sz="3700" lang="en-GB"/>
              <a:t>্র</a:t>
            </a:r>
            <a:r>
              <a:rPr altLang="en-US" sz="3700" lang="en-GB"/>
              <a:t>া</a:t>
            </a:r>
            <a:r>
              <a:rPr altLang="en-US" sz="3700" lang="en-GB"/>
              <a:t>ম</a:t>
            </a:r>
            <a:r>
              <a:rPr altLang="en-US" sz="3700" lang="en-US"/>
              <a:t> </a:t>
            </a:r>
            <a:r>
              <a:rPr altLang="en-US" sz="3700" lang="en-GB"/>
              <a:t>মাং</a:t>
            </a:r>
            <a:r>
              <a:rPr altLang="en-US" sz="3700" lang="en-GB"/>
              <a:t>সের</a:t>
            </a:r>
            <a:r>
              <a:rPr altLang="en-US" sz="3700" lang="en-US"/>
              <a:t> </a:t>
            </a:r>
            <a:r>
              <a:rPr altLang="en-US" sz="3700" lang="en-GB"/>
              <a:t>প</a:t>
            </a:r>
            <a:r>
              <a:rPr altLang="en-US" sz="3700" lang="en-GB"/>
              <a:t>্র</a:t>
            </a:r>
            <a:r>
              <a:rPr altLang="en-US" sz="3700" lang="en-GB"/>
              <a:t>য়</a:t>
            </a:r>
            <a:r>
              <a:rPr altLang="en-US" sz="3700" lang="en-GB"/>
              <a:t>োজন</a:t>
            </a:r>
            <a:r>
              <a:rPr altLang="en-US" sz="3700" lang="en-GB"/>
              <a:t>।</a:t>
            </a:r>
            <a:br>
              <a:rPr altLang="en-US" sz="3700" lang="en-US"/>
            </a:br>
            <a:r>
              <a:rPr altLang="en-US" sz="3700" lang="en-US"/>
              <a:t> </a:t>
            </a:r>
            <a:br>
              <a:rPr altLang="en-US" sz="3700" lang="en-US"/>
            </a:br>
            <a:r>
              <a:rPr altLang="en-US" sz="3700" lang="en-GB"/>
              <a:t>প</a:t>
            </a:r>
            <a:r>
              <a:rPr altLang="en-US" sz="3700" lang="en-GB"/>
              <a:t>র</a:t>
            </a:r>
            <a:r>
              <a:rPr altLang="en-US" sz="3700" lang="en-GB"/>
              <a:t>ি</a:t>
            </a:r>
            <a:r>
              <a:rPr altLang="en-US" sz="3700" lang="en-GB"/>
              <a:t>সং</a:t>
            </a:r>
            <a:r>
              <a:rPr altLang="en-US" sz="3700" lang="en-GB"/>
              <a:t>খ্যা</a:t>
            </a:r>
            <a:r>
              <a:rPr altLang="en-US" sz="3700" lang="en-GB"/>
              <a:t>ন</a:t>
            </a:r>
            <a:r>
              <a:rPr altLang="en-US" sz="3700" lang="en-GB"/>
              <a:t>ে</a:t>
            </a:r>
            <a:r>
              <a:rPr altLang="en-US" sz="3700" lang="en-US"/>
              <a:t> </a:t>
            </a:r>
            <a:r>
              <a:rPr altLang="en-US" sz="3700" lang="en-GB"/>
              <a:t>দেখ</a:t>
            </a:r>
            <a:r>
              <a:rPr altLang="en-US" sz="3700" lang="en-GB"/>
              <a:t>া</a:t>
            </a:r>
            <a:r>
              <a:rPr altLang="en-US" sz="3700" lang="en-US"/>
              <a:t> </a:t>
            </a:r>
            <a:r>
              <a:rPr altLang="en-US" sz="3700" lang="en-GB"/>
              <a:t>গেছ</a:t>
            </a:r>
            <a:r>
              <a:rPr altLang="en-US" sz="3700" lang="en-GB"/>
              <a:t>ে</a:t>
            </a:r>
            <a:r>
              <a:rPr altLang="en-US" sz="3700" lang="en-US"/>
              <a:t> </a:t>
            </a:r>
            <a:r>
              <a:rPr altLang="en-US" sz="3700" lang="en-GB"/>
              <a:t>য</a:t>
            </a:r>
            <a:r>
              <a:rPr altLang="en-US" sz="3700" lang="en-GB"/>
              <a:t>ে</a:t>
            </a:r>
            <a:r>
              <a:rPr altLang="en-US" sz="3700" lang="en-US"/>
              <a:t> </a:t>
            </a:r>
            <a:r>
              <a:rPr altLang="en-US" sz="3700" lang="en-GB"/>
              <a:t>ম</a:t>
            </a:r>
            <a:r>
              <a:rPr altLang="en-US" sz="3700" lang="en-GB"/>
              <a:t>া</a:t>
            </a:r>
            <a:r>
              <a:rPr altLang="en-US" sz="3700" lang="en-GB"/>
              <a:t>ন</a:t>
            </a:r>
            <a:r>
              <a:rPr altLang="en-US" sz="3700" lang="en-GB"/>
              <a:t>ু</a:t>
            </a:r>
            <a:r>
              <a:rPr altLang="en-US" sz="3700" lang="en-GB"/>
              <a:t>ষ</a:t>
            </a:r>
            <a:r>
              <a:rPr altLang="en-US" sz="3700" lang="en-US"/>
              <a:t> </a:t>
            </a:r>
            <a:r>
              <a:rPr altLang="en-US" sz="3700" lang="en-US"/>
              <a:t> </a:t>
            </a:r>
            <a:r>
              <a:rPr altLang="en-US" sz="3700" lang="en-GB"/>
              <a:t>প</a:t>
            </a:r>
            <a:r>
              <a:rPr altLang="en-US" sz="3700" lang="en-GB"/>
              <a:t>্র</a:t>
            </a:r>
            <a:r>
              <a:rPr altLang="en-US" sz="3700" lang="en-GB"/>
              <a:t>ত</a:t>
            </a:r>
            <a:r>
              <a:rPr altLang="en-US" sz="3700" lang="en-GB"/>
              <a:t>িদিন</a:t>
            </a:r>
            <a:r>
              <a:rPr altLang="en-US" sz="3700" lang="en-US"/>
              <a:t> </a:t>
            </a:r>
            <a:r>
              <a:rPr altLang="en-US" sz="3700" lang="en-GB"/>
              <a:t>মাথ</a:t>
            </a:r>
            <a:r>
              <a:rPr altLang="en-US" sz="3700" lang="en-GB"/>
              <a:t>া</a:t>
            </a:r>
            <a:r>
              <a:rPr altLang="en-US" sz="3700" lang="en-US"/>
              <a:t> </a:t>
            </a:r>
            <a:r>
              <a:rPr altLang="en-US" sz="3700" lang="en-GB"/>
              <a:t>পিছ</a:t>
            </a:r>
            <a:r>
              <a:rPr altLang="en-US" sz="3700" lang="en-GB"/>
              <a:t>ু</a:t>
            </a:r>
            <a:r>
              <a:rPr altLang="en-US" sz="3700" lang="en-US"/>
              <a:t> </a:t>
            </a:r>
            <a:r>
              <a:rPr altLang="en-US" sz="3700" lang="en-GB"/>
              <a:t>২</a:t>
            </a:r>
            <a:r>
              <a:rPr altLang="en-US" sz="3700" lang="en-GB"/>
              <a:t>৪</a:t>
            </a:r>
            <a:r>
              <a:rPr altLang="en-US" sz="3700" lang="en-GB"/>
              <a:t>গ</a:t>
            </a:r>
            <a:r>
              <a:rPr altLang="en-US" sz="3700" lang="en-GB"/>
              <a:t>্র</a:t>
            </a:r>
            <a:r>
              <a:rPr altLang="en-US" sz="3700" lang="en-GB"/>
              <a:t>া</a:t>
            </a:r>
            <a:r>
              <a:rPr altLang="en-US" sz="3700" lang="en-GB"/>
              <a:t>ম</a:t>
            </a:r>
            <a:r>
              <a:rPr altLang="en-US" sz="3700" lang="en-US"/>
              <a:t> </a:t>
            </a:r>
            <a:r>
              <a:rPr altLang="en-US" sz="3700" lang="en-GB"/>
              <a:t>মাং</a:t>
            </a:r>
            <a:r>
              <a:rPr altLang="en-US" sz="3700" lang="en-GB"/>
              <a:t>স</a:t>
            </a:r>
            <a:r>
              <a:rPr altLang="en-US" sz="3700" lang="en-US"/>
              <a:t> </a:t>
            </a:r>
            <a:r>
              <a:rPr altLang="en-US" sz="3700" lang="en-GB"/>
              <a:t>খ</a:t>
            </a:r>
            <a:r>
              <a:rPr altLang="en-US" sz="3700" lang="en-GB"/>
              <a:t>া</a:t>
            </a:r>
            <a:r>
              <a:rPr altLang="en-US" sz="3700" lang="en-GB"/>
              <a:t>য়</a:t>
            </a:r>
            <a:r>
              <a:rPr altLang="en-US" sz="3700" lang="en-GB"/>
              <a:t>। </a:t>
            </a:r>
            <a:r>
              <a:rPr altLang="en-US" sz="3700" lang="en-GB"/>
              <a:t> </a:t>
            </a:r>
            <a:endParaRPr sz="3700" lang="en-GB"/>
          </a:p>
        </p:txBody>
      </p:sp>
      <p:sp>
        <p:nvSpPr>
          <p:cNvPr id="1048621" name=""/>
          <p:cNvSpPr>
            <a:spLocks noGrp="1"/>
          </p:cNvSpPr>
          <p:nvPr>
            <p:ph type="body" idx="1"/>
          </p:nvPr>
        </p:nvSpPr>
        <p:spPr>
          <a:xfrm>
            <a:off x="623886" y="3627283"/>
            <a:ext cx="7886700" cy="3145856"/>
          </a:xfrm>
        </p:spPr>
        <p:txBody>
          <a:bodyPr>
            <a:normAutofit fontScale="25000" lnSpcReduction="20000"/>
          </a:bodyPr>
          <a:p>
            <a:pPr indent="-1143000" marL="1143000">
              <a:buFont typeface="Wingdings" charset="2"/>
              <a:buChar char="n"/>
            </a:pPr>
            <a:r>
              <a:rPr altLang="en-US" b="1" sz="18400" lang="en-GB">
                <a:solidFill>
                  <a:srgbClr val="F46D43"/>
                </a:solidFill>
              </a:rPr>
              <a:t>এ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GB">
                <a:solidFill>
                  <a:srgbClr val="F46D43"/>
                </a:solidFill>
              </a:rPr>
              <a:t>থ</a:t>
            </a:r>
            <a:r>
              <a:rPr altLang="en-US" b="1" sz="18400" lang="en-GB">
                <a:solidFill>
                  <a:srgbClr val="F46D43"/>
                </a:solidFill>
              </a:rPr>
              <a:t>েকে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GB">
                <a:solidFill>
                  <a:srgbClr val="F46D43"/>
                </a:solidFill>
              </a:rPr>
              <a:t>বুঝ</a:t>
            </a:r>
            <a:r>
              <a:rPr altLang="en-US" b="1" sz="18400" lang="en-GB">
                <a:solidFill>
                  <a:srgbClr val="F46D43"/>
                </a:solidFill>
              </a:rPr>
              <a:t>া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GB">
                <a:solidFill>
                  <a:srgbClr val="F46D43"/>
                </a:solidFill>
              </a:rPr>
              <a:t>যায়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GB">
                <a:solidFill>
                  <a:srgbClr val="F46D43"/>
                </a:solidFill>
              </a:rPr>
              <a:t>য</a:t>
            </a:r>
            <a:r>
              <a:rPr altLang="en-US" b="1" sz="18400" lang="en-GB">
                <a:solidFill>
                  <a:srgbClr val="F46D43"/>
                </a:solidFill>
              </a:rPr>
              <a:t>ে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GB">
                <a:solidFill>
                  <a:srgbClr val="F46D43"/>
                </a:solidFill>
              </a:rPr>
              <a:t>দেশ</a:t>
            </a:r>
            <a:r>
              <a:rPr altLang="en-US" b="1" sz="18400" lang="en-GB">
                <a:solidFill>
                  <a:srgbClr val="F46D43"/>
                </a:solidFill>
              </a:rPr>
              <a:t>ে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GB">
                <a:solidFill>
                  <a:srgbClr val="F46D43"/>
                </a:solidFill>
              </a:rPr>
              <a:t>প</a:t>
            </a:r>
            <a:r>
              <a:rPr altLang="en-US" b="1" sz="18400" lang="en-GB">
                <a:solidFill>
                  <a:srgbClr val="F46D43"/>
                </a:solidFill>
              </a:rPr>
              <a:t>্র</a:t>
            </a:r>
            <a:r>
              <a:rPr altLang="en-US" b="1" sz="18400" lang="en-GB">
                <a:solidFill>
                  <a:srgbClr val="F46D43"/>
                </a:solidFill>
              </a:rPr>
              <a:t>া</a:t>
            </a:r>
            <a:r>
              <a:rPr altLang="en-US" b="1" sz="18400" lang="en-GB">
                <a:solidFill>
                  <a:srgbClr val="F46D43"/>
                </a:solidFill>
              </a:rPr>
              <a:t>ণ</a:t>
            </a:r>
            <a:r>
              <a:rPr altLang="en-US" b="1" sz="18400" lang="en-GB">
                <a:solidFill>
                  <a:srgbClr val="F46D43"/>
                </a:solidFill>
              </a:rPr>
              <a:t>ী</a:t>
            </a:r>
            <a:r>
              <a:rPr altLang="en-US" b="1" sz="18400" lang="en-GB">
                <a:solidFill>
                  <a:srgbClr val="F46D43"/>
                </a:solidFill>
              </a:rPr>
              <a:t>জ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GB">
                <a:solidFill>
                  <a:srgbClr val="F46D43"/>
                </a:solidFill>
              </a:rPr>
              <a:t>আমি</a:t>
            </a:r>
            <a:r>
              <a:rPr altLang="en-US" b="1" sz="18400" lang="en-GB">
                <a:solidFill>
                  <a:srgbClr val="F46D43"/>
                </a:solidFill>
              </a:rPr>
              <a:t>ষ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GB">
                <a:solidFill>
                  <a:srgbClr val="F46D43"/>
                </a:solidFill>
              </a:rPr>
              <a:t>ক</a:t>
            </a:r>
            <a:r>
              <a:rPr altLang="en-US" b="1" sz="18400" lang="en-GB">
                <a:solidFill>
                  <a:srgbClr val="F46D43"/>
                </a:solidFill>
              </a:rPr>
              <a:t>া</a:t>
            </a:r>
            <a:r>
              <a:rPr altLang="en-US" b="1" sz="18400" lang="en-GB">
                <a:solidFill>
                  <a:srgbClr val="F46D43"/>
                </a:solidFill>
              </a:rPr>
              <a:t>র</a:t>
            </a:r>
            <a:r>
              <a:rPr altLang="en-US" b="1" sz="18400" lang="en-GB">
                <a:solidFill>
                  <a:srgbClr val="F46D43"/>
                </a:solidFill>
              </a:rPr>
              <a:t>ণে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GB">
                <a:solidFill>
                  <a:srgbClr val="F46D43"/>
                </a:solidFill>
              </a:rPr>
              <a:t>গ</a:t>
            </a:r>
            <a:r>
              <a:rPr altLang="en-US" b="1" sz="18400" lang="en-GB">
                <a:solidFill>
                  <a:srgbClr val="F46D43"/>
                </a:solidFill>
              </a:rPr>
              <a:t>ো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GB">
                <a:solidFill>
                  <a:srgbClr val="F46D43"/>
                </a:solidFill>
              </a:rPr>
              <a:t>মাং</a:t>
            </a:r>
            <a:r>
              <a:rPr altLang="en-US" b="1" sz="18400" lang="en-GB">
                <a:solidFill>
                  <a:srgbClr val="F46D43"/>
                </a:solidFill>
              </a:rPr>
              <a:t>সের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GB">
                <a:solidFill>
                  <a:srgbClr val="F46D43"/>
                </a:solidFill>
              </a:rPr>
              <a:t>স</a:t>
            </a:r>
            <a:r>
              <a:rPr altLang="en-US" b="1" sz="18400" lang="en-GB">
                <a:solidFill>
                  <a:srgbClr val="F46D43"/>
                </a:solidFill>
              </a:rPr>
              <a:t>র</a:t>
            </a:r>
            <a:r>
              <a:rPr altLang="en-US" b="1" sz="18400" lang="en-GB">
                <a:solidFill>
                  <a:srgbClr val="F46D43"/>
                </a:solidFill>
              </a:rPr>
              <a:t>ব</a:t>
            </a:r>
            <a:r>
              <a:rPr altLang="en-US" b="1" sz="18400" lang="en-GB">
                <a:solidFill>
                  <a:srgbClr val="F46D43"/>
                </a:solidFill>
              </a:rPr>
              <a:t>র</a:t>
            </a:r>
            <a:r>
              <a:rPr altLang="en-US" b="1" sz="18400" lang="en-GB">
                <a:solidFill>
                  <a:srgbClr val="F46D43"/>
                </a:solidFill>
              </a:rPr>
              <a:t>া</a:t>
            </a:r>
            <a:r>
              <a:rPr altLang="en-US" b="1" sz="18400" lang="en-GB">
                <a:solidFill>
                  <a:srgbClr val="F46D43"/>
                </a:solidFill>
              </a:rPr>
              <a:t>হ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GB">
                <a:solidFill>
                  <a:srgbClr val="F46D43"/>
                </a:solidFill>
              </a:rPr>
              <a:t>বৃ</a:t>
            </a:r>
            <a:r>
              <a:rPr altLang="en-US" b="1" sz="18400" lang="en-GB">
                <a:solidFill>
                  <a:srgbClr val="F46D43"/>
                </a:solidFill>
              </a:rPr>
              <a:t>দ্ধি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GB">
                <a:solidFill>
                  <a:srgbClr val="F46D43"/>
                </a:solidFill>
              </a:rPr>
              <a:t>ক</a:t>
            </a:r>
            <a:r>
              <a:rPr altLang="en-US" b="1" sz="18400" lang="en-GB">
                <a:solidFill>
                  <a:srgbClr val="F46D43"/>
                </a:solidFill>
              </a:rPr>
              <a:t>র</a:t>
            </a:r>
            <a:r>
              <a:rPr altLang="en-US" b="1" sz="18400" lang="en-GB">
                <a:solidFill>
                  <a:srgbClr val="F46D43"/>
                </a:solidFill>
              </a:rPr>
              <a:t>া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r>
              <a:rPr altLang="en-US" b="1" sz="18400" lang="en-GB">
                <a:solidFill>
                  <a:srgbClr val="F46D43"/>
                </a:solidFill>
              </a:rPr>
              <a:t>উ</a:t>
            </a:r>
            <a:r>
              <a:rPr altLang="en-US" b="1" sz="18400" lang="en-GB">
                <a:solidFill>
                  <a:srgbClr val="F46D43"/>
                </a:solidFill>
              </a:rPr>
              <a:t>চ</a:t>
            </a:r>
            <a:r>
              <a:rPr altLang="en-US" b="1" sz="18400" lang="en-GB">
                <a:solidFill>
                  <a:srgbClr val="F46D43"/>
                </a:solidFill>
              </a:rPr>
              <a:t>িত</a:t>
            </a:r>
            <a:r>
              <a:rPr altLang="en-US" b="1" sz="18400" lang="en-GB">
                <a:solidFill>
                  <a:srgbClr val="F46D43"/>
                </a:solidFill>
              </a:rPr>
              <a:t>।</a:t>
            </a:r>
            <a:r>
              <a:rPr altLang="en-US" b="1" sz="18400" lang="en-US">
                <a:solidFill>
                  <a:srgbClr val="F46D43"/>
                </a:solidFill>
              </a:rPr>
              <a:t> </a:t>
            </a:r>
            <a:endParaRPr b="1" sz="18400" lang="en-GB">
              <a:solidFill>
                <a:srgbClr val="F46D43"/>
              </a:solidFill>
            </a:endParaRPr>
          </a:p>
          <a:p>
            <a:pPr indent="-342900" marL="342900">
              <a:buFont typeface="Wingdings" charset="2"/>
              <a:buChar char="n"/>
            </a:pPr>
            <a:r>
              <a:rPr altLang="en-US" lang="en-US">
                <a:solidFill>
                  <a:srgbClr val="F46D43"/>
                </a:solidFill>
              </a:rPr>
              <a:t> </a:t>
            </a:r>
            <a:endParaRPr lang="en-GB">
              <a:solidFill>
                <a:srgbClr val="F46D4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50">
        <p:pull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"/>
          <p:cNvSpPr>
            <a:spLocks noGrp="1"/>
          </p:cNvSpPr>
          <p:nvPr>
            <p:ph type="title"/>
          </p:nvPr>
        </p:nvSpPr>
        <p:spPr>
          <a:xfrm>
            <a:off x="-142876" y="-1619736"/>
            <a:ext cx="10269465" cy="3095604"/>
          </a:xfrm>
          <a:solidFill>
            <a:srgbClr val="D04617"/>
          </a:solidFill>
        </p:spPr>
        <p:txBody>
          <a:bodyPr>
            <a:normAutofit/>
          </a:bodyPr>
          <a:p>
            <a:r>
              <a:rPr altLang="en-US" b="0" sz="4400" lang="en-GB"/>
              <a:t>ব</a:t>
            </a:r>
            <a:r>
              <a:rPr altLang="en-US" b="0" sz="4400" lang="en-GB"/>
              <a:t>া</a:t>
            </a:r>
            <a:r>
              <a:rPr altLang="en-US" b="0" sz="4400" lang="en-GB"/>
              <a:t>স</a:t>
            </a:r>
            <a:r>
              <a:rPr altLang="en-US" b="0" sz="4400" lang="en-GB"/>
              <a:t>স</a:t>
            </a:r>
            <a:r>
              <a:rPr altLang="en-US" b="0" sz="4400" lang="en-GB"/>
              <a:t>্থান</a:t>
            </a:r>
            <a:r>
              <a:rPr altLang="en-US" b="0" sz="4400" lang="en-US"/>
              <a:t> </a:t>
            </a:r>
            <a:r>
              <a:rPr altLang="en-US" b="0" sz="4400" lang="en-GB"/>
              <a:t>ন</a:t>
            </a:r>
            <a:r>
              <a:rPr altLang="en-US" b="0" sz="4400" lang="en-GB"/>
              <a:t>ি</a:t>
            </a:r>
            <a:r>
              <a:rPr altLang="en-US" b="0" sz="4400" lang="en-GB"/>
              <a:t>র্মাণ</a:t>
            </a:r>
            <a:r>
              <a:rPr altLang="en-US" b="0" sz="4400" lang="en-GB"/>
              <a:t>ঃ</a:t>
            </a:r>
            <a:r>
              <a:rPr altLang="en-US" b="0" sz="4400" lang="en-GB"/>
              <a:t>১</a:t>
            </a:r>
            <a:endParaRPr b="0" sz="4400" lang="en-GB"/>
          </a:p>
        </p:txBody>
      </p:sp>
      <p:pic>
        <p:nvPicPr>
          <p:cNvPr id="2097156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18339" r="18339"/>
          <a:stretch>
            <a:fillRect/>
          </a:stretch>
        </p:blipFill>
        <p:spPr>
          <a:xfrm>
            <a:off x="-1049817" y="1429244"/>
            <a:ext cx="10193817" cy="8491964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0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"/>
          <p:cNvSpPr>
            <a:spLocks noGrp="1"/>
          </p:cNvSpPr>
          <p:nvPr>
            <p:ph type="title"/>
          </p:nvPr>
        </p:nvSpPr>
        <p:spPr>
          <a:xfrm rot="21598094">
            <a:off x="-331767" y="1786398"/>
            <a:ext cx="9147096" cy="4553022"/>
          </a:xfrm>
        </p:spPr>
        <p:txBody>
          <a:bodyPr/>
          <a:p>
            <a:pPr indent="-1143000" marL="1147763">
              <a:buFont typeface="+mj-lt"/>
              <a:buAutoNum type="arabicPeriod" startAt="1"/>
            </a:pPr>
            <a:r>
              <a:rPr altLang="en-US" lang="en-GB"/>
              <a:t>২</a:t>
            </a:r>
            <a:r>
              <a:rPr altLang="en-US" lang="en-GB"/>
              <a:t>২</a:t>
            </a:r>
            <a:r>
              <a:rPr altLang="en-US" lang="en-GB"/>
              <a:t>ক</a:t>
            </a:r>
            <a:r>
              <a:rPr altLang="en-US" lang="en-GB"/>
              <a:t>্ক</a:t>
            </a:r>
            <a:r>
              <a:rPr altLang="en-US" lang="en-GB"/>
              <a:t>ক</a:t>
            </a:r>
            <a:r>
              <a:rPr altLang="en-US" lang="en-GB"/>
              <a:t>্ক</a:t>
            </a:r>
            <a:endParaRPr lang="en-GB"/>
          </a:p>
        </p:txBody>
      </p:sp>
      <p:sp>
        <p:nvSpPr>
          <p:cNvPr id="1048624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34620" y="1038080"/>
            <a:ext cx="1921686" cy="5418523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1122313"/>
            <a:ext cx="1839382" cy="5248975"/>
          </a:xfrm>
          <a:prstGeom prst="rect"/>
        </p:spPr>
      </p:pic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3454162" y="1092814"/>
            <a:ext cx="1575236" cy="5455701"/>
          </a:xfrm>
          <a:prstGeom prst="rect"/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956412" y="908365"/>
            <a:ext cx="2494535" cy="5433590"/>
          </a:xfrm>
          <a:prstGeom prst="rect"/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7422238" y="1065446"/>
            <a:ext cx="1990166" cy="5510436"/>
          </a:xfrm>
          <a:prstGeom prst="rect"/>
        </p:spPr>
      </p:pic>
      <p:sp>
        <p:nvSpPr>
          <p:cNvPr id="1048625" name=""/>
          <p:cNvSpPr txBox="1"/>
          <p:nvPr/>
        </p:nvSpPr>
        <p:spPr>
          <a:xfrm>
            <a:off x="2321988" y="375714"/>
            <a:ext cx="4920361" cy="561339"/>
          </a:xfrm>
          <a:prstGeom prst="rect"/>
        </p:spPr>
        <p:txBody>
          <a:bodyPr rtlCol="0" wrap="square">
            <a:spAutoFit/>
          </a:bodyPr>
          <a:p>
            <a:r>
              <a:rPr altLang="en-US" b="1" sz="3100" lang="en-GB" u="sng">
                <a:solidFill>
                  <a:srgbClr val="F46D43"/>
                </a:solidFill>
              </a:rPr>
              <a:t>২</a:t>
            </a:r>
            <a:r>
              <a:rPr altLang="en-US" b="1" sz="3100" lang="en-GB" u="sng">
                <a:solidFill>
                  <a:srgbClr val="F46D43"/>
                </a:solidFill>
              </a:rPr>
              <a:t>খ</a:t>
            </a:r>
            <a:r>
              <a:rPr altLang="en-US" b="1" sz="3100" lang="en-GB" u="sng">
                <a:solidFill>
                  <a:srgbClr val="F46D43"/>
                </a:solidFill>
              </a:rPr>
              <a:t>া</a:t>
            </a:r>
            <a:r>
              <a:rPr altLang="en-US" b="1" sz="3100" lang="en-GB" u="sng">
                <a:solidFill>
                  <a:srgbClr val="F46D43"/>
                </a:solidFill>
              </a:rPr>
              <a:t>দ</a:t>
            </a:r>
            <a:r>
              <a:rPr altLang="en-US" b="1" sz="3100" lang="en-GB" u="sng">
                <a:solidFill>
                  <a:srgbClr val="F46D43"/>
                </a:solidFill>
              </a:rPr>
              <a:t>্য</a:t>
            </a:r>
            <a:r>
              <a:rPr altLang="en-US" b="1" sz="3100" lang="en-US" u="sng">
                <a:solidFill>
                  <a:srgbClr val="F46D43"/>
                </a:solidFill>
              </a:rPr>
              <a:t> </a:t>
            </a:r>
            <a:r>
              <a:rPr altLang="en-US" b="1" sz="3100" lang="en-GB" u="sng">
                <a:solidFill>
                  <a:srgbClr val="F46D43"/>
                </a:solidFill>
              </a:rPr>
              <a:t>স</a:t>
            </a:r>
            <a:r>
              <a:rPr altLang="en-US" b="1" sz="3100" lang="en-GB" u="sng">
                <a:solidFill>
                  <a:srgbClr val="F46D43"/>
                </a:solidFill>
              </a:rPr>
              <a:t>র</a:t>
            </a:r>
            <a:r>
              <a:rPr altLang="en-US" b="1" sz="3100" lang="en-GB" u="sng">
                <a:solidFill>
                  <a:srgbClr val="F46D43"/>
                </a:solidFill>
              </a:rPr>
              <a:t>ব</a:t>
            </a:r>
            <a:r>
              <a:rPr altLang="en-US" b="1" sz="3100" lang="en-GB" u="sng">
                <a:solidFill>
                  <a:srgbClr val="F46D43"/>
                </a:solidFill>
              </a:rPr>
              <a:t>রাহ</a:t>
            </a:r>
            <a:r>
              <a:rPr altLang="en-US" b="1" sz="3100" lang="en-GB" u="sng">
                <a:solidFill>
                  <a:srgbClr val="F46D43"/>
                </a:solidFill>
              </a:rPr>
              <a:t>ঃ</a:t>
            </a:r>
            <a:endParaRPr b="1" sz="3100" lang="en-GB" u="sng">
              <a:solidFill>
                <a:srgbClr val="F46D4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ipe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"/>
          <p:cNvSpPr>
            <a:spLocks noGrp="1"/>
          </p:cNvSpPr>
          <p:nvPr>
            <p:ph type="title"/>
          </p:nvPr>
        </p:nvSpPr>
        <p:spPr>
          <a:solidFill>
            <a:srgbClr val="D04617"/>
          </a:solidFill>
        </p:spPr>
        <p:txBody>
          <a:bodyPr/>
          <a:p>
            <a:r>
              <a:rPr altLang="en-US" lang="en-GB"/>
              <a:t>৩</a:t>
            </a:r>
            <a:r>
              <a:rPr altLang="en-US" lang="en-US"/>
              <a:t> </a:t>
            </a:r>
            <a:r>
              <a:rPr altLang="en-US" lang="en-GB"/>
              <a:t>গ</a:t>
            </a:r>
            <a:r>
              <a:rPr altLang="en-US" lang="en-GB"/>
              <a:t>র</a:t>
            </a:r>
            <a:r>
              <a:rPr altLang="en-US" lang="en-GB"/>
              <a:t>ু</a:t>
            </a:r>
            <a:r>
              <a:rPr altLang="en-US" lang="en-US"/>
              <a:t> </a:t>
            </a:r>
            <a:r>
              <a:rPr altLang="en-US" lang="en-GB"/>
              <a:t>নির্ব</a:t>
            </a:r>
            <a:r>
              <a:rPr altLang="en-US" lang="en-GB"/>
              <a:t>াচন</a:t>
            </a:r>
            <a:r>
              <a:rPr altLang="en-US" lang="en-US"/>
              <a:t> </a:t>
            </a:r>
            <a:r>
              <a:rPr altLang="en-US" lang="en-GB"/>
              <a:t>ও</a:t>
            </a:r>
            <a:r>
              <a:rPr altLang="en-US" lang="en-US"/>
              <a:t> </a:t>
            </a:r>
            <a:r>
              <a:rPr altLang="en-US" lang="en-GB"/>
              <a:t>ক</a:t>
            </a:r>
            <a:r>
              <a:rPr altLang="en-US" lang="en-GB"/>
              <a:t>্র</a:t>
            </a:r>
            <a:r>
              <a:rPr altLang="en-US" lang="en-GB"/>
              <a:t>য়</a:t>
            </a:r>
            <a:r>
              <a:rPr altLang="en-US" lang="en-US"/>
              <a:t> </a:t>
            </a:r>
            <a:r>
              <a:rPr altLang="en-US" lang="en-GB"/>
              <a:t>ক</a:t>
            </a:r>
            <a:r>
              <a:rPr altLang="en-US" lang="en-GB"/>
              <a:t>রা</a:t>
            </a:r>
            <a:r>
              <a:rPr altLang="en-US" lang="en-GB"/>
              <a:t>ঃ</a:t>
            </a:r>
            <a:endParaRPr lang="en-GB"/>
          </a:p>
        </p:txBody>
      </p:sp>
      <p:sp>
        <p:nvSpPr>
          <p:cNvPr id="104863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97477" y="1649520"/>
            <a:ext cx="8000999" cy="465635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50">
        <p:pull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SM-M013F</dc:creator>
  <dcterms:created xsi:type="dcterms:W3CDTF">2015-05-05T21:30:45Z</dcterms:created>
  <dcterms:modified xsi:type="dcterms:W3CDTF">2021-04-27T10:03:17Z</dcterms:modified>
</cp:coreProperties>
</file>