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6600" dirty="0" smtClean="0"/>
            <a:t>النموذج الثانى   </a:t>
          </a:r>
          <a:endParaRPr lang="en-US" sz="6600" dirty="0"/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 sz="1400"/>
        </a:p>
      </dgm:t>
    </dgm:pt>
    <dgm:pt modelId="{F8301BEF-C328-4B3B-8BDA-7894C1B0B88E}" type="sibTrans" cxnId="{A5184C41-D29A-4446-A1EB-92377FD30486}">
      <dgm:prSet custT="1"/>
      <dgm:spPr/>
      <dgm:t>
        <a:bodyPr/>
        <a:lstStyle/>
        <a:p>
          <a:endParaRPr lang="en-US" sz="2800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4800" dirty="0" smtClean="0">
              <a:solidFill>
                <a:srgbClr val="FF0000"/>
              </a:solidFill>
            </a:rPr>
            <a:t> الجمل باسم الاشارة  </a:t>
          </a:r>
          <a:endParaRPr lang="en-US" sz="4800" dirty="0">
            <a:solidFill>
              <a:srgbClr val="FF0000"/>
            </a:solidFill>
          </a:endParaRPr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 sz="1400"/>
        </a:p>
      </dgm:t>
    </dgm:pt>
    <dgm:pt modelId="{494114BA-1A40-47FF-920B-74F6631D2C95}" type="sibTrans" cxnId="{6B44EA43-668B-4233-B79C-A7A65C81C993}">
      <dgm:prSet custT="1"/>
      <dgm:spPr/>
      <dgm:t>
        <a:bodyPr/>
        <a:lstStyle/>
        <a:p>
          <a:endParaRPr lang="en-US" sz="2800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800" dirty="0" smtClean="0"/>
            <a:t>للصف الثامن من الداخل </a:t>
          </a:r>
          <a:endParaRPr lang="en-US" sz="48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 sz="1400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 sz="1400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600" kern="1200" dirty="0" smtClean="0"/>
            <a:t>النموذج الثانى   </a:t>
          </a:r>
          <a:endParaRPr lang="en-US" sz="6600" kern="1200" dirty="0"/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>
              <a:solidFill>
                <a:srgbClr val="FF0000"/>
              </a:solidFill>
            </a:rPr>
            <a:t> الجمل باسم الاشارة  </a:t>
          </a:r>
          <a:endParaRPr lang="en-US" sz="4800" kern="1200" dirty="0">
            <a:solidFill>
              <a:srgbClr val="FF0000"/>
            </a:solidFill>
          </a:endParaRPr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/>
            <a:t>للصف الثامن من الداخل </a:t>
          </a:r>
          <a:endParaRPr lang="en-US" sz="48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اهلاً سهلاً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لكم لحضوركم 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418618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ar-SA" sz="9600" dirty="0">
                <a:solidFill>
                  <a:schemeClr val="tx1"/>
                </a:solidFill>
              </a:rPr>
              <a:t>الجمل باسم الاشارة  </a:t>
            </a:r>
            <a:endParaRPr lang="en-GB" sz="9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929203" cy="50323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১-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দোকানটি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 ৫-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সৃষ্টিকর্তা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২-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যায়েদ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বিনয়ী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৬-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৩- ঐ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৭- ঐ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৪- ঐ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মেধাবী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৮-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0" y="4107305"/>
            <a:ext cx="6234281" cy="2563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4107305"/>
            <a:ext cx="5458955" cy="25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6600" dirty="0" smtClean="0">
                <a:solidFill>
                  <a:schemeClr val="tx1"/>
                </a:solidFill>
              </a:rPr>
              <a:t>احفظوا التركيب من </a:t>
            </a:r>
            <a:r>
              <a:rPr lang="ar-SA" sz="6600" dirty="0">
                <a:solidFill>
                  <a:schemeClr val="tx1"/>
                </a:solidFill>
              </a:rPr>
              <a:t>باسم الاشارة  </a:t>
            </a:r>
            <a:r>
              <a:rPr lang="ar-SA" sz="6600" dirty="0" smtClean="0">
                <a:solidFill>
                  <a:schemeClr val="tx1"/>
                </a:solidFill>
              </a:rPr>
              <a:t> -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اكتب ثلاثة جمل من </a:t>
            </a:r>
            <a:r>
              <a:rPr lang="ar-SA" sz="6000" dirty="0">
                <a:solidFill>
                  <a:schemeClr val="tx1"/>
                </a:solidFill>
              </a:rPr>
              <a:t>باسم الاشارة  </a:t>
            </a:r>
            <a:endParaRPr lang="en-GB" sz="6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-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6600" dirty="0" smtClean="0">
                <a:solidFill>
                  <a:schemeClr val="tx1"/>
                </a:solidFill>
              </a:rPr>
              <a:t>تباحثوا فى قول </a:t>
            </a:r>
            <a:r>
              <a:rPr lang="ar-SA" sz="6600" dirty="0">
                <a:solidFill>
                  <a:schemeClr val="tx1"/>
                </a:solidFill>
              </a:rPr>
              <a:t>الجمل باسم الاشارة  </a:t>
            </a:r>
            <a:r>
              <a:rPr lang="ar-SA" sz="6600" dirty="0" smtClean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5" y="2964874"/>
            <a:ext cx="6546570" cy="36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 smtClean="0">
                <a:solidFill>
                  <a:srgbClr val="00B0F0"/>
                </a:solidFill>
              </a:rPr>
              <a:t>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(1)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تكشف منه اسم الاشارة  - </a:t>
            </a:r>
            <a:endParaRPr lang="ar-SA" sz="5400" dirty="0">
              <a:solidFill>
                <a:srgbClr val="00B0F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(2) تكشف منه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كم قسما له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(3) تكشف منه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فى مشار اليه 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(4) تكشف منه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محكوم عليه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(5) تكشف منه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 فى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محكوم به -  </a:t>
            </a:r>
            <a:endParaRPr lang="ar-SA" sz="7200" dirty="0">
              <a:solidFill>
                <a:srgbClr val="00B0F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endParaRPr lang="en-U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6600" dirty="0" smtClean="0">
                <a:solidFill>
                  <a:srgbClr val="FF0000"/>
                </a:solidFill>
              </a:rPr>
              <a:t> اشتريت هذين القلمين – ذالك الرجل تاجر -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98618"/>
            <a:ext cx="11864448" cy="40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70C0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800" dirty="0" smtClean="0">
                <a:latin typeface="NikoshBAN" pitchFamily="2" charset="0"/>
              </a:rPr>
              <a:t> </a:t>
            </a:r>
            <a:r>
              <a:rPr lang="ar-SA" sz="4000" dirty="0" smtClean="0">
                <a:latin typeface="NikoshBAN" pitchFamily="2" charset="0"/>
              </a:rPr>
              <a:t>ترجم باللغة العربية من البنغالية فى الذيل : -</a:t>
            </a:r>
          </a:p>
          <a:p>
            <a:pPr marL="0" indent="0" algn="ctr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 algn="ctr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প্রদর্শক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</a:p>
          <a:p>
            <a:pPr marL="0" indent="0" algn="ctr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রোকন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</a:p>
          <a:p>
            <a:pPr marL="0" indent="0" algn="ctr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 algn="ctr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ar-SA" sz="3200" dirty="0" smtClean="0">
                <a:latin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মেধাবী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 algn="ctr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ঐ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কলমটি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شُكْرًا تَفَضَّلْ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</a:t>
            </a:r>
            <a:r>
              <a:rPr lang="ar-SA" sz="4800" smtClean="0">
                <a:solidFill>
                  <a:schemeClr val="tx1"/>
                </a:solidFill>
              </a:rPr>
              <a:t>, ساندفور </a:t>
            </a:r>
            <a:r>
              <a:rPr lang="ar-SA" sz="4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4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216885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3237" y="207818"/>
            <a:ext cx="4045527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ar-SA" sz="6000" dirty="0"/>
              <a:t>الجمل </a:t>
            </a:r>
            <a:r>
              <a:rPr lang="ar-SA" sz="6000" dirty="0" smtClean="0"/>
              <a:t>باسم الاشارة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"/>
            <a:ext cx="10266218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70C0"/>
                </a:solidFill>
                <a:latin typeface="NikoshBAN" pitchFamily="2" charset="0"/>
              </a:rPr>
              <a:t>تقديم القراة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</a:rPr>
              <a:t> -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96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ar-SA" sz="9600" dirty="0">
                <a:solidFill>
                  <a:schemeClr val="bg1"/>
                </a:solidFill>
              </a:rPr>
              <a:t>الجمل </a:t>
            </a:r>
            <a:r>
              <a:rPr lang="ar-SA" sz="9600" dirty="0" smtClean="0">
                <a:solidFill>
                  <a:schemeClr val="bg1"/>
                </a:solidFill>
              </a:rPr>
              <a:t>باسم الاشارة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ثمرة الدرس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60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4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(1) ما هو الضمير 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كم قسما له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الفعل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(4) ويقول الطلاب بهذا الدرس فى الفاعل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(5) ويفرق الطلاب بهذا الدرس فى حرف الجار -  </a:t>
            </a:r>
            <a:endParaRPr lang="ar-SA" sz="60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62444"/>
            <a:ext cx="7147872" cy="50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64982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الجمل باسم الاشارة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2000" cy="542212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3657600" lvl="8" indent="0" algn="r">
              <a:buNone/>
            </a:pPr>
            <a:r>
              <a:rPr lang="ar-SA" sz="6000" dirty="0" smtClean="0">
                <a:solidFill>
                  <a:srgbClr val="0070C0"/>
                </a:solidFill>
              </a:rPr>
              <a:t>1- هذه المرأة طبيبة – </a:t>
            </a:r>
          </a:p>
          <a:p>
            <a:pPr marL="3657600" lvl="8" indent="0" algn="r">
              <a:buNone/>
            </a:pPr>
            <a:r>
              <a:rPr lang="ar-SA" sz="6000" dirty="0" smtClean="0">
                <a:solidFill>
                  <a:srgbClr val="0070C0"/>
                </a:solidFill>
              </a:rPr>
              <a:t>2- هذا محمد صلى الله عليه وسلم نبى – </a:t>
            </a:r>
          </a:p>
          <a:p>
            <a:pPr marL="3657600" lvl="8" indent="0" algn="r">
              <a:buNone/>
            </a:pPr>
            <a:r>
              <a:rPr lang="ar-SA" sz="6000" dirty="0" smtClean="0">
                <a:solidFill>
                  <a:srgbClr val="0070C0"/>
                </a:solidFill>
              </a:rPr>
              <a:t>3- هؤلاء الطلاب إخوة  – </a:t>
            </a:r>
          </a:p>
          <a:p>
            <a:pPr marL="3657600" lvl="8" indent="0" algn="r">
              <a:buNone/>
            </a:pPr>
            <a:r>
              <a:rPr lang="ar-SA" sz="6000" dirty="0" smtClean="0">
                <a:solidFill>
                  <a:srgbClr val="0070C0"/>
                </a:solidFill>
              </a:rPr>
              <a:t>4- هذه الدنيا فانية – </a:t>
            </a:r>
          </a:p>
          <a:p>
            <a:pPr marL="3657600" lvl="8" indent="0" algn="r">
              <a:buNone/>
            </a:pPr>
            <a:r>
              <a:rPr lang="ar-SA" sz="6000" dirty="0" smtClean="0">
                <a:solidFill>
                  <a:srgbClr val="0070C0"/>
                </a:solidFill>
              </a:rPr>
              <a:t>5- تلك المرأة مسلة - </a:t>
            </a:r>
          </a:p>
          <a:p>
            <a:pPr marL="3657600" lvl="8" indent="0" algn="r">
              <a:buNone/>
            </a:pP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4" y="0"/>
            <a:ext cx="10584873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>
                <a:solidFill>
                  <a:srgbClr val="0070C0"/>
                </a:solidFill>
              </a:rPr>
              <a:t>الجمل </a:t>
            </a:r>
            <a:r>
              <a:rPr lang="ar-SA" sz="8000" dirty="0" smtClean="0">
                <a:solidFill>
                  <a:srgbClr val="0070C0"/>
                </a:solidFill>
              </a:rPr>
              <a:t>باسم الاشارة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2000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ইসমে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ইশারাহ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মুশারুন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ইলাইহি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1" y="2571749"/>
            <a:ext cx="6330846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2571749"/>
            <a:ext cx="5101880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</TotalTime>
  <Words>393</Words>
  <Application>Microsoft Office PowerPoint</Application>
  <PresentationFormat>Custom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الجمل باسم الاشارة</vt:lpstr>
      <vt:lpstr>الجمل باسم الاشارة</vt:lpstr>
      <vt:lpstr>الجمل باسم الاشارة  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شُكْرًا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243</cp:revision>
  <dcterms:created xsi:type="dcterms:W3CDTF">2016-06-03T04:25:56Z</dcterms:created>
  <dcterms:modified xsi:type="dcterms:W3CDTF">2021-04-27T04:17:20Z</dcterms:modified>
</cp:coreProperties>
</file>