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4" r:id="rId9"/>
    <p:sldId id="263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>
        <p:scale>
          <a:sx n="68" d="100"/>
          <a:sy n="68" d="100"/>
        </p:scale>
        <p:origin x="61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8F533-6245-4415-8713-BED4EC102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3AC79-A166-423D-943D-008F3EEAD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6D823-76C8-4161-A909-82413B40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621-6696-41BE-8E15-FF970F801B1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1CA7B-886A-4247-B911-F53E6112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045AC-3C43-40A8-A123-3B670F39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3B8-4281-4FA9-B698-95C9E3C6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7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6A8C-37A3-4B61-9690-B0F3FBB5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612B8-6AE2-4D14-84D7-CB750BF30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654A-38EE-4716-89BA-F39F4292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621-6696-41BE-8E15-FF970F801B1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895AF-6FDB-46A9-8924-B7775E09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66C90-80B7-4154-9DFB-B8914020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3B8-4281-4FA9-B698-95C9E3C6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9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B2169-255F-47D1-92BD-787122C79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449BF-B178-4722-BDFA-C120A8CB9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8361D-63FF-4742-8810-97F9F4ED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621-6696-41BE-8E15-FF970F801B1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41E7A-9600-4B4F-9B1D-1A771D4F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56F89-E4E3-4425-B02D-E22FD30E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3B8-4281-4FA9-B698-95C9E3C6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6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AE83-6D50-4936-B4FE-04FF24BA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9B6A-9BF5-4040-971D-DC6937D3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BC63-459F-4CD4-8404-95E1F5502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621-6696-41BE-8E15-FF970F801B1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7AFAC-EEE1-451F-A947-65F0E9FE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EC34A-D3E7-455B-AA2E-722313A7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3B8-4281-4FA9-B698-95C9E3C6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B123-06E7-4732-9E65-D7B4A449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C5E8-47D9-43E4-A8B6-B5AB8A2E2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2C14-A0DC-4BB8-A9BE-2D1EB6BE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621-6696-41BE-8E15-FF970F801B1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4CAC6-8AC0-4326-AF23-35AC5E66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14051-E340-4C56-992A-F4C418A6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3B8-4281-4FA9-B698-95C9E3C6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8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4277-BFD6-4551-9F77-1D4CDDE3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E3058-2001-44B9-95C4-4C81F9D70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2DB5A-D6EE-48EA-81BD-199B619EF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4A5DE-95BF-421E-B99F-6E07169F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621-6696-41BE-8E15-FF970F801B1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82617-C1C2-4B74-8D1D-DAAB5FF4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B6556-392C-4E2D-BBF1-3F23E5B2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3B8-4281-4FA9-B698-95C9E3C6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43E2-4F48-423B-B55A-1C1222C3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E9D3C-58EC-427F-BB1E-46A44D9CD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F5204-DAE2-4B78-8E7D-81FE22E8B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14F7E-E266-45EB-A813-2E3BF1DD6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8C892-9672-45EA-A6E0-F26C70D70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B597D-8A5D-496C-8465-E0467ADA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621-6696-41BE-8E15-FF970F801B1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F6D62E-5467-4183-B6D8-ACA3B5A9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A686CF-078C-4894-893B-7133A918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3B8-4281-4FA9-B698-95C9E3C6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FDC8-91D8-4561-B82D-1564F934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AC804-B801-432F-BEE5-CC181500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621-6696-41BE-8E15-FF970F801B1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D30CE-26B4-477B-857D-8A23F3AE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02006-BBC0-4A08-AFFB-3A48F44A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3B8-4281-4FA9-B698-95C9E3C6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300A5-CB95-4CAC-9054-E93E409D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621-6696-41BE-8E15-FF970F801B1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8F66B-3EB2-4672-AD88-4F8F76DE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8C660-86D0-4533-9850-B22A5499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3B8-4281-4FA9-B698-95C9E3C6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9F1F-D70F-4EA8-860D-A1F49A6E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7E58D-62F0-40B8-BA9F-1D45F79E2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6BA9C-B931-4AEE-8AF3-57EB40CA6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A387D-C9AE-4603-8301-0205A0A0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621-6696-41BE-8E15-FF970F801B1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B17A2-B06B-410E-B53B-6AB67E62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B7553-B3CB-4282-9513-CBA9D0A9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3B8-4281-4FA9-B698-95C9E3C6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7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8BA7-6D2B-4BA9-9FCE-DC5B21AB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9F9D2-2823-450F-91A1-12FB0A3CF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FE981-FC88-4363-AF7B-1EA38E9F6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452B9-DF25-48B1-BDD4-26ACA439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621-6696-41BE-8E15-FF970F801B1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A2EAF-A640-466C-8D3D-06EC9B7F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E8928-CDCB-4387-A6C4-6B1609EE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83B8-4281-4FA9-B698-95C9E3C6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2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5A410B-9B41-4A9A-BF85-DEA3F9F0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6F427-9521-4E61-917F-630740CD0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D23CA-9BD8-4243-8117-13DDD54A8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7A621-6696-41BE-8E15-FF970F801B1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7ACD3-BED4-4F96-846E-5865B0E38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8A371-5860-47E8-9C43-655AF90EB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83B8-4281-4FA9-B698-95C9E3C6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3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724E-F7E7-4FA1-8073-6B5C8B1C2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29" y="-235973"/>
            <a:ext cx="11356258" cy="2374490"/>
          </a:xfrm>
        </p:spPr>
        <p:txBody>
          <a:bodyPr>
            <a:norm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অন-লাইন ক্লাসে সবাইকে স্বাগতম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D437D-C78E-452E-B7A4-2C0BAD92B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20274-133D-4956-AB1A-E74C25B6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631"/>
            <a:ext cx="11547987" cy="44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EB41-A34D-4359-B9CC-C354B7A7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F2A63-1945-47A6-BBB0-92E1C1880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4400" dirty="0">
                <a:solidFill>
                  <a:srgbClr val="00B0F0"/>
                </a:solidFill>
              </a:rPr>
              <a:t>১</a:t>
            </a:r>
            <a:r>
              <a:rPr lang="bn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।সুরাতুল 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ফাতিহার সরল বাংলা অনুবাদ কর </a:t>
            </a:r>
          </a:p>
          <a:p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সুরাতুল ফাতিহার গুরুত্ব ও ফজিলত লিখ। 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21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4140-8351-47CA-9D0E-D576B534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FBFB3-33B4-4FFC-B133-2D8D6ABB4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ফাতিহা শুদ্ধ করে তিলোয়াত </a:t>
            </a:r>
          </a:p>
          <a:p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শিখে আসবে লিখে আনবে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8A1A5-573E-4BC2-BED3-056241148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6" y="1487657"/>
            <a:ext cx="4112304" cy="420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14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5144-DB5C-420C-B9F3-B098DB1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393896"/>
            <a:ext cx="10692618" cy="2239328"/>
          </a:xfrm>
        </p:spPr>
        <p:txBody>
          <a:bodyPr>
            <a:normAutofit fontScale="90000"/>
          </a:bodyPr>
          <a:lstStyle/>
          <a:p>
            <a:pPr algn="ctr"/>
            <a:r>
              <a:rPr lang="bn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br>
              <a:rPr lang="bn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E2EEAF-081F-46EE-BA7E-68109C57E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2518117"/>
            <a:ext cx="12079458" cy="4726745"/>
          </a:xfrm>
        </p:spPr>
      </p:pic>
    </p:spTree>
    <p:extLst>
      <p:ext uri="{BB962C8B-B14F-4D97-AF65-F5344CB8AC3E}">
        <p14:creationId xmlns:p14="http://schemas.microsoft.com/office/powerpoint/2010/main" val="2338879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61DE-9025-4A85-879A-45E5ED17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2ED52-53F4-4878-89FE-B8AA8A5D5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রাহমান 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ক্বারি 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রাহঃফাজিল মাদরাসা 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লক্ষ্মীপুর 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7C8F7-F13F-4E04-B03F-5F1B2FA89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7"/>
          <a:stretch/>
        </p:blipFill>
        <p:spPr>
          <a:xfrm>
            <a:off x="7389221" y="2032000"/>
            <a:ext cx="4280171" cy="421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167-1671329_quran-png-transparent-background-quran-logo.png.jpg">
            <a:extLst>
              <a:ext uri="{FF2B5EF4-FFF2-40B4-BE49-F238E27FC236}">
                <a16:creationId xmlns:a16="http://schemas.microsoft.com/office/drawing/2014/main" id="{E3B2EB21-60C2-4D92-849A-D18D7D141D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029" y="5181600"/>
            <a:ext cx="2027903" cy="167640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71D1901-96AC-41C1-91C5-58F9FA7F2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056" y="185741"/>
            <a:ext cx="1362288" cy="15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7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8C6A-A62F-41E2-88BD-1410BAF7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1F80D-1B05-4900-AE44-D9CC6C67B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948" y="2905431"/>
            <a:ext cx="5547852" cy="3271531"/>
          </a:xfrm>
        </p:spPr>
        <p:txBody>
          <a:bodyPr>
            <a:norm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বিষয়ঃকুরান মাজিদ ও তাজভিদ </a:t>
            </a:r>
          </a:p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শ্রেনিঃইবতেদায়ি ৫ম 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আলোচ্যবিষয়ঃসুরাতুল ফাতিহা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B0C99B-58A3-4CE9-BA38-44282C38C3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6" y="2121185"/>
            <a:ext cx="3204915" cy="4351338"/>
          </a:xfrm>
        </p:spPr>
      </p:pic>
      <p:pic>
        <p:nvPicPr>
          <p:cNvPr id="7" name="Picture 2" descr="ডাউনলোড Al Quran MP3 - Quran Reading® Android: শিক্ষা">
            <a:extLst>
              <a:ext uri="{FF2B5EF4-FFF2-40B4-BE49-F238E27FC236}">
                <a16:creationId xmlns:a16="http://schemas.microsoft.com/office/drawing/2014/main" id="{7272C3FF-FE72-47A8-8418-DEDB671E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61467" y="-25873"/>
            <a:ext cx="1851497" cy="1851498"/>
          </a:xfrm>
          <a:prstGeom prst="rect">
            <a:avLst/>
          </a:prstGeom>
          <a:noFill/>
        </p:spPr>
      </p:pic>
      <p:pic>
        <p:nvPicPr>
          <p:cNvPr id="8" name="Picture 2" descr="ডাউনলোড Al Quran MP3 - Quran Reading® Android: শিক্ষা">
            <a:extLst>
              <a:ext uri="{FF2B5EF4-FFF2-40B4-BE49-F238E27FC236}">
                <a16:creationId xmlns:a16="http://schemas.microsoft.com/office/drawing/2014/main" id="{5D951203-F162-4608-B0A9-56F29473D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2719" y="-65372"/>
            <a:ext cx="1851498" cy="1851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26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1">
            <a:extLst>
              <a:ext uri="{FF2B5EF4-FFF2-40B4-BE49-F238E27FC236}">
                <a16:creationId xmlns:a16="http://schemas.microsoft.com/office/drawing/2014/main" id="{F9D86322-48FB-402B-8645-3AE27E726EAE}"/>
              </a:ext>
            </a:extLst>
          </p:cNvPr>
          <p:cNvSpPr/>
          <p:nvPr/>
        </p:nvSpPr>
        <p:spPr>
          <a:xfrm>
            <a:off x="2201333" y="327378"/>
            <a:ext cx="6084711" cy="214488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168-1680407_al-quran.jpg">
            <a:extLst>
              <a:ext uri="{FF2B5EF4-FFF2-40B4-BE49-F238E27FC236}">
                <a16:creationId xmlns:a16="http://schemas.microsoft.com/office/drawing/2014/main" id="{BB8CAC30-FE5E-4FE9-BBD6-73E028E48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77" t="13949" r="12345" b="964"/>
          <a:stretch>
            <a:fillRect/>
          </a:stretch>
        </p:blipFill>
        <p:spPr>
          <a:xfrm>
            <a:off x="8252841" y="1143039"/>
            <a:ext cx="2509583" cy="1895583"/>
          </a:xfrm>
          <a:prstGeom prst="rect">
            <a:avLst/>
          </a:prstGeom>
        </p:spPr>
      </p:pic>
      <p:pic>
        <p:nvPicPr>
          <p:cNvPr id="4" name="Picture 2" descr="Teach you how to read and recite the holy quran by Maulanatwaib">
            <a:extLst>
              <a:ext uri="{FF2B5EF4-FFF2-40B4-BE49-F238E27FC236}">
                <a16:creationId xmlns:a16="http://schemas.microsoft.com/office/drawing/2014/main" id="{265CF114-BCF8-4027-86E9-1620D46D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13" y="3038622"/>
            <a:ext cx="5442156" cy="4154329"/>
          </a:xfrm>
          <a:prstGeom prst="rect">
            <a:avLst/>
          </a:prstGeom>
          <a:noFill/>
        </p:spPr>
      </p:pic>
      <p:pic>
        <p:nvPicPr>
          <p:cNvPr id="5" name="Picture 4" descr="Logo al quran png 2 » PNG Image">
            <a:extLst>
              <a:ext uri="{FF2B5EF4-FFF2-40B4-BE49-F238E27FC236}">
                <a16:creationId xmlns:a16="http://schemas.microsoft.com/office/drawing/2014/main" id="{0D1EB5F5-53A0-4016-A52C-F1697F70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8668" y="212225"/>
            <a:ext cx="1287513" cy="1287513"/>
          </a:xfrm>
          <a:prstGeom prst="rect">
            <a:avLst/>
          </a:prstGeom>
          <a:noFill/>
        </p:spPr>
      </p:pic>
      <p:pic>
        <p:nvPicPr>
          <p:cNvPr id="6" name="Picture 4" descr="Logo al quran png 2 » PNG Image">
            <a:extLst>
              <a:ext uri="{FF2B5EF4-FFF2-40B4-BE49-F238E27FC236}">
                <a16:creationId xmlns:a16="http://schemas.microsoft.com/office/drawing/2014/main" id="{5331BD1C-3E75-4038-AD60-74EAC8D1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062" y="112309"/>
            <a:ext cx="1287513" cy="1287513"/>
          </a:xfrm>
          <a:prstGeom prst="rect">
            <a:avLst/>
          </a:prstGeom>
          <a:noFill/>
        </p:spPr>
      </p:pic>
      <p:pic>
        <p:nvPicPr>
          <p:cNvPr id="7" name="Picture 6" descr="Katara Quran Memorization Sessions | Qatar Living Events">
            <a:extLst>
              <a:ext uri="{FF2B5EF4-FFF2-40B4-BE49-F238E27FC236}">
                <a16:creationId xmlns:a16="http://schemas.microsoft.com/office/drawing/2014/main" id="{7DB5543B-0C5C-499B-845F-08F4050C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3769" y="3138538"/>
            <a:ext cx="5604387" cy="403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12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E906-3260-47B4-A255-151680CE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83F1B-5E31-4F1B-A861-8092E581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১।সুরা ফাতিহার নামকরণের কারন বর্ননা করতে পারবে । </a:t>
            </a:r>
          </a:p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২সুরা ফাতিহার অর্থসহ তিলাওয়াত করতে পারবে।</a:t>
            </a:r>
          </a:p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৩।সুরাটির গুরুত্ব  ও ফজিলত ব্যাখ্যা করতে পারবে।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68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D8E9-820C-4234-A5C3-00E70A22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সুরাতুল ফাতিহার পরিচয়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1E500-A9DD-46E8-B8FE-BA71FE65D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F62C7-510E-46C0-9C48-5E2B27898080}"/>
              </a:ext>
            </a:extLst>
          </p:cNvPr>
          <p:cNvSpPr/>
          <p:nvPr/>
        </p:nvSpPr>
        <p:spPr>
          <a:xfrm>
            <a:off x="1050823" y="3453709"/>
            <a:ext cx="1009035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সুরাটি মক্কায় অবতীর্ন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274F2E-C1BC-4088-8734-379469A8BA96}"/>
              </a:ext>
            </a:extLst>
          </p:cNvPr>
          <p:cNvSpPr/>
          <p:nvPr/>
        </p:nvSpPr>
        <p:spPr>
          <a:xfrm>
            <a:off x="1015179" y="4870170"/>
            <a:ext cx="9898625" cy="843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 সংখ্যা ১ ,আয়াত সংখ্যা ৭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B8C682-44EC-4A7F-9E1E-9F1114F1CF87}"/>
              </a:ext>
            </a:extLst>
          </p:cNvPr>
          <p:cNvSpPr/>
          <p:nvPr/>
        </p:nvSpPr>
        <p:spPr>
          <a:xfrm>
            <a:off x="838199" y="1911852"/>
            <a:ext cx="10252587" cy="1195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সুরার ক্রমিক নং ০১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69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D060-D519-4FD8-9F71-BAA9B647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923" y="11762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নাম করনের কারন 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C847-34AF-4AB5-AB47-C91C365CC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923" y="2636786"/>
            <a:ext cx="10515600" cy="4351338"/>
          </a:xfrm>
        </p:spPr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FFE6D-BEF2-4888-98DF-1E275D81B5E6}"/>
              </a:ext>
            </a:extLst>
          </p:cNvPr>
          <p:cNvSpPr txBox="1"/>
          <p:nvPr/>
        </p:nvSpPr>
        <p:spPr>
          <a:xfrm rot="10800000" flipH="1" flipV="1">
            <a:off x="353960" y="2611801"/>
            <a:ext cx="10515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আরবিতে ফাতিহা শব্দের অর্থ সূচনাকারি উমোচনকারি।যেহতু এই সুরা দ্বারা পবিত্র কুরআন মাজিদ শুরু করা হয়েছে, এজন্য এ সুরাকে ফাতিহা তথা সূচনাকারি হিসেবে নামকরণ করা হয়েছে। </a:t>
            </a:r>
          </a:p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সূরার আরো অনেক নাম রয়েছে ।যেমন ঃসুরাতুল হামদ,উম্মুল কুরান,উম্মুল কিতাব,সাবউল মাছানি ইত্যাদি।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30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948D-56E4-4BB2-AB1F-1721CB7F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>
                <a:latin typeface="NikoshBAN" panose="02000000000000000000" pitchFamily="2" charset="0"/>
              </a:rPr>
              <a:t>بسم الله الرحمان الرحيم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C9AD2-2F3C-460F-B295-294951454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>
                <a:latin typeface="NikoshBAN" panose="02000000000000000000" pitchFamily="2" charset="0"/>
              </a:rPr>
              <a:t>الحمد لله رب العالمين – الرحمان الرحيم –مالك يوم الدين –اياك نعبد واياك نستعين –اهد ناالصراط المستقيم-صراط الذين انعمت عليهم –غيرالمغضوب عليهم ولاالضالين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 প্রশংসা জগত সমূহের প্রতিপালক আল্লাহর জন্য।যিনি পরম করুণাময়,অসীম দয়ালু।প্রতিফল দিবসের মালিক।আমরা তোমারই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 করি এবংতোমারই নিকট সাহায্য প্রার্থনা করি ।আমাদের সরল পথ দেখাও। এমন লোকদের পথ যাদেরকে তুমি অনুগ্রহ করেছ।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পথ নয় যারা অভিশপ্ত আর পথভ্রষ্ট 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1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0DFC-9D7B-4A46-81D3-6FB64B6B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ও ফজিলত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0D71-7936-41D7-8246-69769A36E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সুরটির সাতটি আয়াতের প্রথম তিনটিতে আল্লাহর প্রশংসা,পরের চারটিতে আল্লাহর নিকট বান্দার প্রার্থনা তুলে ধরা হয়েছে। সুরাটির গুরুত্ব ও ফজিলত অপরিসীম।নামাযে এই সুরা তেলোয়াত না করলে নামাজ হয় না। হাদিসে এসেছে </a:t>
            </a:r>
            <a:r>
              <a:rPr lang="ar-SA" sz="4000" dirty="0">
                <a:solidFill>
                  <a:srgbClr val="00B0F0"/>
                </a:solidFill>
                <a:latin typeface="NikoshBAN" panose="02000000000000000000" pitchFamily="2" charset="0"/>
              </a:rPr>
              <a:t>لاصلاة لمن لم يقرءبفاتحة الكتاب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অর্থাৎযে সুরাতুল ফাতিহা পড়ল না তার নামাজ হলনা।তবে ইমামের পিছনে থাকলে মুক্তাদি সুরা তিলাওয়াত করা লাগবেনা।সুরা ফাতিহা দ্বারা রাসুল সঃ ও সাহাবায়ে কেরাম ঝাড়ফুঁক দিতেন।এ জন্য সুরাটিকে সুরাতুশশেফা বলা হয়। হাদিসে আছে- </a:t>
            </a:r>
            <a:r>
              <a:rPr lang="ar-SA" sz="4000" dirty="0">
                <a:solidFill>
                  <a:srgbClr val="00B0F0"/>
                </a:solidFill>
                <a:latin typeface="NikoshBAN" panose="02000000000000000000" pitchFamily="2" charset="0"/>
              </a:rPr>
              <a:t>فى فاتحة الكتاب شفاءمن كل داء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সুরাতুল ফাতিহায় প্রত্যেক রোগের আরোগ্য রয়েছে।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8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343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অন-লাইন ক্লাসে সবাইকে স্বাগতম </vt:lpstr>
      <vt:lpstr>                      শিক্ষক পরিচিতি  </vt:lpstr>
      <vt:lpstr>পাঠ পরিচিতি </vt:lpstr>
      <vt:lpstr>PowerPoint Presentation</vt:lpstr>
      <vt:lpstr>শিখনফল </vt:lpstr>
      <vt:lpstr>সুরাতুল ফাতিহার পরিচয় </vt:lpstr>
      <vt:lpstr>নাম করনের কারন </vt:lpstr>
      <vt:lpstr>بسم الله الرحمان الرحيم </vt:lpstr>
      <vt:lpstr>গুরুত্ব ও ফজিলত </vt:lpstr>
      <vt:lpstr>দলীয় কাজ </vt:lpstr>
      <vt:lpstr>বাড়ির কাজ </vt:lpstr>
      <vt:lpstr>আল্লাহ হাফেজ  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অন-লাইন ক্লাসে সবাইকে স্বাগতম </dc:title>
  <dc:creator>DOEL</dc:creator>
  <cp:lastModifiedBy>DOEL</cp:lastModifiedBy>
  <cp:revision>25</cp:revision>
  <dcterms:created xsi:type="dcterms:W3CDTF">2021-04-26T16:11:07Z</dcterms:created>
  <dcterms:modified xsi:type="dcterms:W3CDTF">2021-04-27T10:49:45Z</dcterms:modified>
</cp:coreProperties>
</file>