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6" r:id="rId4"/>
    <p:sldId id="256" r:id="rId5"/>
    <p:sldId id="258" r:id="rId6"/>
    <p:sldId id="259" r:id="rId7"/>
    <p:sldId id="260" r:id="rId8"/>
    <p:sldId id="270" r:id="rId9"/>
    <p:sldId id="271" r:id="rId10"/>
    <p:sldId id="27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35AE-9775-4F07-8F66-91FF1588CCE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01CC5-EB91-4C1B-B04A-87E50C195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5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2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BF8D-F35E-449D-97E6-0A375B50CE8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B7EA-143E-4804-A33B-0E8C5A8AA3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782911" y="302840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SHB Economics Home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9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" y="613164"/>
            <a:ext cx="6913237" cy="1035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1" y="1648691"/>
            <a:ext cx="6394642" cy="85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" y="2153591"/>
            <a:ext cx="9539203" cy="852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1" y="2654828"/>
            <a:ext cx="6690211" cy="888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" y="3232686"/>
            <a:ext cx="8806804" cy="805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" y="3727967"/>
            <a:ext cx="9781315" cy="1222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8" y="4721856"/>
            <a:ext cx="949839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69" y="1328733"/>
            <a:ext cx="8964850" cy="43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" y="222970"/>
            <a:ext cx="6467475" cy="646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74" y="1708115"/>
            <a:ext cx="5480091" cy="39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4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28" y="3328850"/>
            <a:ext cx="5042327" cy="2781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06" y="3328850"/>
            <a:ext cx="4642031" cy="27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8" y="1957055"/>
            <a:ext cx="5289050" cy="91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0" y="2657302"/>
            <a:ext cx="10225334" cy="85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0" y="3209719"/>
            <a:ext cx="10225334" cy="849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97" y="262701"/>
            <a:ext cx="2949476" cy="11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4" y="848692"/>
            <a:ext cx="699881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6" y="2069633"/>
            <a:ext cx="6227221" cy="77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3" y="2699925"/>
            <a:ext cx="9128087" cy="729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2" y="3240997"/>
            <a:ext cx="10122478" cy="799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4" y="3843897"/>
            <a:ext cx="981768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7" y="682437"/>
            <a:ext cx="6663506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4" y="1448402"/>
            <a:ext cx="8575007" cy="782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4" y="1914902"/>
            <a:ext cx="7147870" cy="800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2" y="2431521"/>
            <a:ext cx="7334803" cy="859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4" y="2929844"/>
            <a:ext cx="5056910" cy="835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41" y="3492255"/>
            <a:ext cx="4736482" cy="834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2" y="4037997"/>
            <a:ext cx="9206027" cy="843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9" y="4556938"/>
            <a:ext cx="9559638" cy="881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3" y="5156409"/>
            <a:ext cx="10682396" cy="8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543891"/>
            <a:ext cx="5779509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1637867"/>
            <a:ext cx="5779509" cy="80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2160625"/>
            <a:ext cx="9143152" cy="154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3" y="3455715"/>
            <a:ext cx="6432910" cy="769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40" y="3968492"/>
            <a:ext cx="5758824" cy="782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85" y="4443529"/>
            <a:ext cx="8393062" cy="779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3" y="4951730"/>
            <a:ext cx="9601202" cy="7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2" y="834837"/>
            <a:ext cx="699881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82" y="1838253"/>
            <a:ext cx="5763491" cy="792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5" y="2399308"/>
            <a:ext cx="9610906" cy="745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2" y="2889581"/>
            <a:ext cx="10802982" cy="816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2" y="3403707"/>
            <a:ext cx="978492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7" y="1014948"/>
            <a:ext cx="6663506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7" y="1840916"/>
            <a:ext cx="4184074" cy="759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7" y="2303817"/>
            <a:ext cx="7475314" cy="734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7" y="2761629"/>
            <a:ext cx="5117078" cy="715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7" y="3200638"/>
            <a:ext cx="5192526" cy="720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13" y="3618455"/>
            <a:ext cx="9481812" cy="758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19" y="4072709"/>
            <a:ext cx="5652020" cy="756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2" y="4626266"/>
            <a:ext cx="4907784" cy="730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03" y="5065086"/>
            <a:ext cx="960203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</Words>
  <Application>Microsoft Office PowerPoint</Application>
  <PresentationFormat>Widescreen</PresentationFormat>
  <Paragraphs>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NET Computers</dc:creator>
  <cp:lastModifiedBy>PC NET Computers</cp:lastModifiedBy>
  <cp:revision>78</cp:revision>
  <dcterms:created xsi:type="dcterms:W3CDTF">2021-04-07T14:42:53Z</dcterms:created>
  <dcterms:modified xsi:type="dcterms:W3CDTF">2021-04-27T05:57:09Z</dcterms:modified>
</cp:coreProperties>
</file>