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2" r:id="rId2"/>
    <p:sldId id="273" r:id="rId3"/>
    <p:sldId id="257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3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688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3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460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1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1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6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0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1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569B-A332-48FE-8CB4-CA3DF037967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4D373-F82C-49FD-8E92-FE74C9A7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sxsrf=ALeKk01w_X0kcaFKzCdniPFQCPPIrJnveQ:1619692095462&amp;q=Barisal+Division&amp;stick=H4sIAAAAAAAAAONgVuLUz9U3MMwuKcxbxCrglFiUWZyYo-CSWZZZnJmfBwB1C3gQIAAAAA&amp;sa=X&amp;ved=2ahUKEwjE_vqfn6PwAhWnzjgGHa3MD44QmxMoATAiegQINxAD" TargetMode="External"/><Relationship Id="rId3" Type="http://schemas.openxmlformats.org/officeDocument/2006/relationships/hyperlink" Target="https://www.google.com/search?sxsrf=ALeKk01w_X0kcaFKzCdniPFQCPPIrJnveQ:1619692095462&amp;q=kuakata+district&amp;sa=X&amp;ved=2ahUKEwjE_vqfn6PwAhWnzjgGHa3MD44Q6BMoADAgegQIMxAC" TargetMode="External"/><Relationship Id="rId7" Type="http://schemas.openxmlformats.org/officeDocument/2006/relationships/hyperlink" Target="https://www.google.com/search?sxsrf=ALeKk01w_X0kcaFKzCdniPFQCPPIrJnveQ:1619692095462&amp;q=kuakata+division&amp;sa=X&amp;ved=2ahUKEwjE_vqfn6PwAhWnzjgGHa3MD44Q6BMoADAiegQINxAC" TargetMode="External"/><Relationship Id="rId2" Type="http://schemas.openxmlformats.org/officeDocument/2006/relationships/hyperlink" Target="https://en.wikipedia.org/wiki/Kuakat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sxsrf=ALeKk01w_X0kcaFKzCdniPFQCPPIrJnveQ:1619692095462&amp;q=Kalapara&amp;stick=H4sIAAAAAAAAAONgVuLSz9U3MLKwzDU3XsTK4Z2Yk1iQWJQIACTSYjUZAAAA&amp;sa=X&amp;ved=2ahUKEwjE_vqfn6PwAhWnzjgGHa3MD44QmxMoATAhegQINBAD" TargetMode="External"/><Relationship Id="rId5" Type="http://schemas.openxmlformats.org/officeDocument/2006/relationships/hyperlink" Target="https://www.google.com/search?sxsrf=ALeKk01w_X0kcaFKzCdniPFQCPPIrJnveQ:1619692095462&amp;q=kuakata+upazila&amp;sa=X&amp;ved=2ahUKEwjE_vqfn6PwAhWnzjgGHa3MD44Q6BMoADAhegQINBAC" TargetMode="External"/><Relationship Id="rId4" Type="http://schemas.openxmlformats.org/officeDocument/2006/relationships/hyperlink" Target="https://www.google.com/search?sxsrf=ALeKk01w_X0kcaFKzCdniPFQCPPIrJnveQ:1619692095462&amp;q=Patuakhali+District&amp;stick=H4sIAAAAAAAAAONgVuLUz9U3MIsvzi5exCockFhSmpidkZiTqeCSWVxSlJlcAgAJKnr7IwAAAA&amp;sa=X&amp;ved=2ahUKEwjE_vqfn6PwAhWnzjgGHa3MD44QmxMoATAgegQIMx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67950" y="527348"/>
            <a:ext cx="7043438" cy="5022075"/>
            <a:chOff x="2482699" y="737675"/>
            <a:chExt cx="7043438" cy="4914987"/>
          </a:xfrm>
        </p:grpSpPr>
        <p:grpSp>
          <p:nvGrpSpPr>
            <p:cNvPr id="3" name="Group 2"/>
            <p:cNvGrpSpPr/>
            <p:nvPr/>
          </p:nvGrpSpPr>
          <p:grpSpPr>
            <a:xfrm>
              <a:off x="2482699" y="1522505"/>
              <a:ext cx="7043438" cy="4130157"/>
              <a:chOff x="2414460" y="348797"/>
              <a:chExt cx="7043438" cy="4130157"/>
            </a:xfrm>
          </p:grpSpPr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3787357" y="348797"/>
                <a:ext cx="5670541" cy="1646302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8800" dirty="0" smtClean="0">
                    <a:solidFill>
                      <a:schemeClr val="bg1"/>
                    </a:solidFill>
                  </a:rPr>
                  <a:t>Well come</a:t>
                </a:r>
                <a:endParaRPr lang="en-US" sz="88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14460" y="1326321"/>
                <a:ext cx="6606710" cy="3152633"/>
              </a:xfrm>
              <a:prstGeom prst="rect">
                <a:avLst/>
              </a:prstGeom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2634016" y="737675"/>
              <a:ext cx="566492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Welcome</a:t>
              </a:r>
              <a:endParaRPr lang="en-US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73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7797" y="278286"/>
            <a:ext cx="10222173" cy="3311075"/>
            <a:chOff x="627797" y="278286"/>
            <a:chExt cx="10222173" cy="33110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6789" y="278286"/>
              <a:ext cx="7001302" cy="3311075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627797" y="278286"/>
              <a:ext cx="1022217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word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kuakata</a:t>
              </a:r>
              <a:r>
                <a:rPr lang="en-US" sz="2000" dirty="0" smtClean="0">
                  <a:solidFill>
                    <a:schemeClr val="bg1"/>
                  </a:solidFill>
                </a:rPr>
                <a:t> has come from the word , the well. Means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kua</a:t>
              </a:r>
              <a:r>
                <a:rPr lang="en-US" sz="2000" dirty="0" smtClean="0">
                  <a:solidFill>
                    <a:schemeClr val="bg1"/>
                  </a:solidFill>
                </a:rPr>
                <a:t> used</a:t>
              </a:r>
              <a:r>
                <a:rPr lang="en-US" sz="2000" dirty="0" smtClean="0"/>
                <a:t> for dr</a:t>
              </a:r>
              <a:r>
                <a:rPr lang="en-US" dirty="0" smtClean="0"/>
                <a:t>inking water from the </a:t>
              </a:r>
              <a:r>
                <a:rPr lang="en-US" dirty="0" smtClean="0">
                  <a:solidFill>
                    <a:schemeClr val="bg1"/>
                  </a:solidFill>
                </a:rPr>
                <a:t>deep position of the earth. </a:t>
              </a:r>
            </a:p>
            <a:p>
              <a:endParaRPr lang="en-US" dirty="0"/>
            </a:p>
            <a:p>
              <a:r>
                <a:rPr lang="en-US" dirty="0" err="1" smtClean="0"/>
                <a:t>Maker:Ra</a:t>
              </a:r>
              <a:r>
                <a:rPr lang="en-US" dirty="0" err="1" smtClean="0">
                  <a:solidFill>
                    <a:schemeClr val="bg1"/>
                  </a:solidFill>
                </a:rPr>
                <a:t>khaine</a:t>
              </a:r>
              <a:r>
                <a:rPr lang="en-US" dirty="0" smtClean="0">
                  <a:solidFill>
                    <a:schemeClr val="bg1"/>
                  </a:solidFill>
                </a:rPr>
                <a:t> Settlers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237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668740" y="150125"/>
            <a:ext cx="10713493" cy="6182436"/>
            <a:chOff x="736979" y="286603"/>
            <a:chExt cx="10713493" cy="6182436"/>
          </a:xfrm>
        </p:grpSpPr>
        <p:sp>
          <p:nvSpPr>
            <p:cNvPr id="2" name="TextBox 1"/>
            <p:cNvSpPr txBox="1"/>
            <p:nvPr/>
          </p:nvSpPr>
          <p:spPr>
            <a:xfrm>
              <a:off x="736979" y="286603"/>
              <a:ext cx="1071349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Relegious</a:t>
              </a:r>
              <a:r>
                <a:rPr lang="en-US" sz="2800" dirty="0" smtClean="0"/>
                <a:t> importance</a:t>
              </a:r>
            </a:p>
            <a:p>
              <a:endParaRPr lang="en-US" sz="2800" dirty="0"/>
            </a:p>
            <a:p>
              <a:r>
                <a:rPr lang="en-US" sz="2800" dirty="0" err="1" smtClean="0"/>
                <a:t>Kuakata</a:t>
              </a:r>
              <a:r>
                <a:rPr lang="en-US" sz="2800" dirty="0" smtClean="0"/>
                <a:t> plays an important role for Hindu and Buddhist.</a:t>
              </a:r>
            </a:p>
            <a:p>
              <a:r>
                <a:rPr lang="en-US" sz="2800" dirty="0" smtClean="0"/>
                <a:t>Their prayer houses are there.</a:t>
              </a:r>
            </a:p>
            <a:p>
              <a:r>
                <a:rPr lang="en-US" sz="2800" dirty="0" err="1" smtClean="0"/>
                <a:t>Maghi</a:t>
              </a:r>
              <a:r>
                <a:rPr lang="en-US" sz="2800" dirty="0" smtClean="0"/>
                <a:t> Purnima is one of the most celebrated .</a:t>
              </a:r>
              <a:endParaRPr lang="en-US" sz="28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331" y="2697145"/>
              <a:ext cx="3570453" cy="3771894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174" y="2527560"/>
            <a:ext cx="3875964" cy="383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0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842" y="300251"/>
            <a:ext cx="11122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Individual work</a:t>
            </a:r>
          </a:p>
          <a:p>
            <a:r>
              <a:rPr lang="en-US" sz="3200" dirty="0" smtClean="0"/>
              <a:t>Answer the following question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Where is the word </a:t>
            </a:r>
            <a:r>
              <a:rPr lang="en-US" sz="3200" dirty="0" err="1" smtClean="0"/>
              <a:t>kuakata</a:t>
            </a:r>
            <a:r>
              <a:rPr lang="en-US" sz="3200" dirty="0" smtClean="0"/>
              <a:t> originated from?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Where is it?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Write the importance of the beach </a:t>
            </a:r>
            <a:r>
              <a:rPr lang="en-US" sz="3200" dirty="0" err="1" smtClean="0"/>
              <a:t>kuakata</a:t>
            </a:r>
            <a:r>
              <a:rPr lang="en-US" sz="3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2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8" y="532263"/>
            <a:ext cx="106861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Group work</a:t>
            </a:r>
          </a:p>
          <a:p>
            <a:r>
              <a:rPr lang="en-US" sz="4400" dirty="0" smtClean="0"/>
              <a:t>What is the importance of </a:t>
            </a:r>
            <a:r>
              <a:rPr lang="en-US" sz="4400" dirty="0" err="1" smtClean="0"/>
              <a:t>kuakata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It has a economic value “ explain it.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21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504967"/>
            <a:ext cx="104951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Home Work</a:t>
            </a:r>
          </a:p>
          <a:p>
            <a:r>
              <a:rPr lang="en-US" sz="4800" dirty="0" smtClean="0"/>
              <a:t>Write a paragraph about </a:t>
            </a:r>
            <a:r>
              <a:rPr lang="en-US" sz="4800" dirty="0" err="1" smtClean="0"/>
              <a:t>kuakata</a:t>
            </a:r>
            <a:endParaRPr lang="en-US" sz="4800" dirty="0" smtClean="0"/>
          </a:p>
          <a:p>
            <a:r>
              <a:rPr lang="en-US" sz="4800" dirty="0" smtClean="0"/>
              <a:t>( you can take help from GOOGLE)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69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388" y="545910"/>
            <a:ext cx="96899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Locally ………regionally</a:t>
            </a:r>
          </a:p>
          <a:p>
            <a:r>
              <a:rPr lang="en-US" sz="4000" dirty="0" smtClean="0"/>
              <a:t>Scenic ……… lovely</a:t>
            </a:r>
          </a:p>
          <a:p>
            <a:r>
              <a:rPr lang="en-US" sz="4000" dirty="0" smtClean="0"/>
              <a:t>Rare…………. Scare</a:t>
            </a:r>
          </a:p>
          <a:p>
            <a:r>
              <a:rPr lang="en-US" sz="4000" dirty="0" smtClean="0"/>
              <a:t>Ply …………….run</a:t>
            </a:r>
          </a:p>
          <a:p>
            <a:r>
              <a:rPr lang="en-US" sz="4000" dirty="0" smtClean="0"/>
              <a:t>Bathe ………..wash</a:t>
            </a:r>
          </a:p>
          <a:p>
            <a:r>
              <a:rPr lang="en-US" sz="4000" dirty="0" smtClean="0"/>
              <a:t>Indicate ………show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18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0126" y="532263"/>
            <a:ext cx="8830102" cy="4147498"/>
            <a:chOff x="1705970" y="1105469"/>
            <a:chExt cx="8666329" cy="394278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7125" y="1809750"/>
              <a:ext cx="4857750" cy="32385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705970" y="1105469"/>
              <a:ext cx="86663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No more today, when more again.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682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7587" y="1009934"/>
            <a:ext cx="9896534" cy="4337734"/>
            <a:chOff x="1616838" y="-236299"/>
            <a:chExt cx="10260115" cy="5408264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1616838" y="2705962"/>
              <a:ext cx="5286739" cy="24660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Md</a:t>
              </a:r>
              <a:r>
                <a:rPr lang="en-US" dirty="0" smtClean="0"/>
                <a:t> </a:t>
              </a:r>
              <a:r>
                <a:rPr lang="en-US" dirty="0" err="1" smtClean="0"/>
                <a:t>Hasanul</a:t>
              </a:r>
              <a:r>
                <a:rPr lang="en-US" dirty="0" smtClean="0"/>
                <a:t> </a:t>
              </a:r>
              <a:r>
                <a:rPr lang="en-US" dirty="0" err="1" smtClean="0"/>
                <a:t>Kabir</a:t>
              </a:r>
              <a:endParaRPr lang="en-US" dirty="0" smtClean="0"/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Lec</a:t>
              </a:r>
              <a:r>
                <a:rPr lang="en-US" dirty="0" smtClean="0"/>
                <a:t> in English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smtClean="0"/>
                <a:t>H. A, </a:t>
              </a:r>
              <a:r>
                <a:rPr lang="en-US" dirty="0" err="1" smtClean="0"/>
                <a:t>Harindia</a:t>
              </a:r>
              <a:r>
                <a:rPr lang="en-US" dirty="0" smtClean="0"/>
                <a:t> </a:t>
              </a:r>
              <a:r>
                <a:rPr lang="en-US" dirty="0" err="1" smtClean="0"/>
                <a:t>Alim</a:t>
              </a:r>
              <a:r>
                <a:rPr lang="en-US" dirty="0" smtClean="0"/>
                <a:t> Madrasa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Harindia</a:t>
              </a:r>
              <a:r>
                <a:rPr lang="en-US" dirty="0" smtClean="0"/>
                <a:t> , </a:t>
              </a:r>
              <a:r>
                <a:rPr lang="en-US" dirty="0" err="1" smtClean="0"/>
                <a:t>Kotchandpur</a:t>
              </a:r>
              <a:r>
                <a:rPr lang="en-US" dirty="0" smtClean="0"/>
                <a:t>, </a:t>
              </a:r>
              <a:r>
                <a:rPr lang="en-US" dirty="0" err="1" smtClean="0"/>
                <a:t>Jhenaidah</a:t>
              </a:r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8760" y="-236299"/>
              <a:ext cx="2541908" cy="3693954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7755329" y="2204881"/>
              <a:ext cx="4121624" cy="184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English </a:t>
              </a:r>
              <a:r>
                <a:rPr lang="en-US" dirty="0" err="1" smtClean="0"/>
                <a:t>1st</a:t>
              </a:r>
              <a:r>
                <a:rPr lang="en-US" dirty="0" err="1" smtClean="0"/>
                <a:t>paper</a:t>
              </a:r>
              <a:endParaRPr lang="en-US" dirty="0" smtClean="0"/>
            </a:p>
            <a:p>
              <a:r>
                <a:rPr lang="en-US" dirty="0" smtClean="0"/>
                <a:t>Unit 12</a:t>
              </a:r>
            </a:p>
            <a:p>
              <a:r>
                <a:rPr lang="en-US" dirty="0" smtClean="0"/>
                <a:t>Lesson </a:t>
              </a:r>
              <a:r>
                <a:rPr lang="en-US" dirty="0"/>
                <a:t>5</a:t>
              </a:r>
              <a:endParaRPr lang="en-US" dirty="0" smtClean="0"/>
            </a:p>
            <a:p>
              <a:r>
                <a:rPr lang="en-US" dirty="0" smtClean="0"/>
                <a:t>Time 45 </a:t>
              </a:r>
              <a:r>
                <a:rPr lang="en-US" dirty="0" err="1" smtClean="0"/>
                <a:t>mnts</a:t>
              </a:r>
              <a:endParaRPr lang="en-US" dirty="0" smtClean="0"/>
            </a:p>
            <a:p>
              <a:r>
                <a:rPr lang="en-US" dirty="0" smtClean="0"/>
                <a:t>29</a:t>
              </a:r>
              <a:r>
                <a:rPr lang="en-US" dirty="0" smtClean="0"/>
                <a:t>/4/21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6343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940274" y="504966"/>
            <a:ext cx="10005231" cy="4899546"/>
            <a:chOff x="926626" y="545910"/>
            <a:chExt cx="10005231" cy="4899546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626" y="545910"/>
              <a:ext cx="4682604" cy="489954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537" y="655093"/>
              <a:ext cx="5063320" cy="4790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74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75706" y="927653"/>
            <a:ext cx="9187912" cy="4763463"/>
            <a:chOff x="1798536" y="613755"/>
            <a:chExt cx="9187912" cy="47634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392" y="613755"/>
              <a:ext cx="4531056" cy="476346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8536" y="668346"/>
              <a:ext cx="4465786" cy="44905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277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71353" y="494883"/>
            <a:ext cx="10879119" cy="4895983"/>
            <a:chOff x="967138" y="358405"/>
            <a:chExt cx="10879119" cy="489598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084" y="358405"/>
              <a:ext cx="5650173" cy="4726574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138" y="358405"/>
              <a:ext cx="4410079" cy="48959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600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29557" y="2184879"/>
            <a:ext cx="8427919" cy="3820136"/>
            <a:chOff x="2529557" y="2184879"/>
            <a:chExt cx="8427919" cy="382013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9557" y="2184879"/>
              <a:ext cx="3584640" cy="382013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403" y="2184879"/>
              <a:ext cx="4270073" cy="38201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39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9684" y="403279"/>
            <a:ext cx="10536071" cy="4273801"/>
            <a:chOff x="709684" y="403279"/>
            <a:chExt cx="10536071" cy="4273801"/>
          </a:xfrm>
        </p:grpSpPr>
        <p:sp>
          <p:nvSpPr>
            <p:cNvPr id="2" name="TextBox 1"/>
            <p:cNvSpPr txBox="1"/>
            <p:nvPr/>
          </p:nvSpPr>
          <p:spPr>
            <a:xfrm>
              <a:off x="709684" y="491319"/>
              <a:ext cx="10536071" cy="4185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Lesson declaration</a:t>
              </a:r>
            </a:p>
            <a:p>
              <a:endParaRPr lang="en-US" dirty="0"/>
            </a:p>
            <a:p>
              <a:endParaRPr lang="en-US" sz="11500" dirty="0"/>
            </a:p>
            <a:p>
              <a:r>
                <a:rPr lang="en-US" sz="11500" dirty="0" err="1"/>
                <a:t>KUAKATA</a:t>
              </a:r>
              <a:endParaRPr lang="en-US" sz="115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236" y="403279"/>
              <a:ext cx="5113647" cy="2180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31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659" y="668740"/>
            <a:ext cx="115460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 the end of the lesson </a:t>
            </a:r>
          </a:p>
          <a:p>
            <a:r>
              <a:rPr lang="en-US" sz="4000" dirty="0" smtClean="0"/>
              <a:t>A student will be able to know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About </a:t>
            </a:r>
            <a:r>
              <a:rPr lang="en-US" sz="4000" dirty="0" err="1" smtClean="0"/>
              <a:t>kuakata</a:t>
            </a:r>
            <a:endParaRPr lang="en-US" sz="4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err="1" smtClean="0"/>
              <a:t>Relegious</a:t>
            </a:r>
            <a:r>
              <a:rPr lang="en-US" sz="4000" dirty="0" smtClean="0"/>
              <a:t> importance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Vocabs</a:t>
            </a:r>
          </a:p>
        </p:txBody>
      </p:sp>
    </p:spTree>
    <p:extLst>
      <p:ext uri="{BB962C8B-B14F-4D97-AF65-F5344CB8AC3E}">
        <p14:creationId xmlns:p14="http://schemas.microsoft.com/office/powerpoint/2010/main" val="14379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3" y="214026"/>
            <a:ext cx="112048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4D5156"/>
                </a:solidFill>
                <a:latin typeface="arial" panose="020B0604020202020204" pitchFamily="34" charset="0"/>
              </a:rPr>
              <a:t>Kuakata</a:t>
            </a:r>
            <a:r>
              <a:rPr lang="en-US" sz="3200" dirty="0">
                <a:solidFill>
                  <a:srgbClr val="4D5156"/>
                </a:solidFill>
                <a:latin typeface="arial" panose="020B0604020202020204" pitchFamily="34" charset="0"/>
              </a:rPr>
              <a:t> is a town in southeastern Bangladesh known for its panoramic sea beach. </a:t>
            </a:r>
            <a:r>
              <a:rPr lang="en-US" sz="3200" dirty="0" err="1">
                <a:solidFill>
                  <a:srgbClr val="4D5156"/>
                </a:solidFill>
                <a:latin typeface="arial" panose="020B0604020202020204" pitchFamily="34" charset="0"/>
              </a:rPr>
              <a:t>Kuakata</a:t>
            </a:r>
            <a:r>
              <a:rPr lang="en-US" sz="3200" dirty="0">
                <a:solidFill>
                  <a:srgbClr val="4D5156"/>
                </a:solidFill>
                <a:latin typeface="arial" panose="020B0604020202020204" pitchFamily="34" charset="0"/>
              </a:rPr>
              <a:t> beach is a sandy expanse 18 </a:t>
            </a:r>
            <a:r>
              <a:rPr lang="en-US" sz="3200" dirty="0" err="1">
                <a:solidFill>
                  <a:srgbClr val="4D5156"/>
                </a:solidFill>
                <a:latin typeface="arial" panose="020B0604020202020204" pitchFamily="34" charset="0"/>
              </a:rPr>
              <a:t>kilometres</a:t>
            </a:r>
            <a:r>
              <a:rPr lang="en-US" sz="3200" dirty="0">
                <a:solidFill>
                  <a:srgbClr val="4D5156"/>
                </a:solidFill>
                <a:latin typeface="arial" panose="020B0604020202020204" pitchFamily="34" charset="0"/>
              </a:rPr>
              <a:t> long and 3 </a:t>
            </a:r>
            <a:r>
              <a:rPr lang="en-US" sz="3200" dirty="0" err="1">
                <a:solidFill>
                  <a:srgbClr val="4D5156"/>
                </a:solidFill>
                <a:latin typeface="arial" panose="020B0604020202020204" pitchFamily="34" charset="0"/>
              </a:rPr>
              <a:t>kilometres</a:t>
            </a:r>
            <a:r>
              <a:rPr lang="en-US" sz="3200" dirty="0">
                <a:solidFill>
                  <a:srgbClr val="4D5156"/>
                </a:solidFill>
                <a:latin typeface="arial" panose="020B0604020202020204" pitchFamily="34" charset="0"/>
              </a:rPr>
              <a:t> wide. From the beach one can have an unobstructed view of both sunrise and sunset over the Bay of Bengal. </a:t>
            </a:r>
            <a:r>
              <a:rPr lang="en-US" sz="3200" dirty="0">
                <a:solidFill>
                  <a:srgbClr val="1A0DAB"/>
                </a:solidFill>
                <a:latin typeface="arial" panose="020B0604020202020204" pitchFamily="34" charset="0"/>
                <a:hlinkClick r:id="rId2"/>
              </a:rPr>
              <a:t>Wikipedia</a:t>
            </a:r>
            <a:endParaRPr lang="en-US" sz="3200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1A0DAB"/>
                </a:solidFill>
                <a:latin typeface="arial" panose="020B0604020202020204" pitchFamily="34" charset="0"/>
                <a:hlinkClick r:id="rId3"/>
              </a:rPr>
              <a:t>District</a:t>
            </a:r>
            <a:r>
              <a:rPr lang="en-US" sz="3200" b="1" dirty="0">
                <a:solidFill>
                  <a:srgbClr val="202124"/>
                </a:solidFill>
                <a:latin typeface="arial" panose="020B0604020202020204" pitchFamily="34" charset="0"/>
              </a:rPr>
              <a:t>: </a:t>
            </a:r>
            <a:r>
              <a:rPr lang="en-US" sz="3200" dirty="0" err="1">
                <a:solidFill>
                  <a:srgbClr val="1A0DAB"/>
                </a:solidFill>
                <a:latin typeface="arial" panose="020B0604020202020204" pitchFamily="34" charset="0"/>
                <a:hlinkClick r:id="rId4"/>
              </a:rPr>
              <a:t>Patuakhali</a:t>
            </a:r>
            <a:r>
              <a:rPr lang="en-US" sz="3200" dirty="0">
                <a:solidFill>
                  <a:srgbClr val="1A0DAB"/>
                </a:solidFill>
                <a:latin typeface="arial" panose="020B0604020202020204" pitchFamily="34" charset="0"/>
                <a:hlinkClick r:id="rId4"/>
              </a:rPr>
              <a:t> District</a:t>
            </a:r>
            <a:endParaRPr lang="en-US" sz="32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US" sz="3200" b="1" dirty="0" err="1">
                <a:solidFill>
                  <a:srgbClr val="1A0DAB"/>
                </a:solidFill>
                <a:latin typeface="arial" panose="020B0604020202020204" pitchFamily="34" charset="0"/>
                <a:hlinkClick r:id="rId5"/>
              </a:rPr>
              <a:t>Upazila</a:t>
            </a:r>
            <a:r>
              <a:rPr lang="en-US" sz="3200" b="1" dirty="0">
                <a:solidFill>
                  <a:srgbClr val="202124"/>
                </a:solidFill>
                <a:latin typeface="arial" panose="020B0604020202020204" pitchFamily="34" charset="0"/>
              </a:rPr>
              <a:t>: </a:t>
            </a:r>
            <a:r>
              <a:rPr lang="en-US" sz="3200" dirty="0" err="1">
                <a:solidFill>
                  <a:srgbClr val="1A0DAB"/>
                </a:solidFill>
                <a:latin typeface="arial" panose="020B0604020202020204" pitchFamily="34" charset="0"/>
                <a:hlinkClick r:id="rId6"/>
              </a:rPr>
              <a:t>Kalapara</a:t>
            </a:r>
            <a:endParaRPr lang="en-US" sz="32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1A0DAB"/>
                </a:solidFill>
                <a:latin typeface="arial" panose="020B0604020202020204" pitchFamily="34" charset="0"/>
                <a:hlinkClick r:id="rId7"/>
              </a:rPr>
              <a:t>Division</a:t>
            </a:r>
            <a:r>
              <a:rPr lang="en-US" sz="3200" b="1" dirty="0">
                <a:solidFill>
                  <a:srgbClr val="202124"/>
                </a:solidFill>
                <a:latin typeface="arial" panose="020B0604020202020204" pitchFamily="34" charset="0"/>
              </a:rPr>
              <a:t>: </a:t>
            </a:r>
            <a:r>
              <a:rPr lang="en-US" sz="3200" dirty="0">
                <a:solidFill>
                  <a:srgbClr val="1A0DAB"/>
                </a:solidFill>
                <a:latin typeface="arial" panose="020B0604020202020204" pitchFamily="34" charset="0"/>
                <a:hlinkClick r:id="rId8"/>
              </a:rPr>
              <a:t>Barisal Division</a:t>
            </a:r>
            <a:endParaRPr lang="en-US" sz="32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10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257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2021-04-29T10:11:28Z</dcterms:created>
  <dcterms:modified xsi:type="dcterms:W3CDTF">2021-04-29T11:02:43Z</dcterms:modified>
</cp:coreProperties>
</file>