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13" r:id="rId2"/>
    <p:sldId id="300" r:id="rId3"/>
    <p:sldId id="293" r:id="rId4"/>
    <p:sldId id="259" r:id="rId5"/>
    <p:sldId id="308" r:id="rId6"/>
    <p:sldId id="261" r:id="rId7"/>
    <p:sldId id="275" r:id="rId8"/>
    <p:sldId id="311" r:id="rId9"/>
    <p:sldId id="281" r:id="rId10"/>
    <p:sldId id="263" r:id="rId11"/>
    <p:sldId id="303" r:id="rId12"/>
    <p:sldId id="278" r:id="rId13"/>
    <p:sldId id="294" r:id="rId14"/>
    <p:sldId id="266" r:id="rId15"/>
    <p:sldId id="295" r:id="rId16"/>
    <p:sldId id="306" r:id="rId17"/>
    <p:sldId id="309" r:id="rId18"/>
    <p:sldId id="270" r:id="rId19"/>
    <p:sldId id="302" r:id="rId20"/>
    <p:sldId id="312" r:id="rId21"/>
    <p:sldId id="271" r:id="rId22"/>
    <p:sldId id="3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E5749-7D6F-DD46-A82E-4B64DC825479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8B618-B472-7F43-B44E-E9F8734D2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9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6F86F-359B-4666-B3F2-48165A3B85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1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84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10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74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8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AA7031B-6CE7-6149-8675-9CE1FD48A701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EFA57AD-96A3-F744-8FC5-DCBA3E637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4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jp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FB56E24C-83D3-43FA-A136-BE5A6BA40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" y="1875900"/>
            <a:ext cx="10322559" cy="4047705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E498C20E-5896-4292-A1B3-09A5F4410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11" t="15697" r="6609" b="38880"/>
          <a:stretch/>
        </p:blipFill>
        <p:spPr>
          <a:xfrm>
            <a:off x="2306321" y="497840"/>
            <a:ext cx="626872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62F801-E00F-4BA0-BF89-1E50A5E9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6" y="449444"/>
            <a:ext cx="5125789" cy="2499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5EA20-FDCE-4BB1-A072-D56835B9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6" y="3696888"/>
            <a:ext cx="5262563" cy="250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Down Arrow 2">
            <a:extLst>
              <a:ext uri="{FF2B5EF4-FFF2-40B4-BE49-F238E27FC236}">
                <a16:creationId xmlns:a16="http://schemas.microsoft.com/office/drawing/2014/main" id="{ED7231BA-98DE-42D9-930F-0E2A0987BAE1}"/>
              </a:ext>
            </a:extLst>
          </p:cNvPr>
          <p:cNvSpPr/>
          <p:nvPr/>
        </p:nvSpPr>
        <p:spPr>
          <a:xfrm>
            <a:off x="2809519" y="2808412"/>
            <a:ext cx="224078" cy="91440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C1008AF-AC25-42E7-9990-7F36B8BD9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272" b="27055"/>
          <a:stretch/>
        </p:blipFill>
        <p:spPr>
          <a:xfrm>
            <a:off x="6264026" y="1005840"/>
            <a:ext cx="4434206" cy="1802572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68486D9-6ED8-46A3-8F23-DA47D4D6DE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196" b="16362"/>
          <a:stretch/>
        </p:blipFill>
        <p:spPr>
          <a:xfrm>
            <a:off x="6096000" y="3429000"/>
            <a:ext cx="5262562" cy="276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6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4CEFD2-96A5-6D41-A89E-51D45BBD74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87" y="685800"/>
            <a:ext cx="5128180" cy="54864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32AEF67-1D1D-104C-BB41-1E5D3DAD9CCE}"/>
              </a:ext>
            </a:extLst>
          </p:cNvPr>
          <p:cNvSpPr/>
          <p:nvPr/>
        </p:nvSpPr>
        <p:spPr>
          <a:xfrm>
            <a:off x="2048473" y="1246695"/>
            <a:ext cx="3494488" cy="34101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17C61A27-2565-1149-AEF0-8E26CB296D15}"/>
              </a:ext>
            </a:extLst>
          </p:cNvPr>
          <p:cNvSpPr/>
          <p:nvPr/>
        </p:nvSpPr>
        <p:spPr>
          <a:xfrm>
            <a:off x="4591395" y="1668826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57952E-804F-4A41-A7F1-0FB050BE2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17" y="968996"/>
            <a:ext cx="3337089" cy="2085289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359AA29-6F28-4551-828E-5E9C525AF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373" y="3205867"/>
            <a:ext cx="4633362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1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37 -0.09491 C -0.0056 -0.09491 0.0612 0.01597 0.0612 0.1537 C 0.0612 0.29051 -0.0056 0.40232 -0.08737 0.40232 C -0.16927 0.40232 -0.23554 0.29051 -0.23554 0.1537 C -0.23554 0.01597 -0.16927 -0.09491 -0.08737 -0.09491 Z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8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BB5A79-5075-8149-B0DD-49468F929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80" y="2312382"/>
            <a:ext cx="3781890" cy="2504831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DE24A0-83DF-6E43-8E84-87FD754F6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23" y="2244591"/>
            <a:ext cx="3144179" cy="2572622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00E6A0-E16B-46BD-98B8-D238B662E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947" y="3264093"/>
            <a:ext cx="3596688" cy="2508776"/>
          </a:xfrm>
          <a:prstGeom prst="rect">
            <a:avLst/>
          </a:prstGeom>
          <a:ln w="127000" cap="rnd">
            <a:solidFill>
              <a:schemeClr val="accent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6CAAB91A-14EF-40A9-8FC5-448AE2623F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015"/>
          <a:stretch/>
        </p:blipFill>
        <p:spPr>
          <a:xfrm>
            <a:off x="3070262" y="643249"/>
            <a:ext cx="6246458" cy="1063631"/>
          </a:xfrm>
          <a:prstGeom prst="rect">
            <a:avLst/>
          </a:prstGeom>
        </p:spPr>
      </p:pic>
      <p:sp>
        <p:nvSpPr>
          <p:cNvPr id="8" name="Arrow: U-Turn 7">
            <a:extLst>
              <a:ext uri="{FF2B5EF4-FFF2-40B4-BE49-F238E27FC236}">
                <a16:creationId xmlns:a16="http://schemas.microsoft.com/office/drawing/2014/main" id="{FB4037E1-DE7F-44BD-B4C8-4EE446E86E37}"/>
              </a:ext>
            </a:extLst>
          </p:cNvPr>
          <p:cNvSpPr/>
          <p:nvPr/>
        </p:nvSpPr>
        <p:spPr>
          <a:xfrm>
            <a:off x="7387505" y="1780566"/>
            <a:ext cx="2590800" cy="1063631"/>
          </a:xfrm>
          <a:prstGeom prst="uturnArrow">
            <a:avLst>
              <a:gd name="adj1" fmla="val 11405"/>
              <a:gd name="adj2" fmla="val 25000"/>
              <a:gd name="adj3" fmla="val 25000"/>
              <a:gd name="adj4" fmla="val 43750"/>
              <a:gd name="adj5" fmla="val 406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U-Turn 3">
            <a:extLst>
              <a:ext uri="{FF2B5EF4-FFF2-40B4-BE49-F238E27FC236}">
                <a16:creationId xmlns:a16="http://schemas.microsoft.com/office/drawing/2014/main" id="{039CE5E0-59D6-4BAF-9FD7-CD604564461F}"/>
              </a:ext>
            </a:extLst>
          </p:cNvPr>
          <p:cNvSpPr/>
          <p:nvPr/>
        </p:nvSpPr>
        <p:spPr>
          <a:xfrm>
            <a:off x="3565676" y="2495729"/>
            <a:ext cx="2466938" cy="696935"/>
          </a:xfrm>
          <a:prstGeom prst="uturnArrow">
            <a:avLst>
              <a:gd name="adj1" fmla="val 25000"/>
              <a:gd name="adj2" fmla="val 25000"/>
              <a:gd name="adj3" fmla="val 23246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85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20A410-32A4-A64E-B259-5F312A2BC6ED}"/>
              </a:ext>
            </a:extLst>
          </p:cNvPr>
          <p:cNvSpPr/>
          <p:nvPr/>
        </p:nvSpPr>
        <p:spPr>
          <a:xfrm>
            <a:off x="433753" y="4845823"/>
            <a:ext cx="1161756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AA0ACE-23DF-844F-882D-32FC01B17F43}"/>
              </a:ext>
            </a:extLst>
          </p:cNvPr>
          <p:cNvSpPr txBox="1"/>
          <p:nvPr/>
        </p:nvSpPr>
        <p:spPr>
          <a:xfrm>
            <a:off x="3717527" y="613428"/>
            <a:ext cx="44696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শীত কালে গমের চাষ হয়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F6804-7291-8145-AEA8-956F37BF75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/>
          <a:stretch/>
        </p:blipFill>
        <p:spPr>
          <a:xfrm>
            <a:off x="715114" y="1510580"/>
            <a:ext cx="3093314" cy="2628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0EFA7-F963-1041-AB50-74235DA3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621" y="1510580"/>
            <a:ext cx="4255953" cy="2628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9E89C4-73DE-4103-8EE3-1482D47B7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310" y="1510578"/>
            <a:ext cx="3016576" cy="2628209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D1E9BE62-B178-486D-B2C1-252999F341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25" b="30561"/>
          <a:stretch/>
        </p:blipFill>
        <p:spPr>
          <a:xfrm>
            <a:off x="1613501" y="4133740"/>
            <a:ext cx="8964997" cy="19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9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2000px-Bangladesh_divisions_bengali.svg.png">
            <a:extLst>
              <a:ext uri="{FF2B5EF4-FFF2-40B4-BE49-F238E27FC236}">
                <a16:creationId xmlns:a16="http://schemas.microsoft.com/office/drawing/2014/main" id="{8927FE69-A31D-8843-B6E6-16EDFDDFC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56440" y="1094045"/>
            <a:ext cx="4243729" cy="46081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D55BF07-D11B-A145-8D06-49ED4762A51A}"/>
              </a:ext>
            </a:extLst>
          </p:cNvPr>
          <p:cNvGrpSpPr/>
          <p:nvPr/>
        </p:nvGrpSpPr>
        <p:grpSpPr>
          <a:xfrm>
            <a:off x="2380699" y="1957013"/>
            <a:ext cx="1007166" cy="2172093"/>
            <a:chOff x="1524000" y="609600"/>
            <a:chExt cx="1143000" cy="3962400"/>
          </a:xfrm>
          <a:solidFill>
            <a:schemeClr val="accent6">
              <a:lumMod val="50000"/>
            </a:schemeClr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126DF3D-BF5F-EA45-8525-FFC2E21E7740}"/>
                </a:ext>
              </a:extLst>
            </p:cNvPr>
            <p:cNvSpPr/>
            <p:nvPr/>
          </p:nvSpPr>
          <p:spPr>
            <a:xfrm>
              <a:off x="1828800" y="3048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3BC22DE-8145-5B4A-A858-A82BEEEC4CD9}"/>
                </a:ext>
              </a:extLst>
            </p:cNvPr>
            <p:cNvSpPr/>
            <p:nvPr/>
          </p:nvSpPr>
          <p:spPr>
            <a:xfrm>
              <a:off x="1981200" y="35814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E7BDF79-C0E0-914E-AFD7-4751E8ACFC98}"/>
                </a:ext>
              </a:extLst>
            </p:cNvPr>
            <p:cNvSpPr/>
            <p:nvPr/>
          </p:nvSpPr>
          <p:spPr>
            <a:xfrm>
              <a:off x="2286000" y="4191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D781531-0C22-FC49-94F8-4DED9664A411}"/>
                </a:ext>
              </a:extLst>
            </p:cNvPr>
            <p:cNvSpPr/>
            <p:nvPr/>
          </p:nvSpPr>
          <p:spPr>
            <a:xfrm>
              <a:off x="2133600" y="27432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0FF1255-F6D4-F74F-8311-2A888F8A85C5}"/>
                </a:ext>
              </a:extLst>
            </p:cNvPr>
            <p:cNvSpPr/>
            <p:nvPr/>
          </p:nvSpPr>
          <p:spPr>
            <a:xfrm>
              <a:off x="2209800" y="2286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7D7567-537B-FD4A-BA12-EC3E270E38D4}"/>
                </a:ext>
              </a:extLst>
            </p:cNvPr>
            <p:cNvSpPr/>
            <p:nvPr/>
          </p:nvSpPr>
          <p:spPr>
            <a:xfrm>
              <a:off x="1524000" y="19050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83ABE81-D684-1246-BEC2-A1BC4C36A024}"/>
                </a:ext>
              </a:extLst>
            </p:cNvPr>
            <p:cNvSpPr/>
            <p:nvPr/>
          </p:nvSpPr>
          <p:spPr>
            <a:xfrm>
              <a:off x="2057400" y="16764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E059C93-17FB-6C41-A1B9-1BC6D2EE6CF4}"/>
                </a:ext>
              </a:extLst>
            </p:cNvPr>
            <p:cNvSpPr/>
            <p:nvPr/>
          </p:nvSpPr>
          <p:spPr>
            <a:xfrm>
              <a:off x="1600200" y="609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6FBF0D6-D4D1-374C-AA36-28F231FCFC07}"/>
                </a:ext>
              </a:extLst>
            </p:cNvPr>
            <p:cNvSpPr/>
            <p:nvPr/>
          </p:nvSpPr>
          <p:spPr>
            <a:xfrm>
              <a:off x="1981200" y="990600"/>
              <a:ext cx="381000" cy="381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C53CD02-C3DD-4354-94BF-73885B630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17" b="14315"/>
          <a:stretch/>
        </p:blipFill>
        <p:spPr>
          <a:xfrm>
            <a:off x="7027294" y="2646234"/>
            <a:ext cx="4243728" cy="3317686"/>
          </a:xfrm>
          <a:prstGeom prst="rect">
            <a:avLst/>
          </a:prstGeom>
        </p:spPr>
      </p:pic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AABDAC97-7078-4B60-B622-50A8FF965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774" y="748110"/>
            <a:ext cx="1704026" cy="16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553C68-052D-4097-B1E3-7E7A82DE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93" y="961534"/>
            <a:ext cx="9407613" cy="5109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B6FFF88-A5F5-4D48-809F-98E9E174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77" y="3145248"/>
            <a:ext cx="8718036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4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7E6C0B-A846-4F50-8F05-9107FA5BA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89"/>
          <a:stretch/>
        </p:blipFill>
        <p:spPr>
          <a:xfrm>
            <a:off x="4871676" y="1728747"/>
            <a:ext cx="4817097" cy="4028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95FA520-48C5-4F94-B880-F865D538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97" b="9412"/>
          <a:stretch/>
        </p:blipFill>
        <p:spPr>
          <a:xfrm>
            <a:off x="863600" y="1388048"/>
            <a:ext cx="3627120" cy="4541521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0B413994-CF40-4177-9BEB-983DB3D64C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4" r="8861" b="33856"/>
          <a:stretch/>
        </p:blipFill>
        <p:spPr>
          <a:xfrm>
            <a:off x="4871676" y="493766"/>
            <a:ext cx="4439920" cy="12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106EBFA-0394-46A6-8A83-DAF9FFA7D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26" y="2540685"/>
            <a:ext cx="1536325" cy="1072989"/>
          </a:xfrm>
          <a:prstGeom prst="rect">
            <a:avLst/>
          </a:prstGeom>
        </p:spPr>
      </p:pic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364115-7F38-4D16-AACD-C4C61E680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8" r="3895" b="18718"/>
          <a:stretch/>
        </p:blipFill>
        <p:spPr>
          <a:xfrm>
            <a:off x="3332480" y="4233993"/>
            <a:ext cx="6786880" cy="1238835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0F1995B-B5E9-481E-B987-5E55361A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432" y="4213673"/>
            <a:ext cx="1621677" cy="1213209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703967E-0BF9-4798-977A-7989E714A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104" y="2540685"/>
            <a:ext cx="7526656" cy="969348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34FFC7-29CA-4F54-B9E0-40D888ECA2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63" t="10421" r="9553" b="35365"/>
          <a:stretch/>
        </p:blipFill>
        <p:spPr>
          <a:xfrm>
            <a:off x="4725528" y="772170"/>
            <a:ext cx="2457592" cy="102083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8752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8F0DE46-2AE9-5D4F-BE2E-E03638792946}"/>
              </a:ext>
            </a:extLst>
          </p:cNvPr>
          <p:cNvSpPr txBox="1"/>
          <p:nvPr/>
        </p:nvSpPr>
        <p:spPr>
          <a:xfrm>
            <a:off x="6477000" y="32004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E4ED33C-C7AA-48C4-83FE-F10BD0592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827" b="21565"/>
          <a:stretch/>
        </p:blipFill>
        <p:spPr>
          <a:xfrm>
            <a:off x="1763257" y="2754382"/>
            <a:ext cx="9128263" cy="1319778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C959A4C-41D2-43C0-8E40-4DDD521343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1" b="23281"/>
          <a:stretch/>
        </p:blipFill>
        <p:spPr>
          <a:xfrm>
            <a:off x="1341120" y="744679"/>
            <a:ext cx="2284075" cy="8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9A5FB5-E5F8-774E-91BC-D173E47CD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264" y="791851"/>
            <a:ext cx="5046669" cy="5079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73F36-FFC3-49CB-8CAB-B681EF35EA7A}"/>
              </a:ext>
            </a:extLst>
          </p:cNvPr>
          <p:cNvGrpSpPr/>
          <p:nvPr/>
        </p:nvGrpSpPr>
        <p:grpSpPr>
          <a:xfrm>
            <a:off x="1198034" y="1831331"/>
            <a:ext cx="3982953" cy="3001023"/>
            <a:chOff x="1198034" y="1831331"/>
            <a:chExt cx="3982953" cy="3001023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A81A7261-9059-4FA8-8C58-8CC0C4709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8034" y="1831331"/>
              <a:ext cx="3982953" cy="300102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448486-1567-4996-8DB3-2BF335072F90}"/>
                </a:ext>
              </a:extLst>
            </p:cNvPr>
            <p:cNvSpPr txBox="1"/>
            <p:nvPr/>
          </p:nvSpPr>
          <p:spPr>
            <a:xfrm>
              <a:off x="3189510" y="2177680"/>
              <a:ext cx="1925688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প্রিয়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শিক্ষার্থী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রা, তোমার বাংলাদেশ ও বিশ্ব পরিচয় পাঠ্য বইয়ের 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৩০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খোল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নীরবে</a:t>
              </a:r>
              <a:r>
                <a:rPr lang="bn-IN" sz="2400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 পড় ।</a:t>
              </a:r>
              <a:endParaRPr lang="en-US" sz="2400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13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6D46976-8CD4-854C-9264-4B5198C19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404" y="1015352"/>
            <a:ext cx="2728484" cy="30732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272D42-537E-4B8C-B1F6-BCE87446D5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6" t="2160" r="29132" b="3304"/>
          <a:stretch/>
        </p:blipFill>
        <p:spPr>
          <a:xfrm>
            <a:off x="910796" y="1005610"/>
            <a:ext cx="3367259" cy="307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CA86A8-EC6D-41ED-B0B4-B2B4A8AC26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00" b="14728"/>
          <a:stretch/>
        </p:blipFill>
        <p:spPr>
          <a:xfrm>
            <a:off x="6650256" y="4088579"/>
            <a:ext cx="5175984" cy="216782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46AEC19C-8EEE-4737-9B78-0689EA4056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717" b="25988"/>
          <a:stretch/>
        </p:blipFill>
        <p:spPr>
          <a:xfrm>
            <a:off x="586968" y="4259402"/>
            <a:ext cx="4954777" cy="1809354"/>
          </a:xfrm>
          <a:prstGeom prst="rect">
            <a:avLst/>
          </a:prstGeom>
        </p:spPr>
      </p:pic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ACA780B3-7CF6-46DE-988A-9047BF4426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5352" b="22005"/>
          <a:stretch/>
        </p:blipFill>
        <p:spPr>
          <a:xfrm>
            <a:off x="4615587" y="789244"/>
            <a:ext cx="2728484" cy="133557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14EFA-8EED-4C66-8A7D-A56994DE2A40}"/>
              </a:ext>
            </a:extLst>
          </p:cNvPr>
          <p:cNvCxnSpPr>
            <a:cxnSpLocks/>
          </p:cNvCxnSpPr>
          <p:nvPr/>
        </p:nvCxnSpPr>
        <p:spPr>
          <a:xfrm>
            <a:off x="5994205" y="2270178"/>
            <a:ext cx="63672" cy="371584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52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598F1A-7406-4125-87B2-5A08EFB81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8" b="41155"/>
          <a:stretch/>
        </p:blipFill>
        <p:spPr>
          <a:xfrm>
            <a:off x="1659871" y="3474902"/>
            <a:ext cx="7870209" cy="961487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24C02EA-DFF7-4690-A38D-7F78283EE0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1" b="41155"/>
          <a:stretch/>
        </p:blipFill>
        <p:spPr>
          <a:xfrm>
            <a:off x="1546179" y="2242012"/>
            <a:ext cx="8421987" cy="961486"/>
          </a:xfrm>
          <a:prstGeom prst="rect">
            <a:avLst/>
          </a:prstGeom>
        </p:spPr>
      </p:pic>
      <p:pic>
        <p:nvPicPr>
          <p:cNvPr id="9" name="Picture 8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DA147A3C-16CF-4B74-B9B9-FD5FF58668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5763" r="4199" b="41156"/>
          <a:stretch/>
        </p:blipFill>
        <p:spPr>
          <a:xfrm>
            <a:off x="1573474" y="4702286"/>
            <a:ext cx="8141755" cy="961487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76144B85-A36A-458B-AE20-8DEEA0480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517" y="842599"/>
            <a:ext cx="3261643" cy="1072989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B0E07433-7163-41FF-BC35-43A0FEA000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8" t="6192" r="18651" b="44924"/>
          <a:stretch/>
        </p:blipFill>
        <p:spPr>
          <a:xfrm>
            <a:off x="843280" y="650239"/>
            <a:ext cx="2570480" cy="9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3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0B8B676-E6EE-47F3-A1F8-D79959994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6" b="30864"/>
          <a:stretch/>
        </p:blipFill>
        <p:spPr>
          <a:xfrm>
            <a:off x="1440251" y="3570275"/>
            <a:ext cx="9796709" cy="102421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0DA7189-CE54-4F89-B8A9-36D663E30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6" y="1383551"/>
            <a:ext cx="2883658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7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14D6C988-7AE7-4FC3-A985-88CFF2EAA3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92" y="1809703"/>
            <a:ext cx="9178808" cy="404770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38F6AA-C309-4987-91EF-072C8E1E6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1" t="13417" r="8149" b="33145"/>
          <a:stretch/>
        </p:blipFill>
        <p:spPr>
          <a:xfrm>
            <a:off x="4236720" y="675472"/>
            <a:ext cx="41920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601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404D0DF-FF9D-4039-BF7D-9E29FA854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575" y="7542505"/>
            <a:ext cx="1316850" cy="1072989"/>
          </a:xfrm>
          <a:prstGeom prst="rect">
            <a:avLst/>
          </a:prstGeom>
        </p:spPr>
      </p:pic>
      <p:pic>
        <p:nvPicPr>
          <p:cNvPr id="77" name="Picture 76" descr="Text&#10;&#10;Description automatically generated">
            <a:extLst>
              <a:ext uri="{FF2B5EF4-FFF2-40B4-BE49-F238E27FC236}">
                <a16:creationId xmlns:a16="http://schemas.microsoft.com/office/drawing/2014/main" id="{F53CD164-FEC4-4BF2-B691-E83BE3B81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1" t="2496" r="8464" b="41293"/>
          <a:stretch/>
        </p:blipFill>
        <p:spPr>
          <a:xfrm>
            <a:off x="3149969" y="1830861"/>
            <a:ext cx="6329311" cy="16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2E26C70-F91F-814C-AAE5-529EA8755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82" y="1273487"/>
            <a:ext cx="5137078" cy="23798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DD9348-200E-B14A-A9AF-295F8352C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5" y="1326464"/>
            <a:ext cx="4949316" cy="22738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A pile of potatoes&#10;&#10;Description automatically generated with low confidence">
            <a:extLst>
              <a:ext uri="{FF2B5EF4-FFF2-40B4-BE49-F238E27FC236}">
                <a16:creationId xmlns:a16="http://schemas.microsoft.com/office/drawing/2014/main" id="{5CE6F7A7-03A0-43DD-815B-6C60A47E0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43" y="3550930"/>
            <a:ext cx="5060760" cy="2508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C5DD1B-7A03-42EE-BFFF-98797389E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877" y="3696888"/>
            <a:ext cx="5262563" cy="250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2A57D7E-8C4F-4189-89E5-4553D78EE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714" y="482796"/>
            <a:ext cx="3095842" cy="108499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A6D12C3-3344-4C2B-A9CF-20D1077E4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682" y="1433152"/>
            <a:ext cx="1255885" cy="859611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D00B5DD-1B06-4B00-A62E-83803E592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9452" y="1326464"/>
            <a:ext cx="1444877" cy="107298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A351DBF-0964-4EA3-9D6B-BDB77372E4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2320" y="3600335"/>
            <a:ext cx="1322947" cy="1072989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5280166-CEDA-4BA3-96B2-FB7B49120E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538" y="3453537"/>
            <a:ext cx="127417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EECE81-D309-4F5C-9FD2-FEC2B4E0D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356" y="4847504"/>
            <a:ext cx="9736156" cy="16388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8BD3B0C-2BF7-4662-ABD8-67C925950697}"/>
              </a:ext>
            </a:extLst>
          </p:cNvPr>
          <p:cNvGrpSpPr/>
          <p:nvPr/>
        </p:nvGrpSpPr>
        <p:grpSpPr>
          <a:xfrm>
            <a:off x="2729941" y="1137923"/>
            <a:ext cx="6332208" cy="384128"/>
            <a:chOff x="1048142" y="706427"/>
            <a:chExt cx="8756406" cy="4950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8E5F137-5266-4E9B-9738-D6F98096F0ED}"/>
                </a:ext>
              </a:extLst>
            </p:cNvPr>
            <p:cNvSpPr/>
            <p:nvPr/>
          </p:nvSpPr>
          <p:spPr>
            <a:xfrm>
              <a:off x="1048142" y="706427"/>
              <a:ext cx="8756406" cy="49500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>
              <a:innerShdw blurRad="177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3C48E9-C564-4208-9141-29A0BDA68229}"/>
                </a:ext>
              </a:extLst>
            </p:cNvPr>
            <p:cNvSpPr/>
            <p:nvPr/>
          </p:nvSpPr>
          <p:spPr>
            <a:xfrm>
              <a:off x="1381328" y="813303"/>
              <a:ext cx="8090034" cy="24569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BC9651-FBA2-437A-8B09-824AA707DD56}"/>
              </a:ext>
            </a:extLst>
          </p:cNvPr>
          <p:cNvGrpSpPr/>
          <p:nvPr/>
        </p:nvGrpSpPr>
        <p:grpSpPr>
          <a:xfrm>
            <a:off x="3604173" y="1178955"/>
            <a:ext cx="410231" cy="250820"/>
            <a:chOff x="2225976" y="656171"/>
            <a:chExt cx="422698" cy="31988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23CA252-CCAB-4ED3-8E43-5271F996C494}"/>
                </a:ext>
              </a:extLst>
            </p:cNvPr>
            <p:cNvSpPr/>
            <p:nvPr/>
          </p:nvSpPr>
          <p:spPr>
            <a:xfrm>
              <a:off x="2225976" y="656171"/>
              <a:ext cx="422698" cy="319886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E7FB1AF-A82D-4E10-84AC-7B261959BAEE}"/>
                </a:ext>
              </a:extLst>
            </p:cNvPr>
            <p:cNvSpPr/>
            <p:nvPr/>
          </p:nvSpPr>
          <p:spPr>
            <a:xfrm>
              <a:off x="2297457" y="698692"/>
              <a:ext cx="263611" cy="219813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83E7F26-6366-43BB-802D-7148FFD4F882}"/>
              </a:ext>
            </a:extLst>
          </p:cNvPr>
          <p:cNvGrpSpPr/>
          <p:nvPr/>
        </p:nvGrpSpPr>
        <p:grpSpPr>
          <a:xfrm>
            <a:off x="5604233" y="1153805"/>
            <a:ext cx="441854" cy="250820"/>
            <a:chOff x="4412434" y="678917"/>
            <a:chExt cx="455282" cy="31988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0422F7-8036-413A-BC5D-C3A5B927B9A9}"/>
                </a:ext>
              </a:extLst>
            </p:cNvPr>
            <p:cNvSpPr/>
            <p:nvPr/>
          </p:nvSpPr>
          <p:spPr>
            <a:xfrm>
              <a:off x="4412434" y="678917"/>
              <a:ext cx="455282" cy="319886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90CD761-B322-4975-AE11-899EB4090761}"/>
                </a:ext>
              </a:extLst>
            </p:cNvPr>
            <p:cNvSpPr/>
            <p:nvPr/>
          </p:nvSpPr>
          <p:spPr>
            <a:xfrm>
              <a:off x="4514567" y="728953"/>
              <a:ext cx="263611" cy="219813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5FF85E-D725-4AF3-9EF6-7B46B5EA3A6C}"/>
              </a:ext>
            </a:extLst>
          </p:cNvPr>
          <p:cNvGrpSpPr/>
          <p:nvPr/>
        </p:nvGrpSpPr>
        <p:grpSpPr>
          <a:xfrm>
            <a:off x="7454560" y="1149801"/>
            <a:ext cx="421647" cy="258830"/>
            <a:chOff x="5489235" y="614041"/>
            <a:chExt cx="434461" cy="33010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CB43D33-6879-4242-9DAC-9D3B14E3945A}"/>
                </a:ext>
              </a:extLst>
            </p:cNvPr>
            <p:cNvSpPr/>
            <p:nvPr/>
          </p:nvSpPr>
          <p:spPr>
            <a:xfrm>
              <a:off x="5489235" y="614041"/>
              <a:ext cx="434461" cy="33010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2F01FDA-B221-4254-AEA8-F17396ADA8C1}"/>
                </a:ext>
              </a:extLst>
            </p:cNvPr>
            <p:cNvSpPr/>
            <p:nvPr/>
          </p:nvSpPr>
          <p:spPr>
            <a:xfrm>
              <a:off x="5574659" y="669185"/>
              <a:ext cx="263611" cy="219813"/>
            </a:xfrm>
            <a:prstGeom prst="ellipse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AFC044-3D78-4F69-93D0-F822F547F8B0}"/>
              </a:ext>
            </a:extLst>
          </p:cNvPr>
          <p:cNvGrpSpPr/>
          <p:nvPr/>
        </p:nvGrpSpPr>
        <p:grpSpPr>
          <a:xfrm>
            <a:off x="4999572" y="1387182"/>
            <a:ext cx="1639396" cy="2322145"/>
            <a:chOff x="3868364" y="1234655"/>
            <a:chExt cx="1864038" cy="3638774"/>
          </a:xfrm>
          <a:effectLst>
            <a:reflection blurRad="6350" stA="50000" endA="300" endPos="38500" dist="50800" dir="5400000" sy="-100000" algn="bl" rotWithShape="0"/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44B56B-CB9F-48D1-BFBB-BCDD5DF2BE12}"/>
                </a:ext>
              </a:extLst>
            </p:cNvPr>
            <p:cNvGrpSpPr/>
            <p:nvPr/>
          </p:nvGrpSpPr>
          <p:grpSpPr>
            <a:xfrm>
              <a:off x="3868364" y="2958331"/>
              <a:ext cx="1864038" cy="1915098"/>
              <a:chOff x="4384537" y="3680514"/>
              <a:chExt cx="1864038" cy="1940666"/>
            </a:xfrm>
            <a:effectLst>
              <a:reflection blurRad="12700" stA="26000" endPos="31000" dist="50800" dir="5400000" sy="-100000" algn="bl" rotWithShape="0"/>
            </a:effectLst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B9062BA-A033-40FE-AFA9-9F7E46744971}"/>
                  </a:ext>
                </a:extLst>
              </p:cNvPr>
              <p:cNvSpPr/>
              <p:nvPr/>
            </p:nvSpPr>
            <p:spPr>
              <a:xfrm>
                <a:off x="4384537" y="3680514"/>
                <a:ext cx="1864038" cy="1940666"/>
              </a:xfrm>
              <a:prstGeom prst="ellipse">
                <a:avLst/>
              </a:prstGeom>
              <a:gradFill>
                <a:gsLst>
                  <a:gs pos="52000">
                    <a:srgbClr val="00B0F0"/>
                  </a:gs>
                  <a:gs pos="8000">
                    <a:srgbClr val="00B0F0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03F6A97-2C09-4BC3-AB90-4DDF00E52855}"/>
                  </a:ext>
                </a:extLst>
              </p:cNvPr>
              <p:cNvSpPr/>
              <p:nvPr/>
            </p:nvSpPr>
            <p:spPr>
              <a:xfrm>
                <a:off x="5246599" y="3680514"/>
                <a:ext cx="167640" cy="14070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7F809C4-B4DA-4953-8098-F11385E3FBF5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4807080" y="1234655"/>
              <a:ext cx="7166" cy="1723676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B52C588-9941-45EC-B18D-F8DAA27D4B99}"/>
                </a:ext>
              </a:extLst>
            </p:cNvPr>
            <p:cNvGrpSpPr/>
            <p:nvPr/>
          </p:nvGrpSpPr>
          <p:grpSpPr>
            <a:xfrm rot="17028854">
              <a:off x="4749405" y="2985680"/>
              <a:ext cx="143142" cy="96247"/>
              <a:chOff x="744896" y="2304013"/>
              <a:chExt cx="180721" cy="136659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8BC308F-3B0A-4656-BD31-A84966C50AC5}"/>
                  </a:ext>
                </a:extLst>
              </p:cNvPr>
              <p:cNvSpPr/>
              <p:nvPr/>
            </p:nvSpPr>
            <p:spPr>
              <a:xfrm rot="12043350" flipH="1">
                <a:off x="776841" y="2316144"/>
                <a:ext cx="148776" cy="124528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B5128AE-9BED-479D-8E02-A88D9B32AE9D}"/>
                  </a:ext>
                </a:extLst>
              </p:cNvPr>
              <p:cNvSpPr/>
              <p:nvPr/>
            </p:nvSpPr>
            <p:spPr>
              <a:xfrm rot="3644662" flipH="1">
                <a:off x="779696" y="2269213"/>
                <a:ext cx="75642" cy="145242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B97835-5BCE-445A-8FAF-D32614A0AD0E}"/>
              </a:ext>
            </a:extLst>
          </p:cNvPr>
          <p:cNvGrpSpPr/>
          <p:nvPr/>
        </p:nvGrpSpPr>
        <p:grpSpPr>
          <a:xfrm>
            <a:off x="6876449" y="1365300"/>
            <a:ext cx="1976881" cy="2864158"/>
            <a:chOff x="6634853" y="1193340"/>
            <a:chExt cx="1800409" cy="2969519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C6A8825-7F19-4422-BF3E-DD1D4925DB3C}"/>
                </a:ext>
              </a:extLst>
            </p:cNvPr>
            <p:cNvGrpSpPr/>
            <p:nvPr/>
          </p:nvGrpSpPr>
          <p:grpSpPr>
            <a:xfrm>
              <a:off x="6634853" y="2439183"/>
              <a:ext cx="1800409" cy="1723676"/>
              <a:chOff x="6610105" y="3772783"/>
              <a:chExt cx="1864038" cy="1940666"/>
            </a:xfrm>
            <a:effectLst>
              <a:reflection blurRad="6350" stA="22000" endPos="49000" dist="50800" dir="5400000" sy="-100000" algn="bl" rotWithShape="0"/>
            </a:effectLst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B4C7387-71F7-4F9F-B5CE-35BAAC8489DC}"/>
                  </a:ext>
                </a:extLst>
              </p:cNvPr>
              <p:cNvSpPr/>
              <p:nvPr/>
            </p:nvSpPr>
            <p:spPr>
              <a:xfrm>
                <a:off x="6610105" y="3772783"/>
                <a:ext cx="1864038" cy="1940666"/>
              </a:xfrm>
              <a:prstGeom prst="ellipse">
                <a:avLst/>
              </a:prstGeom>
              <a:gradFill>
                <a:gsLst>
                  <a:gs pos="52000">
                    <a:srgbClr val="FF66FF"/>
                  </a:gs>
                  <a:gs pos="8000">
                    <a:srgbClr val="FF66FF"/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8AED490-893E-4131-9835-EFA8829061D8}"/>
                  </a:ext>
                </a:extLst>
              </p:cNvPr>
              <p:cNvSpPr/>
              <p:nvPr/>
            </p:nvSpPr>
            <p:spPr>
              <a:xfrm>
                <a:off x="7458304" y="3842233"/>
                <a:ext cx="167640" cy="14070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490B819-1E06-419B-9287-B26FF324AF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58386" y="1193340"/>
              <a:ext cx="7130" cy="1306681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FD55B7B-BFCD-4FFD-9FE3-7C66F0AF9270}"/>
                </a:ext>
              </a:extLst>
            </p:cNvPr>
            <p:cNvGrpSpPr/>
            <p:nvPr/>
          </p:nvGrpSpPr>
          <p:grpSpPr>
            <a:xfrm rot="19889753">
              <a:off x="7469653" y="2459103"/>
              <a:ext cx="117477" cy="142908"/>
              <a:chOff x="3501420" y="2486721"/>
              <a:chExt cx="128752" cy="140019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E4A146E7-71CC-4B40-AF3F-109C6D0006AC}"/>
                  </a:ext>
                </a:extLst>
              </p:cNvPr>
              <p:cNvSpPr/>
              <p:nvPr/>
            </p:nvSpPr>
            <p:spPr>
              <a:xfrm rot="21108494" flipH="1">
                <a:off x="3501420" y="2491453"/>
                <a:ext cx="96233" cy="135287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F60D274-CE30-4A82-910F-DE7847BB015C}"/>
                  </a:ext>
                </a:extLst>
              </p:cNvPr>
              <p:cNvSpPr/>
              <p:nvPr/>
            </p:nvSpPr>
            <p:spPr>
              <a:xfrm rot="11237444" flipH="1">
                <a:off x="3576811" y="2486721"/>
                <a:ext cx="53361" cy="123133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9940C91-8D6C-4556-A756-D42B908460F6}"/>
              </a:ext>
            </a:extLst>
          </p:cNvPr>
          <p:cNvGrpSpPr/>
          <p:nvPr/>
        </p:nvGrpSpPr>
        <p:grpSpPr>
          <a:xfrm>
            <a:off x="2899081" y="1426553"/>
            <a:ext cx="1924202" cy="3078354"/>
            <a:chOff x="145684" y="1234655"/>
            <a:chExt cx="1864039" cy="3635594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C569C41-D641-4547-A2DF-6529A008A22F}"/>
                </a:ext>
              </a:extLst>
            </p:cNvPr>
            <p:cNvCxnSpPr>
              <a:cxnSpLocks/>
              <a:endCxn id="57" idx="0"/>
            </p:cNvCxnSpPr>
            <p:nvPr/>
          </p:nvCxnSpPr>
          <p:spPr>
            <a:xfrm>
              <a:off x="1048865" y="1234655"/>
              <a:ext cx="48454" cy="1778706"/>
            </a:xfrm>
            <a:prstGeom prst="line">
              <a:avLst/>
            </a:prstGeom>
            <a:ln w="28575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2ED64B6-9350-4712-B067-DAAD4BBE8DBD}"/>
                </a:ext>
              </a:extLst>
            </p:cNvPr>
            <p:cNvGrpSpPr/>
            <p:nvPr/>
          </p:nvGrpSpPr>
          <p:grpSpPr>
            <a:xfrm>
              <a:off x="145684" y="3014423"/>
              <a:ext cx="1864039" cy="1855826"/>
              <a:chOff x="888573" y="2710180"/>
              <a:chExt cx="1974715" cy="1940667"/>
            </a:xfrm>
            <a:effectLst>
              <a:reflection stA="40000" endPos="37000" dist="63500" dir="5400000" sy="-100000" algn="bl" rotWithShape="0"/>
            </a:effectLst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2F3C4ED-B339-4223-AB5B-B97EE719A71F}"/>
                  </a:ext>
                </a:extLst>
              </p:cNvPr>
              <p:cNvSpPr/>
              <p:nvPr/>
            </p:nvSpPr>
            <p:spPr>
              <a:xfrm>
                <a:off x="888573" y="2710180"/>
                <a:ext cx="1974715" cy="1940667"/>
              </a:xfrm>
              <a:prstGeom prst="ellipse">
                <a:avLst/>
              </a:prstGeom>
              <a:gradFill>
                <a:gsLst>
                  <a:gs pos="52000">
                    <a:srgbClr val="66FF33"/>
                  </a:gs>
                  <a:gs pos="96000">
                    <a:srgbClr val="66FF33"/>
                  </a:gs>
                  <a:gs pos="8000">
                    <a:srgbClr val="66FF33"/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843C92A-7CC1-4A76-9B8F-FA625EE44C46}"/>
                  </a:ext>
                </a:extLst>
              </p:cNvPr>
              <p:cNvSpPr/>
              <p:nvPr/>
            </p:nvSpPr>
            <p:spPr>
              <a:xfrm>
                <a:off x="1819158" y="2795021"/>
                <a:ext cx="138136" cy="122485"/>
              </a:xfrm>
              <a:prstGeom prst="ellipse">
                <a:avLst/>
              </a:prstGeom>
              <a:solidFill>
                <a:schemeClr val="bg1"/>
              </a:soli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cene3d>
                <a:camera prst="orthographicFron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D473245-37CF-4C52-A041-904637DB5248}"/>
                </a:ext>
              </a:extLst>
            </p:cNvPr>
            <p:cNvGrpSpPr/>
            <p:nvPr/>
          </p:nvGrpSpPr>
          <p:grpSpPr>
            <a:xfrm rot="17028854">
              <a:off x="1029628" y="3024910"/>
              <a:ext cx="169411" cy="101665"/>
              <a:chOff x="744896" y="2304013"/>
              <a:chExt cx="180721" cy="136659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F9E93E7-0680-48A5-8167-B17F1D91CC09}"/>
                  </a:ext>
                </a:extLst>
              </p:cNvPr>
              <p:cNvSpPr/>
              <p:nvPr/>
            </p:nvSpPr>
            <p:spPr>
              <a:xfrm rot="12043350" flipH="1">
                <a:off x="776841" y="2316144"/>
                <a:ext cx="148776" cy="124528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AE78D1A-DF5E-4D52-BBF5-EEDC88CE6277}"/>
                  </a:ext>
                </a:extLst>
              </p:cNvPr>
              <p:cNvSpPr/>
              <p:nvPr/>
            </p:nvSpPr>
            <p:spPr>
              <a:xfrm rot="3644662" flipH="1">
                <a:off x="779696" y="2269213"/>
                <a:ext cx="75642" cy="145242"/>
              </a:xfrm>
              <a:custGeom>
                <a:avLst/>
                <a:gdLst>
                  <a:gd name="connsiteX0" fmla="*/ 0 w 96625"/>
                  <a:gd name="connsiteY0" fmla="*/ 0 h 127406"/>
                  <a:gd name="connsiteX1" fmla="*/ 96520 w 96625"/>
                  <a:gd name="connsiteY1" fmla="*/ 116840 h 127406"/>
                  <a:gd name="connsiteX2" fmla="*/ 20320 w 96625"/>
                  <a:gd name="connsiteY2" fmla="*/ 121920 h 127406"/>
                  <a:gd name="connsiteX3" fmla="*/ 20320 w 96625"/>
                  <a:gd name="connsiteY3" fmla="*/ 121920 h 127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625" h="127406">
                    <a:moveTo>
                      <a:pt x="0" y="0"/>
                    </a:moveTo>
                    <a:cubicBezTo>
                      <a:pt x="46566" y="48260"/>
                      <a:pt x="93133" y="96520"/>
                      <a:pt x="96520" y="116840"/>
                    </a:cubicBezTo>
                    <a:cubicBezTo>
                      <a:pt x="99907" y="137160"/>
                      <a:pt x="20320" y="121920"/>
                      <a:pt x="20320" y="121920"/>
                    </a:cubicBezTo>
                    <a:lnTo>
                      <a:pt x="20320" y="12192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5" name="Picture 7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CE7ED2B-E013-4659-AFD2-17A5E8449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308" y="319278"/>
            <a:ext cx="3907875" cy="1079086"/>
          </a:xfrm>
          <a:prstGeom prst="rect">
            <a:avLst/>
          </a:prstGeom>
        </p:spPr>
      </p:pic>
      <p:pic>
        <p:nvPicPr>
          <p:cNvPr id="90" name="Picture 89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6C89934-30AB-4EC6-A489-7F02C09F6B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66" t="14081" r="14824" b="35396"/>
          <a:stretch/>
        </p:blipFill>
        <p:spPr>
          <a:xfrm>
            <a:off x="3403599" y="3392595"/>
            <a:ext cx="985521" cy="720319"/>
          </a:xfrm>
          <a:prstGeom prst="rect">
            <a:avLst/>
          </a:prstGeom>
        </p:spPr>
      </p:pic>
      <p:pic>
        <p:nvPicPr>
          <p:cNvPr id="92" name="Picture 91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EA72EC-B466-403E-93AF-74DB123922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61" t="20543" r="18335" b="27003"/>
          <a:stretch/>
        </p:blipFill>
        <p:spPr>
          <a:xfrm>
            <a:off x="5327801" y="2829771"/>
            <a:ext cx="870645" cy="769347"/>
          </a:xfrm>
          <a:prstGeom prst="rect">
            <a:avLst/>
          </a:prstGeom>
        </p:spPr>
      </p:pic>
      <p:pic>
        <p:nvPicPr>
          <p:cNvPr id="94" name="Picture 93" descr="Shape&#10;&#10;Description automatically generated with low confidence">
            <a:extLst>
              <a:ext uri="{FF2B5EF4-FFF2-40B4-BE49-F238E27FC236}">
                <a16:creationId xmlns:a16="http://schemas.microsoft.com/office/drawing/2014/main" id="{670EB90E-9F71-4572-AF6B-30E5952340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35" t="13097" r="13077" b="31274"/>
          <a:stretch/>
        </p:blipFill>
        <p:spPr>
          <a:xfrm>
            <a:off x="7454560" y="3002227"/>
            <a:ext cx="1179004" cy="88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6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DE77CBBA-A6FE-45F6-8EA9-183DCF5F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244" y="3346063"/>
            <a:ext cx="8515511" cy="755970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 with medium confidence">
            <a:extLst>
              <a:ext uri="{FF2B5EF4-FFF2-40B4-BE49-F238E27FC236}">
                <a16:creationId xmlns:a16="http://schemas.microsoft.com/office/drawing/2014/main" id="{8C0E2C52-9140-4A9D-9B7C-B8D976D0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41" y="2243860"/>
            <a:ext cx="8748518" cy="890093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9722B35C-C567-4BB8-AE43-A0CA16063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563" y="882126"/>
            <a:ext cx="2328874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8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0D5FECB-02F3-4946-A78A-BAAE45763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6" y="1418492"/>
            <a:ext cx="4920989" cy="2293390"/>
          </a:xfrm>
          <a:prstGeom prst="rect">
            <a:avLst/>
          </a:prstGeom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B291C96-E6E0-F74B-81FA-8EA7AF68F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86" y="3961547"/>
            <a:ext cx="4339189" cy="2008752"/>
          </a:xfrm>
          <a:prstGeom prst="rect">
            <a:avLst/>
          </a:prstGeom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A696CE-F80A-F840-A43E-6AEC723C5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12" y="1409179"/>
            <a:ext cx="4547257" cy="2302703"/>
          </a:xfrm>
          <a:prstGeom prst="rect">
            <a:avLst/>
          </a:prstGeom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0480E63-38A6-B94C-8292-3286432304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67" y="3787296"/>
            <a:ext cx="4878648" cy="2008752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A12D806-BBCF-45EB-8DC1-006B08E8D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618" y="1261024"/>
            <a:ext cx="1048603" cy="74987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4ACAFCC2-B3DB-4A0B-9A08-6E4BC033C2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9359" y="1418492"/>
            <a:ext cx="780356" cy="755970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8673989D-2FEC-4DA0-AFFE-8398275B5E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434" y="3860037"/>
            <a:ext cx="981541" cy="749873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FB9A4C35-91C9-4751-A691-D0F0F4D266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384" y="3787296"/>
            <a:ext cx="1457070" cy="755970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FF488D48-F9B4-4347-8AE7-05CC44C9C27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8462" b="43592"/>
          <a:stretch/>
        </p:blipFill>
        <p:spPr>
          <a:xfrm>
            <a:off x="3439056" y="528171"/>
            <a:ext cx="5118784" cy="811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E3F69A-DD90-4252-9E25-78883AF3E5FB}"/>
              </a:ext>
            </a:extLst>
          </p:cNvPr>
          <p:cNvSpPr txBox="1"/>
          <p:nvPr/>
        </p:nvSpPr>
        <p:spPr>
          <a:xfrm>
            <a:off x="3007837" y="699571"/>
            <a:ext cx="617632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4465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2E9695-49D1-4593-B4F1-BCB56D207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9" y="1488096"/>
            <a:ext cx="4816026" cy="2367655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B0D045-6B29-4E2C-B5BA-C64EA8CAC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75" y="3935709"/>
            <a:ext cx="4816025" cy="220113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890361-5E8F-4CD6-8048-B9BA0F291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192" y="3872651"/>
            <a:ext cx="5197310" cy="230513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05BB97-1DE4-4D6F-8B62-13EDC5D83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191" y="1522510"/>
            <a:ext cx="5047029" cy="2315726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1BCE5D-3028-4606-8342-1D7802E1A8A8}"/>
              </a:ext>
            </a:extLst>
          </p:cNvPr>
          <p:cNvSpPr txBox="1"/>
          <p:nvPr/>
        </p:nvSpPr>
        <p:spPr>
          <a:xfrm>
            <a:off x="4446257" y="1503206"/>
            <a:ext cx="10965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ভুট্টা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D7C10B-D76D-4D14-99BD-C4DD21A3213A}"/>
              </a:ext>
            </a:extLst>
          </p:cNvPr>
          <p:cNvSpPr txBox="1"/>
          <p:nvPr/>
        </p:nvSpPr>
        <p:spPr>
          <a:xfrm flipH="1">
            <a:off x="4487159" y="4082823"/>
            <a:ext cx="85257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আলু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40547-B0B2-477A-A5B5-910E44884C6E}"/>
              </a:ext>
            </a:extLst>
          </p:cNvPr>
          <p:cNvSpPr txBox="1"/>
          <p:nvPr/>
        </p:nvSpPr>
        <p:spPr>
          <a:xfrm>
            <a:off x="5957192" y="3935709"/>
            <a:ext cx="86795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ডাল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577E9-7E8F-4087-8F4F-E6156A1B7E56}"/>
              </a:ext>
            </a:extLst>
          </p:cNvPr>
          <p:cNvSpPr txBox="1"/>
          <p:nvPr/>
        </p:nvSpPr>
        <p:spPr>
          <a:xfrm>
            <a:off x="7319940" y="1813536"/>
            <a:ext cx="30933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চা</a:t>
            </a:r>
            <a:endParaRPr lang="en-US" sz="1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E289179-5339-4E9B-9C43-138DCD6E6E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462" b="43592"/>
          <a:stretch/>
        </p:blipFill>
        <p:spPr>
          <a:xfrm>
            <a:off x="3639136" y="449437"/>
            <a:ext cx="5118784" cy="8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2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6FB937B1-6B80-8348-B6B6-94684A6E0A29}"/>
              </a:ext>
            </a:extLst>
          </p:cNvPr>
          <p:cNvSpPr/>
          <p:nvPr/>
        </p:nvSpPr>
        <p:spPr>
          <a:xfrm>
            <a:off x="5132172" y="2356799"/>
            <a:ext cx="1927654" cy="18782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8EFB769-248F-4083-ADED-9E84FD030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624" r="-1248" b="7291"/>
          <a:stretch/>
        </p:blipFill>
        <p:spPr>
          <a:xfrm>
            <a:off x="782874" y="690880"/>
            <a:ext cx="10758886" cy="166591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18560764-DDC7-4B4A-B09C-10C12A227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493" r="-834" b="16668"/>
          <a:stretch/>
        </p:blipFill>
        <p:spPr>
          <a:xfrm>
            <a:off x="1242170" y="4235025"/>
            <a:ext cx="9405509" cy="154601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B970D2-E50F-4FA8-AA49-02801AC761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02" b="25770"/>
          <a:stretch/>
        </p:blipFill>
        <p:spPr>
          <a:xfrm>
            <a:off x="5126652" y="2999195"/>
            <a:ext cx="1812628" cy="6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5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1207</TotalTime>
  <Words>37</Words>
  <Application>Microsoft Office PowerPoint</Application>
  <PresentationFormat>Widescreen</PresentationFormat>
  <Paragraphs>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Hajera akter Moni</cp:lastModifiedBy>
  <cp:revision>127</cp:revision>
  <dcterms:created xsi:type="dcterms:W3CDTF">2019-10-03T00:09:27Z</dcterms:created>
  <dcterms:modified xsi:type="dcterms:W3CDTF">2021-04-29T17:45:46Z</dcterms:modified>
</cp:coreProperties>
</file>