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00" r:id="rId2"/>
    <p:sldId id="411" r:id="rId3"/>
    <p:sldId id="412" r:id="rId4"/>
    <p:sldId id="413" r:id="rId5"/>
    <p:sldId id="414" r:id="rId6"/>
    <p:sldId id="415" r:id="rId7"/>
    <p:sldId id="433" r:id="rId8"/>
    <p:sldId id="420" r:id="rId9"/>
    <p:sldId id="421" r:id="rId10"/>
    <p:sldId id="337" r:id="rId11"/>
    <p:sldId id="425" r:id="rId12"/>
    <p:sldId id="426" r:id="rId13"/>
    <p:sldId id="427" r:id="rId14"/>
    <p:sldId id="339" r:id="rId15"/>
    <p:sldId id="374" r:id="rId16"/>
    <p:sldId id="375" r:id="rId17"/>
    <p:sldId id="434" r:id="rId18"/>
    <p:sldId id="385" r:id="rId19"/>
    <p:sldId id="379" r:id="rId20"/>
    <p:sldId id="380" r:id="rId21"/>
    <p:sldId id="381" r:id="rId22"/>
    <p:sldId id="438" r:id="rId23"/>
    <p:sldId id="382" r:id="rId24"/>
    <p:sldId id="439" r:id="rId25"/>
    <p:sldId id="383" r:id="rId26"/>
    <p:sldId id="440" r:id="rId27"/>
    <p:sldId id="384" r:id="rId28"/>
    <p:sldId id="386" r:id="rId29"/>
    <p:sldId id="387" r:id="rId30"/>
    <p:sldId id="391" r:id="rId31"/>
    <p:sldId id="392" r:id="rId32"/>
    <p:sldId id="393" r:id="rId33"/>
    <p:sldId id="394" r:id="rId34"/>
    <p:sldId id="395" r:id="rId35"/>
    <p:sldId id="396" r:id="rId36"/>
    <p:sldId id="436" r:id="rId37"/>
    <p:sldId id="435" r:id="rId38"/>
    <p:sldId id="437" r:id="rId39"/>
    <p:sldId id="441" r:id="rId40"/>
    <p:sldId id="397" r:id="rId41"/>
    <p:sldId id="398" r:id="rId42"/>
    <p:sldId id="399" r:id="rId43"/>
    <p:sldId id="442" r:id="rId44"/>
    <p:sldId id="443" r:id="rId45"/>
    <p:sldId id="293" r:id="rId46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0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D406D9"/>
    <a:srgbClr val="4F091D"/>
    <a:srgbClr val="030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62" y="72"/>
      </p:cViewPr>
      <p:guideLst>
        <p:guide orient="horz" pos="2160"/>
        <p:guide pos="320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7000" y="127003"/>
            <a:ext cx="9969500" cy="5692089"/>
            <a:chOff x="-21709" y="-17734"/>
            <a:chExt cx="9192073" cy="7036504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4000" y="254000"/>
            <a:ext cx="9652000" cy="528565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369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92667" y="105833"/>
            <a:ext cx="9059333" cy="13405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67" y="3497064"/>
            <a:ext cx="9313333" cy="2144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44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অনিবার্যভাবে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667" y="1672167"/>
            <a:ext cx="9313333" cy="14601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44" dirty="0" err="1"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এরিস্টটল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3292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1" y="1181100"/>
            <a:ext cx="2043112" cy="83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1" y="1182979"/>
            <a:ext cx="2043112" cy="836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6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5" y="2627568"/>
            <a:ext cx="1398503" cy="8391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6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1" y="2629446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0400" y="5066083"/>
            <a:ext cx="28503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শ্রাবন্তি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5" y="4150236"/>
            <a:ext cx="1398503" cy="8391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মরণশীল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1" y="4152114"/>
            <a:ext cx="2043112" cy="836323"/>
          </a:xfrm>
          <a:prstGeom prst="rect">
            <a:avLst/>
          </a:prstGeom>
        </p:spPr>
      </p:pic>
      <p:sp>
        <p:nvSpPr>
          <p:cNvPr id="20" name="Moon 19"/>
          <p:cNvSpPr/>
          <p:nvPr/>
        </p:nvSpPr>
        <p:spPr>
          <a:xfrm rot="10800000">
            <a:off x="6856413" y="2324100"/>
            <a:ext cx="617581" cy="1524000"/>
          </a:xfrm>
          <a:prstGeom prst="moon">
            <a:avLst>
              <a:gd name="adj" fmla="val 25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49356" y="2627568"/>
            <a:ext cx="2178844" cy="687132"/>
          </a:xfrm>
          <a:prstGeom prst="rect">
            <a:avLst/>
          </a:prstGeom>
          <a:solidFill>
            <a:srgbClr val="07073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9356" y="4758505"/>
            <a:ext cx="2178844" cy="687132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46912" y="5179481"/>
            <a:ext cx="335756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4200" y="876300"/>
            <a:ext cx="9059333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atin typeface="NikoshBAN" pitchFamily="2" charset="0"/>
                <a:cs typeface="NikoshBAN" pitchFamily="2" charset="0"/>
              </a:rPr>
              <a:t>উদাহরণে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সঙ্গতভাবে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17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1409700"/>
            <a:ext cx="94488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অবরোহ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অনুমানে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অনিবার্যভাবে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065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92667" y="579966"/>
            <a:ext cx="9059333" cy="13405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592667" y="2230967"/>
            <a:ext cx="9059333" cy="2455333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33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20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92667" y="373944"/>
            <a:ext cx="84497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92667" y="1974144"/>
            <a:ext cx="84497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592667" y="3574344"/>
            <a:ext cx="84497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333" dirty="0"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92667" y="105833"/>
            <a:ext cx="90593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667" y="1672167"/>
            <a:ext cx="9313333" cy="28279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44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যুক্তিবাক্য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বেশিও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কমও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যুক্তিবাক্য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যুক্তিবাক্যটি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632200" y="190500"/>
            <a:ext cx="3200400" cy="685800"/>
          </a:xfrm>
          <a:prstGeom prst="bevel">
            <a:avLst>
              <a:gd name="adj" fmla="val 7320"/>
            </a:avLst>
          </a:prstGeom>
          <a:solidFill>
            <a:srgbClr val="3E12F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2096947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7" y="1025405"/>
            <a:ext cx="2590800" cy="994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20955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2096947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027799"/>
            <a:ext cx="2043112" cy="991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543415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637557"/>
            <a:ext cx="1676400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541968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543415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629445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5066083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160225"/>
            <a:ext cx="1676400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5064636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5066083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4152113"/>
            <a:ext cx="1859756" cy="8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3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486833"/>
            <a:ext cx="5080000" cy="8466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9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88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" y="1587500"/>
            <a:ext cx="5080000" cy="8466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9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88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alf Frame 2"/>
          <p:cNvSpPr/>
          <p:nvPr/>
        </p:nvSpPr>
        <p:spPr>
          <a:xfrm rot="8262658">
            <a:off x="4970187" y="732757"/>
            <a:ext cx="1312041" cy="143933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604000" y="740834"/>
            <a:ext cx="3048000" cy="1516054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533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3365500"/>
            <a:ext cx="5080000" cy="8466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89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6604000" y="2942167"/>
            <a:ext cx="3048000" cy="1516054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endParaRPr lang="en-US" sz="533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588000" y="3450167"/>
            <a:ext cx="1007748" cy="677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207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92667" y="395686"/>
            <a:ext cx="9059333" cy="1340556"/>
          </a:xfrm>
          <a:prstGeom prst="bevel">
            <a:avLst>
              <a:gd name="adj" fmla="val 472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NikoshBAN" pitchFamily="2" charset="0"/>
                <a:cs typeface="NikoshBAN" pitchFamily="2" charset="0"/>
              </a:rPr>
              <a:t>পদের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667" y="1962020"/>
            <a:ext cx="931333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7200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বেশিও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কমও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4137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4" y="266699"/>
            <a:ext cx="9583805" cy="52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039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79600" y="1748566"/>
            <a:ext cx="640926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সাধ্য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600" y="2933899"/>
            <a:ext cx="640926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9600" y="4034565"/>
            <a:ext cx="640926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হেতু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1270000" y="221544"/>
            <a:ext cx="7772400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2542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032001" y="419100"/>
            <a:ext cx="6400800" cy="1185333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সাধ্য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334" y="1790767"/>
            <a:ext cx="9152466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সাধ্য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3482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9956" y="1719242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7" y="647700"/>
            <a:ext cx="2590800" cy="994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1717795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1719242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650094"/>
            <a:ext cx="2043112" cy="991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165710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259852"/>
            <a:ext cx="1676400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164263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165710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251740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4688378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782520"/>
            <a:ext cx="1676400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4686931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4688378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3774408"/>
            <a:ext cx="1859756" cy="8363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56200" y="4688378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3774408"/>
            <a:ext cx="1859756" cy="83632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70360" y="4233738"/>
            <a:ext cx="2757488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70360" y="4762500"/>
            <a:ext cx="2757488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সাধ্য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9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25 -0.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25 -0.2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947333" y="376767"/>
            <a:ext cx="6350000" cy="1185333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334" y="1790767"/>
            <a:ext cx="9059333" cy="25543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333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28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84200" y="4688378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782520"/>
            <a:ext cx="1676400" cy="819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956" y="1719242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7" y="647700"/>
            <a:ext cx="2590800" cy="994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1717795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1719242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650094"/>
            <a:ext cx="2043112" cy="991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165710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259852"/>
            <a:ext cx="1676400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164263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165710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251740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4688378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782520"/>
            <a:ext cx="1676400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4686931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4688378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3774408"/>
            <a:ext cx="1859756" cy="83632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02512" y="4229731"/>
            <a:ext cx="2757488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2512" y="4838700"/>
            <a:ext cx="2757488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9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167E-17 3.33333E-6 L 0.62906 -0.3680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8" y="-1805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64359 -0.3336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2" y="-16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2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947333" y="376767"/>
            <a:ext cx="6350000" cy="1185333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হেতু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334" y="1790767"/>
            <a:ext cx="9059333" cy="3375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333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আশ্রয়বাক্যে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হেতু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333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982550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56200" y="3165710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44" y="2251740"/>
            <a:ext cx="2043112" cy="8363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89000" y="1719242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647700"/>
            <a:ext cx="2590800" cy="994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956" y="1719242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7" y="647700"/>
            <a:ext cx="2590800" cy="994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1717795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1719242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650094"/>
            <a:ext cx="2043112" cy="991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165710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259852"/>
            <a:ext cx="1676400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164263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165710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251740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4688378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782520"/>
            <a:ext cx="1676400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4686931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4688378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3774408"/>
            <a:ext cx="1859756" cy="83632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402512" y="3852026"/>
            <a:ext cx="2757488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হেতু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02512" y="4460995"/>
            <a:ext cx="2757488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6225 -0.0063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5" y="-33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63 -0.0002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-2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25 -4.44444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25 1.11111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839763" y="69220"/>
            <a:ext cx="3640667" cy="118533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যেমন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430" y="1508554"/>
            <a:ext cx="452966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430" y="2355220"/>
            <a:ext cx="452966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30" y="3201887"/>
            <a:ext cx="6858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887455" y="4239858"/>
            <a:ext cx="2370667" cy="1248030"/>
          </a:xfrm>
          <a:prstGeom prst="cloudCallout">
            <a:avLst>
              <a:gd name="adj1" fmla="val -16555"/>
              <a:gd name="adj2" fmla="val -5259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5765800" y="4098837"/>
            <a:ext cx="2179363" cy="1592765"/>
          </a:xfrm>
          <a:prstGeom prst="cloudCallout">
            <a:avLst>
              <a:gd name="adj1" fmla="val -24692"/>
              <a:gd name="adj2" fmla="val -479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137400" y="2101220"/>
            <a:ext cx="3048000" cy="1100667"/>
          </a:xfrm>
          <a:prstGeom prst="cloudCallout">
            <a:avLst>
              <a:gd name="adj1" fmla="val -50189"/>
              <a:gd name="adj2" fmla="val 2713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30430" y="4239858"/>
            <a:ext cx="2709333" cy="1248030"/>
          </a:xfrm>
          <a:prstGeom prst="cloudCallout">
            <a:avLst>
              <a:gd name="adj1" fmla="val 31321"/>
              <a:gd name="adj2" fmla="val -5259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56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56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480430" y="623840"/>
            <a:ext cx="3048000" cy="1100667"/>
          </a:xfrm>
          <a:prstGeom prst="cloudCallout">
            <a:avLst>
              <a:gd name="adj1" fmla="val -43438"/>
              <a:gd name="adj2" fmla="val 1662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মধ্যপদ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130430" y="153887"/>
            <a:ext cx="2455333" cy="1100667"/>
          </a:xfrm>
          <a:prstGeom prst="cloudCallout">
            <a:avLst>
              <a:gd name="adj1" fmla="val -43438"/>
              <a:gd name="adj2" fmla="val 1662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37605" y="827470"/>
            <a:ext cx="1028867" cy="1440406"/>
          </a:xfrm>
          <a:custGeom>
            <a:avLst/>
            <a:gdLst>
              <a:gd name="connsiteX0" fmla="*/ 335671 w 925980"/>
              <a:gd name="connsiteY0" fmla="*/ 729205 h 1296365"/>
              <a:gd name="connsiteX1" fmla="*/ 277798 w 925980"/>
              <a:gd name="connsiteY1" fmla="*/ 740780 h 1296365"/>
              <a:gd name="connsiteX2" fmla="*/ 243074 w 925980"/>
              <a:gd name="connsiteY2" fmla="*/ 763929 h 1296365"/>
              <a:gd name="connsiteX3" fmla="*/ 196775 w 925980"/>
              <a:gd name="connsiteY3" fmla="*/ 833377 h 1296365"/>
              <a:gd name="connsiteX4" fmla="*/ 173626 w 925980"/>
              <a:gd name="connsiteY4" fmla="*/ 902825 h 1296365"/>
              <a:gd name="connsiteX5" fmla="*/ 162051 w 925980"/>
              <a:gd name="connsiteY5" fmla="*/ 937549 h 1296365"/>
              <a:gd name="connsiteX6" fmla="*/ 150476 w 925980"/>
              <a:gd name="connsiteY6" fmla="*/ 972273 h 1296365"/>
              <a:gd name="connsiteX7" fmla="*/ 162051 w 925980"/>
              <a:gd name="connsiteY7" fmla="*/ 1064871 h 1296365"/>
              <a:gd name="connsiteX8" fmla="*/ 196775 w 925980"/>
              <a:gd name="connsiteY8" fmla="*/ 1145894 h 1296365"/>
              <a:gd name="connsiteX9" fmla="*/ 231499 w 925980"/>
              <a:gd name="connsiteY9" fmla="*/ 1169043 h 1296365"/>
              <a:gd name="connsiteX10" fmla="*/ 254648 w 925980"/>
              <a:gd name="connsiteY10" fmla="*/ 1203767 h 1296365"/>
              <a:gd name="connsiteX11" fmla="*/ 358820 w 925980"/>
              <a:gd name="connsiteY11" fmla="*/ 1250066 h 1296365"/>
              <a:gd name="connsiteX12" fmla="*/ 405119 w 925980"/>
              <a:gd name="connsiteY12" fmla="*/ 1261641 h 1296365"/>
              <a:gd name="connsiteX13" fmla="*/ 520866 w 925980"/>
              <a:gd name="connsiteY13" fmla="*/ 1284790 h 1296365"/>
              <a:gd name="connsiteX14" fmla="*/ 555590 w 925980"/>
              <a:gd name="connsiteY14" fmla="*/ 1296365 h 1296365"/>
              <a:gd name="connsiteX15" fmla="*/ 613464 w 925980"/>
              <a:gd name="connsiteY15" fmla="*/ 1284790 h 1296365"/>
              <a:gd name="connsiteX16" fmla="*/ 648188 w 925980"/>
              <a:gd name="connsiteY16" fmla="*/ 1261641 h 1296365"/>
              <a:gd name="connsiteX17" fmla="*/ 740785 w 925980"/>
              <a:gd name="connsiteY17" fmla="*/ 1226917 h 1296365"/>
              <a:gd name="connsiteX18" fmla="*/ 775509 w 925980"/>
              <a:gd name="connsiteY18" fmla="*/ 1203767 h 1296365"/>
              <a:gd name="connsiteX19" fmla="*/ 821808 w 925980"/>
              <a:gd name="connsiteY19" fmla="*/ 1192192 h 1296365"/>
              <a:gd name="connsiteX20" fmla="*/ 844957 w 925980"/>
              <a:gd name="connsiteY20" fmla="*/ 1122744 h 1296365"/>
              <a:gd name="connsiteX21" fmla="*/ 868107 w 925980"/>
              <a:gd name="connsiteY21" fmla="*/ 1076446 h 1296365"/>
              <a:gd name="connsiteX22" fmla="*/ 879681 w 925980"/>
              <a:gd name="connsiteY22" fmla="*/ 983848 h 1296365"/>
              <a:gd name="connsiteX23" fmla="*/ 902831 w 925980"/>
              <a:gd name="connsiteY23" fmla="*/ 914400 h 1296365"/>
              <a:gd name="connsiteX24" fmla="*/ 925980 w 925980"/>
              <a:gd name="connsiteY24" fmla="*/ 810228 h 1296365"/>
              <a:gd name="connsiteX25" fmla="*/ 891256 w 925980"/>
              <a:gd name="connsiteY25" fmla="*/ 729205 h 1296365"/>
              <a:gd name="connsiteX26" fmla="*/ 856532 w 925980"/>
              <a:gd name="connsiteY26" fmla="*/ 717630 h 1296365"/>
              <a:gd name="connsiteX27" fmla="*/ 763934 w 925980"/>
              <a:gd name="connsiteY27" fmla="*/ 694481 h 1296365"/>
              <a:gd name="connsiteX28" fmla="*/ 682912 w 925980"/>
              <a:gd name="connsiteY28" fmla="*/ 671332 h 1296365"/>
              <a:gd name="connsiteX29" fmla="*/ 381970 w 925980"/>
              <a:gd name="connsiteY29" fmla="*/ 682906 h 1296365"/>
              <a:gd name="connsiteX30" fmla="*/ 324096 w 925980"/>
              <a:gd name="connsiteY30" fmla="*/ 740780 h 1296365"/>
              <a:gd name="connsiteX31" fmla="*/ 312522 w 925980"/>
              <a:gd name="connsiteY31" fmla="*/ 706056 h 1296365"/>
              <a:gd name="connsiteX32" fmla="*/ 300947 w 925980"/>
              <a:gd name="connsiteY32" fmla="*/ 625033 h 1296365"/>
              <a:gd name="connsiteX33" fmla="*/ 277798 w 925980"/>
              <a:gd name="connsiteY33" fmla="*/ 590309 h 1296365"/>
              <a:gd name="connsiteX34" fmla="*/ 231499 w 925980"/>
              <a:gd name="connsiteY34" fmla="*/ 544010 h 1296365"/>
              <a:gd name="connsiteX35" fmla="*/ 185200 w 925980"/>
              <a:gd name="connsiteY35" fmla="*/ 451413 h 1296365"/>
              <a:gd name="connsiteX36" fmla="*/ 162051 w 925980"/>
              <a:gd name="connsiteY36" fmla="*/ 381965 h 1296365"/>
              <a:gd name="connsiteX37" fmla="*/ 115752 w 925980"/>
              <a:gd name="connsiteY37" fmla="*/ 324091 h 1296365"/>
              <a:gd name="connsiteX38" fmla="*/ 104177 w 925980"/>
              <a:gd name="connsiteY38" fmla="*/ 289367 h 1296365"/>
              <a:gd name="connsiteX39" fmla="*/ 81028 w 925980"/>
              <a:gd name="connsiteY39" fmla="*/ 254643 h 1296365"/>
              <a:gd name="connsiteX40" fmla="*/ 57879 w 925980"/>
              <a:gd name="connsiteY40" fmla="*/ 185195 h 1296365"/>
              <a:gd name="connsiteX41" fmla="*/ 46304 w 925980"/>
              <a:gd name="connsiteY41" fmla="*/ 150471 h 1296365"/>
              <a:gd name="connsiteX42" fmla="*/ 34729 w 925980"/>
              <a:gd name="connsiteY42" fmla="*/ 115747 h 1296365"/>
              <a:gd name="connsiteX43" fmla="*/ 11580 w 925980"/>
              <a:gd name="connsiteY43" fmla="*/ 81023 h 1296365"/>
              <a:gd name="connsiteX44" fmla="*/ 5 w 925980"/>
              <a:gd name="connsiteY44" fmla="*/ 0 h 129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5980" h="1296365">
                <a:moveTo>
                  <a:pt x="335671" y="729205"/>
                </a:moveTo>
                <a:cubicBezTo>
                  <a:pt x="316380" y="733063"/>
                  <a:pt x="296218" y="733872"/>
                  <a:pt x="277798" y="740780"/>
                </a:cubicBezTo>
                <a:cubicBezTo>
                  <a:pt x="264773" y="745664"/>
                  <a:pt x="253937" y="755239"/>
                  <a:pt x="243074" y="763929"/>
                </a:cubicBezTo>
                <a:cubicBezTo>
                  <a:pt x="217097" y="784711"/>
                  <a:pt x="209985" y="800352"/>
                  <a:pt x="196775" y="833377"/>
                </a:cubicBezTo>
                <a:cubicBezTo>
                  <a:pt x="187713" y="856033"/>
                  <a:pt x="181342" y="879676"/>
                  <a:pt x="173626" y="902825"/>
                </a:cubicBezTo>
                <a:lnTo>
                  <a:pt x="162051" y="937549"/>
                </a:lnTo>
                <a:lnTo>
                  <a:pt x="150476" y="972273"/>
                </a:lnTo>
                <a:cubicBezTo>
                  <a:pt x="154334" y="1003139"/>
                  <a:pt x="156937" y="1034188"/>
                  <a:pt x="162051" y="1064871"/>
                </a:cubicBezTo>
                <a:cubicBezTo>
                  <a:pt x="167364" y="1096747"/>
                  <a:pt x="173228" y="1122347"/>
                  <a:pt x="196775" y="1145894"/>
                </a:cubicBezTo>
                <a:cubicBezTo>
                  <a:pt x="206612" y="1155731"/>
                  <a:pt x="219924" y="1161327"/>
                  <a:pt x="231499" y="1169043"/>
                </a:cubicBezTo>
                <a:cubicBezTo>
                  <a:pt x="239215" y="1180618"/>
                  <a:pt x="244812" y="1193930"/>
                  <a:pt x="254648" y="1203767"/>
                </a:cubicBezTo>
                <a:cubicBezTo>
                  <a:pt x="279985" y="1229104"/>
                  <a:pt x="328254" y="1242424"/>
                  <a:pt x="358820" y="1250066"/>
                </a:cubicBezTo>
                <a:cubicBezTo>
                  <a:pt x="374253" y="1253924"/>
                  <a:pt x="389564" y="1258308"/>
                  <a:pt x="405119" y="1261641"/>
                </a:cubicBezTo>
                <a:cubicBezTo>
                  <a:pt x="443592" y="1269885"/>
                  <a:pt x="483539" y="1272347"/>
                  <a:pt x="520866" y="1284790"/>
                </a:cubicBezTo>
                <a:lnTo>
                  <a:pt x="555590" y="1296365"/>
                </a:lnTo>
                <a:cubicBezTo>
                  <a:pt x="574881" y="1292507"/>
                  <a:pt x="595043" y="1291698"/>
                  <a:pt x="613464" y="1284790"/>
                </a:cubicBezTo>
                <a:cubicBezTo>
                  <a:pt x="626489" y="1279906"/>
                  <a:pt x="635746" y="1267862"/>
                  <a:pt x="648188" y="1261641"/>
                </a:cubicBezTo>
                <a:cubicBezTo>
                  <a:pt x="675878" y="1247796"/>
                  <a:pt x="710726" y="1236936"/>
                  <a:pt x="740785" y="1226917"/>
                </a:cubicBezTo>
                <a:cubicBezTo>
                  <a:pt x="752360" y="1219200"/>
                  <a:pt x="762723" y="1209247"/>
                  <a:pt x="775509" y="1203767"/>
                </a:cubicBezTo>
                <a:cubicBezTo>
                  <a:pt x="790131" y="1197500"/>
                  <a:pt x="811455" y="1204270"/>
                  <a:pt x="821808" y="1192192"/>
                </a:cubicBezTo>
                <a:cubicBezTo>
                  <a:pt x="837688" y="1173665"/>
                  <a:pt x="834044" y="1144569"/>
                  <a:pt x="844957" y="1122744"/>
                </a:cubicBezTo>
                <a:lnTo>
                  <a:pt x="868107" y="1076446"/>
                </a:lnTo>
                <a:cubicBezTo>
                  <a:pt x="871965" y="1045580"/>
                  <a:pt x="873163" y="1014264"/>
                  <a:pt x="879681" y="983848"/>
                </a:cubicBezTo>
                <a:cubicBezTo>
                  <a:pt x="884794" y="959988"/>
                  <a:pt x="896913" y="938073"/>
                  <a:pt x="902831" y="914400"/>
                </a:cubicBezTo>
                <a:cubicBezTo>
                  <a:pt x="919176" y="849015"/>
                  <a:pt x="911285" y="883700"/>
                  <a:pt x="925980" y="810228"/>
                </a:cubicBezTo>
                <a:cubicBezTo>
                  <a:pt x="919030" y="782427"/>
                  <a:pt x="916235" y="749188"/>
                  <a:pt x="891256" y="729205"/>
                </a:cubicBezTo>
                <a:cubicBezTo>
                  <a:pt x="881729" y="721583"/>
                  <a:pt x="868303" y="720840"/>
                  <a:pt x="856532" y="717630"/>
                </a:cubicBezTo>
                <a:cubicBezTo>
                  <a:pt x="825837" y="709259"/>
                  <a:pt x="794117" y="704542"/>
                  <a:pt x="763934" y="694481"/>
                </a:cubicBezTo>
                <a:cubicBezTo>
                  <a:pt x="714119" y="677875"/>
                  <a:pt x="741047" y="685865"/>
                  <a:pt x="682912" y="671332"/>
                </a:cubicBezTo>
                <a:lnTo>
                  <a:pt x="381970" y="682906"/>
                </a:lnTo>
                <a:cubicBezTo>
                  <a:pt x="355185" y="688090"/>
                  <a:pt x="324096" y="740780"/>
                  <a:pt x="324096" y="740780"/>
                </a:cubicBezTo>
                <a:cubicBezTo>
                  <a:pt x="320238" y="729205"/>
                  <a:pt x="314915" y="718020"/>
                  <a:pt x="312522" y="706056"/>
                </a:cubicBezTo>
                <a:cubicBezTo>
                  <a:pt x="307172" y="679304"/>
                  <a:pt x="308786" y="651164"/>
                  <a:pt x="300947" y="625033"/>
                </a:cubicBezTo>
                <a:cubicBezTo>
                  <a:pt x="296950" y="611709"/>
                  <a:pt x="286851" y="600871"/>
                  <a:pt x="277798" y="590309"/>
                </a:cubicBezTo>
                <a:cubicBezTo>
                  <a:pt x="263594" y="573738"/>
                  <a:pt x="231499" y="544010"/>
                  <a:pt x="231499" y="544010"/>
                </a:cubicBezTo>
                <a:cubicBezTo>
                  <a:pt x="203076" y="430319"/>
                  <a:pt x="244226" y="569465"/>
                  <a:pt x="185200" y="451413"/>
                </a:cubicBezTo>
                <a:cubicBezTo>
                  <a:pt x="174287" y="429588"/>
                  <a:pt x="179305" y="399219"/>
                  <a:pt x="162051" y="381965"/>
                </a:cubicBezTo>
                <a:cubicBezTo>
                  <a:pt x="140518" y="360432"/>
                  <a:pt x="130354" y="353295"/>
                  <a:pt x="115752" y="324091"/>
                </a:cubicBezTo>
                <a:cubicBezTo>
                  <a:pt x="110296" y="313178"/>
                  <a:pt x="109633" y="300280"/>
                  <a:pt x="104177" y="289367"/>
                </a:cubicBezTo>
                <a:cubicBezTo>
                  <a:pt x="97956" y="276925"/>
                  <a:pt x="86678" y="267355"/>
                  <a:pt x="81028" y="254643"/>
                </a:cubicBezTo>
                <a:cubicBezTo>
                  <a:pt x="71118" y="232345"/>
                  <a:pt x="65595" y="208344"/>
                  <a:pt x="57879" y="185195"/>
                </a:cubicBezTo>
                <a:lnTo>
                  <a:pt x="46304" y="150471"/>
                </a:lnTo>
                <a:cubicBezTo>
                  <a:pt x="42446" y="138896"/>
                  <a:pt x="41497" y="125899"/>
                  <a:pt x="34729" y="115747"/>
                </a:cubicBezTo>
                <a:lnTo>
                  <a:pt x="11580" y="81023"/>
                </a:lnTo>
                <a:cubicBezTo>
                  <a:pt x="-629" y="7769"/>
                  <a:pt x="5" y="35044"/>
                  <a:pt x="5" y="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Freeform 20"/>
          <p:cNvSpPr/>
          <p:nvPr/>
        </p:nvSpPr>
        <p:spPr>
          <a:xfrm>
            <a:off x="2373561" y="2190711"/>
            <a:ext cx="1028860" cy="861670"/>
          </a:xfrm>
          <a:custGeom>
            <a:avLst/>
            <a:gdLst>
              <a:gd name="connsiteX0" fmla="*/ 243068 w 925974"/>
              <a:gd name="connsiteY0" fmla="*/ 289367 h 775503"/>
              <a:gd name="connsiteX1" fmla="*/ 277792 w 925974"/>
              <a:gd name="connsiteY1" fmla="*/ 347240 h 775503"/>
              <a:gd name="connsiteX2" fmla="*/ 300941 w 925974"/>
              <a:gd name="connsiteY2" fmla="*/ 416688 h 775503"/>
              <a:gd name="connsiteX3" fmla="*/ 324091 w 925974"/>
              <a:gd name="connsiteY3" fmla="*/ 567159 h 775503"/>
              <a:gd name="connsiteX4" fmla="*/ 347240 w 925974"/>
              <a:gd name="connsiteY4" fmla="*/ 671331 h 775503"/>
              <a:gd name="connsiteX5" fmla="*/ 381964 w 925974"/>
              <a:gd name="connsiteY5" fmla="*/ 706055 h 775503"/>
              <a:gd name="connsiteX6" fmla="*/ 393539 w 925974"/>
              <a:gd name="connsiteY6" fmla="*/ 740779 h 775503"/>
              <a:gd name="connsiteX7" fmla="*/ 428263 w 925974"/>
              <a:gd name="connsiteY7" fmla="*/ 752354 h 775503"/>
              <a:gd name="connsiteX8" fmla="*/ 462987 w 925974"/>
              <a:gd name="connsiteY8" fmla="*/ 775503 h 775503"/>
              <a:gd name="connsiteX9" fmla="*/ 578734 w 925974"/>
              <a:gd name="connsiteY9" fmla="*/ 763929 h 775503"/>
              <a:gd name="connsiteX10" fmla="*/ 613458 w 925974"/>
              <a:gd name="connsiteY10" fmla="*/ 740779 h 775503"/>
              <a:gd name="connsiteX11" fmla="*/ 740779 w 925974"/>
              <a:gd name="connsiteY11" fmla="*/ 706055 h 775503"/>
              <a:gd name="connsiteX12" fmla="*/ 810228 w 925974"/>
              <a:gd name="connsiteY12" fmla="*/ 682906 h 775503"/>
              <a:gd name="connsiteX13" fmla="*/ 879676 w 925974"/>
              <a:gd name="connsiteY13" fmla="*/ 636607 h 775503"/>
              <a:gd name="connsiteX14" fmla="*/ 902825 w 925974"/>
              <a:gd name="connsiteY14" fmla="*/ 590308 h 775503"/>
              <a:gd name="connsiteX15" fmla="*/ 925974 w 925974"/>
              <a:gd name="connsiteY15" fmla="*/ 520860 h 775503"/>
              <a:gd name="connsiteX16" fmla="*/ 914400 w 925974"/>
              <a:gd name="connsiteY16" fmla="*/ 289367 h 775503"/>
              <a:gd name="connsiteX17" fmla="*/ 879676 w 925974"/>
              <a:gd name="connsiteY17" fmla="*/ 277792 h 775503"/>
              <a:gd name="connsiteX18" fmla="*/ 717630 w 925974"/>
              <a:gd name="connsiteY18" fmla="*/ 243068 h 775503"/>
              <a:gd name="connsiteX19" fmla="*/ 625033 w 925974"/>
              <a:gd name="connsiteY19" fmla="*/ 219918 h 775503"/>
              <a:gd name="connsiteX20" fmla="*/ 555585 w 925974"/>
              <a:gd name="connsiteY20" fmla="*/ 196769 h 775503"/>
              <a:gd name="connsiteX21" fmla="*/ 474562 w 925974"/>
              <a:gd name="connsiteY21" fmla="*/ 173620 h 775503"/>
              <a:gd name="connsiteX22" fmla="*/ 266217 w 925974"/>
              <a:gd name="connsiteY22" fmla="*/ 185194 h 775503"/>
              <a:gd name="connsiteX23" fmla="*/ 208344 w 925974"/>
              <a:gd name="connsiteY23" fmla="*/ 196769 h 775503"/>
              <a:gd name="connsiteX24" fmla="*/ 150471 w 925974"/>
              <a:gd name="connsiteY24" fmla="*/ 266217 h 775503"/>
              <a:gd name="connsiteX25" fmla="*/ 138896 w 925974"/>
              <a:gd name="connsiteY25" fmla="*/ 312516 h 775503"/>
              <a:gd name="connsiteX26" fmla="*/ 127321 w 925974"/>
              <a:gd name="connsiteY26" fmla="*/ 347240 h 775503"/>
              <a:gd name="connsiteX27" fmla="*/ 150471 w 925974"/>
              <a:gd name="connsiteY27" fmla="*/ 370389 h 775503"/>
              <a:gd name="connsiteX28" fmla="*/ 173620 w 925974"/>
              <a:gd name="connsiteY28" fmla="*/ 439837 h 775503"/>
              <a:gd name="connsiteX29" fmla="*/ 185195 w 925974"/>
              <a:gd name="connsiteY29" fmla="*/ 474562 h 775503"/>
              <a:gd name="connsiteX30" fmla="*/ 219919 w 925974"/>
              <a:gd name="connsiteY30" fmla="*/ 509286 h 775503"/>
              <a:gd name="connsiteX31" fmla="*/ 254643 w 925974"/>
              <a:gd name="connsiteY31" fmla="*/ 567159 h 775503"/>
              <a:gd name="connsiteX32" fmla="*/ 300941 w 925974"/>
              <a:gd name="connsiteY32" fmla="*/ 636607 h 775503"/>
              <a:gd name="connsiteX33" fmla="*/ 347240 w 925974"/>
              <a:gd name="connsiteY33" fmla="*/ 682906 h 775503"/>
              <a:gd name="connsiteX34" fmla="*/ 370390 w 925974"/>
              <a:gd name="connsiteY34" fmla="*/ 706055 h 775503"/>
              <a:gd name="connsiteX35" fmla="*/ 405114 w 925974"/>
              <a:gd name="connsiteY35" fmla="*/ 729205 h 775503"/>
              <a:gd name="connsiteX36" fmla="*/ 358815 w 925974"/>
              <a:gd name="connsiteY36" fmla="*/ 682906 h 775503"/>
              <a:gd name="connsiteX37" fmla="*/ 312516 w 925974"/>
              <a:gd name="connsiteY37" fmla="*/ 613458 h 775503"/>
              <a:gd name="connsiteX38" fmla="*/ 289367 w 925974"/>
              <a:gd name="connsiteY38" fmla="*/ 578734 h 775503"/>
              <a:gd name="connsiteX39" fmla="*/ 266217 w 925974"/>
              <a:gd name="connsiteY39" fmla="*/ 555584 h 775503"/>
              <a:gd name="connsiteX40" fmla="*/ 219919 w 925974"/>
              <a:gd name="connsiteY40" fmla="*/ 486136 h 775503"/>
              <a:gd name="connsiteX41" fmla="*/ 208344 w 925974"/>
              <a:gd name="connsiteY41" fmla="*/ 451412 h 775503"/>
              <a:gd name="connsiteX42" fmla="*/ 162045 w 925974"/>
              <a:gd name="connsiteY42" fmla="*/ 381964 h 775503"/>
              <a:gd name="connsiteX43" fmla="*/ 138896 w 925974"/>
              <a:gd name="connsiteY43" fmla="*/ 312516 h 775503"/>
              <a:gd name="connsiteX44" fmla="*/ 92597 w 925974"/>
              <a:gd name="connsiteY44" fmla="*/ 127321 h 775503"/>
              <a:gd name="connsiteX45" fmla="*/ 81023 w 925974"/>
              <a:gd name="connsiteY45" fmla="*/ 92597 h 775503"/>
              <a:gd name="connsiteX46" fmla="*/ 57873 w 925974"/>
              <a:gd name="connsiteY46" fmla="*/ 69448 h 775503"/>
              <a:gd name="connsiteX47" fmla="*/ 34724 w 925974"/>
              <a:gd name="connsiteY47" fmla="*/ 34724 h 775503"/>
              <a:gd name="connsiteX48" fmla="*/ 0 w 925974"/>
              <a:gd name="connsiteY48" fmla="*/ 0 h 7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25974" h="775503">
                <a:moveTo>
                  <a:pt x="243068" y="289367"/>
                </a:moveTo>
                <a:cubicBezTo>
                  <a:pt x="254643" y="308658"/>
                  <a:pt x="268483" y="326759"/>
                  <a:pt x="277792" y="347240"/>
                </a:cubicBezTo>
                <a:cubicBezTo>
                  <a:pt x="287889" y="369454"/>
                  <a:pt x="300941" y="416688"/>
                  <a:pt x="300941" y="416688"/>
                </a:cubicBezTo>
                <a:cubicBezTo>
                  <a:pt x="325281" y="635739"/>
                  <a:pt x="299030" y="441857"/>
                  <a:pt x="324091" y="567159"/>
                </a:cubicBezTo>
                <a:cubicBezTo>
                  <a:pt x="325891" y="576157"/>
                  <a:pt x="334370" y="652025"/>
                  <a:pt x="347240" y="671331"/>
                </a:cubicBezTo>
                <a:cubicBezTo>
                  <a:pt x="356320" y="684951"/>
                  <a:pt x="370389" y="694480"/>
                  <a:pt x="381964" y="706055"/>
                </a:cubicBezTo>
                <a:cubicBezTo>
                  <a:pt x="385822" y="717630"/>
                  <a:pt x="384912" y="732152"/>
                  <a:pt x="393539" y="740779"/>
                </a:cubicBezTo>
                <a:cubicBezTo>
                  <a:pt x="402166" y="749406"/>
                  <a:pt x="417350" y="746898"/>
                  <a:pt x="428263" y="752354"/>
                </a:cubicBezTo>
                <a:cubicBezTo>
                  <a:pt x="440705" y="758575"/>
                  <a:pt x="451412" y="767787"/>
                  <a:pt x="462987" y="775503"/>
                </a:cubicBezTo>
                <a:cubicBezTo>
                  <a:pt x="501569" y="771645"/>
                  <a:pt x="540952" y="772648"/>
                  <a:pt x="578734" y="763929"/>
                </a:cubicBezTo>
                <a:cubicBezTo>
                  <a:pt x="592289" y="760801"/>
                  <a:pt x="600746" y="746429"/>
                  <a:pt x="613458" y="740779"/>
                </a:cubicBezTo>
                <a:cubicBezTo>
                  <a:pt x="687519" y="707863"/>
                  <a:pt x="670306" y="725275"/>
                  <a:pt x="740779" y="706055"/>
                </a:cubicBezTo>
                <a:cubicBezTo>
                  <a:pt x="764321" y="699634"/>
                  <a:pt x="789925" y="696442"/>
                  <a:pt x="810228" y="682906"/>
                </a:cubicBezTo>
                <a:lnTo>
                  <a:pt x="879676" y="636607"/>
                </a:lnTo>
                <a:cubicBezTo>
                  <a:pt x="887392" y="621174"/>
                  <a:pt x="896417" y="606328"/>
                  <a:pt x="902825" y="590308"/>
                </a:cubicBezTo>
                <a:cubicBezTo>
                  <a:pt x="911887" y="567652"/>
                  <a:pt x="925974" y="520860"/>
                  <a:pt x="925974" y="520860"/>
                </a:cubicBezTo>
                <a:cubicBezTo>
                  <a:pt x="922116" y="443696"/>
                  <a:pt x="928856" y="365263"/>
                  <a:pt x="914400" y="289367"/>
                </a:cubicBezTo>
                <a:cubicBezTo>
                  <a:pt x="912117" y="277382"/>
                  <a:pt x="890138" y="284069"/>
                  <a:pt x="879676" y="277792"/>
                </a:cubicBezTo>
                <a:cubicBezTo>
                  <a:pt x="780320" y="218179"/>
                  <a:pt x="1051971" y="270931"/>
                  <a:pt x="717630" y="243068"/>
                </a:cubicBezTo>
                <a:cubicBezTo>
                  <a:pt x="686764" y="235351"/>
                  <a:pt x="655216" y="229979"/>
                  <a:pt x="625033" y="219918"/>
                </a:cubicBezTo>
                <a:cubicBezTo>
                  <a:pt x="601884" y="212202"/>
                  <a:pt x="579258" y="202687"/>
                  <a:pt x="555585" y="196769"/>
                </a:cubicBezTo>
                <a:cubicBezTo>
                  <a:pt x="497450" y="182235"/>
                  <a:pt x="524378" y="190224"/>
                  <a:pt x="474562" y="173620"/>
                </a:cubicBezTo>
                <a:cubicBezTo>
                  <a:pt x="405114" y="177478"/>
                  <a:pt x="335511" y="179169"/>
                  <a:pt x="266217" y="185194"/>
                </a:cubicBezTo>
                <a:cubicBezTo>
                  <a:pt x="246618" y="186898"/>
                  <a:pt x="225940" y="187971"/>
                  <a:pt x="208344" y="196769"/>
                </a:cubicBezTo>
                <a:cubicBezTo>
                  <a:pt x="186063" y="207910"/>
                  <a:pt x="163766" y="246274"/>
                  <a:pt x="150471" y="266217"/>
                </a:cubicBezTo>
                <a:cubicBezTo>
                  <a:pt x="146613" y="281650"/>
                  <a:pt x="143266" y="297220"/>
                  <a:pt x="138896" y="312516"/>
                </a:cubicBezTo>
                <a:cubicBezTo>
                  <a:pt x="135544" y="324247"/>
                  <a:pt x="124928" y="335276"/>
                  <a:pt x="127321" y="347240"/>
                </a:cubicBezTo>
                <a:cubicBezTo>
                  <a:pt x="129461" y="357941"/>
                  <a:pt x="142754" y="362673"/>
                  <a:pt x="150471" y="370389"/>
                </a:cubicBezTo>
                <a:lnTo>
                  <a:pt x="173620" y="439837"/>
                </a:lnTo>
                <a:cubicBezTo>
                  <a:pt x="177478" y="451412"/>
                  <a:pt x="176568" y="465935"/>
                  <a:pt x="185195" y="474562"/>
                </a:cubicBezTo>
                <a:lnTo>
                  <a:pt x="219919" y="509286"/>
                </a:lnTo>
                <a:cubicBezTo>
                  <a:pt x="242049" y="575681"/>
                  <a:pt x="216510" y="516315"/>
                  <a:pt x="254643" y="567159"/>
                </a:cubicBezTo>
                <a:cubicBezTo>
                  <a:pt x="271336" y="589417"/>
                  <a:pt x="281268" y="616934"/>
                  <a:pt x="300941" y="636607"/>
                </a:cubicBezTo>
                <a:lnTo>
                  <a:pt x="347240" y="682906"/>
                </a:lnTo>
                <a:cubicBezTo>
                  <a:pt x="354957" y="690622"/>
                  <a:pt x="361310" y="700002"/>
                  <a:pt x="370390" y="706055"/>
                </a:cubicBezTo>
                <a:lnTo>
                  <a:pt x="405114" y="729205"/>
                </a:lnTo>
                <a:cubicBezTo>
                  <a:pt x="374247" y="636608"/>
                  <a:pt x="420547" y="744638"/>
                  <a:pt x="358815" y="682906"/>
                </a:cubicBezTo>
                <a:cubicBezTo>
                  <a:pt x="339142" y="663233"/>
                  <a:pt x="327949" y="636607"/>
                  <a:pt x="312516" y="613458"/>
                </a:cubicBezTo>
                <a:cubicBezTo>
                  <a:pt x="304800" y="601883"/>
                  <a:pt x="299204" y="588571"/>
                  <a:pt x="289367" y="578734"/>
                </a:cubicBezTo>
                <a:cubicBezTo>
                  <a:pt x="281650" y="571017"/>
                  <a:pt x="272270" y="564664"/>
                  <a:pt x="266217" y="555584"/>
                </a:cubicBezTo>
                <a:cubicBezTo>
                  <a:pt x="210155" y="471491"/>
                  <a:pt x="272998" y="539218"/>
                  <a:pt x="219919" y="486136"/>
                </a:cubicBezTo>
                <a:cubicBezTo>
                  <a:pt x="216061" y="474561"/>
                  <a:pt x="214269" y="462077"/>
                  <a:pt x="208344" y="451412"/>
                </a:cubicBezTo>
                <a:cubicBezTo>
                  <a:pt x="194832" y="427091"/>
                  <a:pt x="162045" y="381964"/>
                  <a:pt x="162045" y="381964"/>
                </a:cubicBezTo>
                <a:cubicBezTo>
                  <a:pt x="154329" y="358815"/>
                  <a:pt x="140768" y="336846"/>
                  <a:pt x="138896" y="312516"/>
                </a:cubicBezTo>
                <a:cubicBezTo>
                  <a:pt x="126066" y="145724"/>
                  <a:pt x="162892" y="197616"/>
                  <a:pt x="92597" y="127321"/>
                </a:cubicBezTo>
                <a:cubicBezTo>
                  <a:pt x="88739" y="115746"/>
                  <a:pt x="87300" y="103059"/>
                  <a:pt x="81023" y="92597"/>
                </a:cubicBezTo>
                <a:cubicBezTo>
                  <a:pt x="75408" y="83239"/>
                  <a:pt x="64690" y="77969"/>
                  <a:pt x="57873" y="69448"/>
                </a:cubicBezTo>
                <a:cubicBezTo>
                  <a:pt x="49183" y="58585"/>
                  <a:pt x="43414" y="45587"/>
                  <a:pt x="34724" y="34724"/>
                </a:cubicBezTo>
                <a:lnTo>
                  <a:pt x="0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Freeform 23"/>
          <p:cNvSpPr/>
          <p:nvPr/>
        </p:nvSpPr>
        <p:spPr>
          <a:xfrm>
            <a:off x="1769106" y="891773"/>
            <a:ext cx="4797063" cy="570391"/>
          </a:xfrm>
          <a:custGeom>
            <a:avLst/>
            <a:gdLst>
              <a:gd name="connsiteX0" fmla="*/ 81022 w 4317357"/>
              <a:gd name="connsiteY0" fmla="*/ 196770 h 513352"/>
              <a:gd name="connsiteX1" fmla="*/ 254643 w 4317357"/>
              <a:gd name="connsiteY1" fmla="*/ 231494 h 513352"/>
              <a:gd name="connsiteX2" fmla="*/ 300941 w 4317357"/>
              <a:gd name="connsiteY2" fmla="*/ 254644 h 513352"/>
              <a:gd name="connsiteX3" fmla="*/ 439838 w 4317357"/>
              <a:gd name="connsiteY3" fmla="*/ 277793 h 513352"/>
              <a:gd name="connsiteX4" fmla="*/ 544010 w 4317357"/>
              <a:gd name="connsiteY4" fmla="*/ 312517 h 513352"/>
              <a:gd name="connsiteX5" fmla="*/ 601883 w 4317357"/>
              <a:gd name="connsiteY5" fmla="*/ 335666 h 513352"/>
              <a:gd name="connsiteX6" fmla="*/ 671331 w 4317357"/>
              <a:gd name="connsiteY6" fmla="*/ 347241 h 513352"/>
              <a:gd name="connsiteX7" fmla="*/ 821802 w 4317357"/>
              <a:gd name="connsiteY7" fmla="*/ 381965 h 513352"/>
              <a:gd name="connsiteX8" fmla="*/ 868101 w 4317357"/>
              <a:gd name="connsiteY8" fmla="*/ 405114 h 513352"/>
              <a:gd name="connsiteX9" fmla="*/ 1018572 w 4317357"/>
              <a:gd name="connsiteY9" fmla="*/ 428264 h 513352"/>
              <a:gd name="connsiteX10" fmla="*/ 1331088 w 4317357"/>
              <a:gd name="connsiteY10" fmla="*/ 462988 h 513352"/>
              <a:gd name="connsiteX11" fmla="*/ 2233914 w 4317357"/>
              <a:gd name="connsiteY11" fmla="*/ 474562 h 513352"/>
              <a:gd name="connsiteX12" fmla="*/ 3206187 w 4317357"/>
              <a:gd name="connsiteY12" fmla="*/ 509287 h 513352"/>
              <a:gd name="connsiteX13" fmla="*/ 4224759 w 4317357"/>
              <a:gd name="connsiteY13" fmla="*/ 497712 h 513352"/>
              <a:gd name="connsiteX14" fmla="*/ 4317357 w 4317357"/>
              <a:gd name="connsiteY14" fmla="*/ 462988 h 513352"/>
              <a:gd name="connsiteX15" fmla="*/ 4294207 w 4317357"/>
              <a:gd name="connsiteY15" fmla="*/ 428264 h 513352"/>
              <a:gd name="connsiteX16" fmla="*/ 4247908 w 4317357"/>
              <a:gd name="connsiteY16" fmla="*/ 381965 h 513352"/>
              <a:gd name="connsiteX17" fmla="*/ 3854369 w 4317357"/>
              <a:gd name="connsiteY17" fmla="*/ 393540 h 513352"/>
              <a:gd name="connsiteX18" fmla="*/ 3819645 w 4317357"/>
              <a:gd name="connsiteY18" fmla="*/ 405114 h 513352"/>
              <a:gd name="connsiteX19" fmla="*/ 3761772 w 4317357"/>
              <a:gd name="connsiteY19" fmla="*/ 428264 h 513352"/>
              <a:gd name="connsiteX20" fmla="*/ 3680749 w 4317357"/>
              <a:gd name="connsiteY20" fmla="*/ 451413 h 513352"/>
              <a:gd name="connsiteX21" fmla="*/ 3611301 w 4317357"/>
              <a:gd name="connsiteY21" fmla="*/ 462988 h 513352"/>
              <a:gd name="connsiteX22" fmla="*/ 3356658 w 4317357"/>
              <a:gd name="connsiteY22" fmla="*/ 451413 h 513352"/>
              <a:gd name="connsiteX23" fmla="*/ 3275635 w 4317357"/>
              <a:gd name="connsiteY23" fmla="*/ 439838 h 513352"/>
              <a:gd name="connsiteX24" fmla="*/ 3102015 w 4317357"/>
              <a:gd name="connsiteY24" fmla="*/ 416689 h 513352"/>
              <a:gd name="connsiteX25" fmla="*/ 2928395 w 4317357"/>
              <a:gd name="connsiteY25" fmla="*/ 393540 h 513352"/>
              <a:gd name="connsiteX26" fmla="*/ 2407534 w 4317357"/>
              <a:gd name="connsiteY26" fmla="*/ 381965 h 513352"/>
              <a:gd name="connsiteX27" fmla="*/ 2210764 w 4317357"/>
              <a:gd name="connsiteY27" fmla="*/ 358816 h 513352"/>
              <a:gd name="connsiteX28" fmla="*/ 2164465 w 4317357"/>
              <a:gd name="connsiteY28" fmla="*/ 347241 h 513352"/>
              <a:gd name="connsiteX29" fmla="*/ 2048719 w 4317357"/>
              <a:gd name="connsiteY29" fmla="*/ 335666 h 513352"/>
              <a:gd name="connsiteX30" fmla="*/ 1967696 w 4317357"/>
              <a:gd name="connsiteY30" fmla="*/ 324092 h 513352"/>
              <a:gd name="connsiteX31" fmla="*/ 925974 w 4317357"/>
              <a:gd name="connsiteY31" fmla="*/ 312517 h 513352"/>
              <a:gd name="connsiteX32" fmla="*/ 810227 w 4317357"/>
              <a:gd name="connsiteY32" fmla="*/ 289368 h 513352"/>
              <a:gd name="connsiteX33" fmla="*/ 729205 w 4317357"/>
              <a:gd name="connsiteY33" fmla="*/ 254644 h 513352"/>
              <a:gd name="connsiteX34" fmla="*/ 694481 w 4317357"/>
              <a:gd name="connsiteY34" fmla="*/ 231494 h 513352"/>
              <a:gd name="connsiteX35" fmla="*/ 625033 w 4317357"/>
              <a:gd name="connsiteY35" fmla="*/ 208345 h 513352"/>
              <a:gd name="connsiteX36" fmla="*/ 590308 w 4317357"/>
              <a:gd name="connsiteY36" fmla="*/ 185195 h 513352"/>
              <a:gd name="connsiteX37" fmla="*/ 474562 w 4317357"/>
              <a:gd name="connsiteY37" fmla="*/ 150471 h 513352"/>
              <a:gd name="connsiteX38" fmla="*/ 405114 w 4317357"/>
              <a:gd name="connsiteY38" fmla="*/ 115747 h 513352"/>
              <a:gd name="connsiteX39" fmla="*/ 381964 w 4317357"/>
              <a:gd name="connsiteY39" fmla="*/ 92598 h 513352"/>
              <a:gd name="connsiteX40" fmla="*/ 312516 w 4317357"/>
              <a:gd name="connsiteY40" fmla="*/ 69449 h 513352"/>
              <a:gd name="connsiteX41" fmla="*/ 254643 w 4317357"/>
              <a:gd name="connsiteY41" fmla="*/ 46299 h 513352"/>
              <a:gd name="connsiteX42" fmla="*/ 231493 w 4317357"/>
              <a:gd name="connsiteY42" fmla="*/ 23150 h 513352"/>
              <a:gd name="connsiteX43" fmla="*/ 162045 w 4317357"/>
              <a:gd name="connsiteY43" fmla="*/ 0 h 513352"/>
              <a:gd name="connsiteX44" fmla="*/ 46298 w 4317357"/>
              <a:gd name="connsiteY44" fmla="*/ 11575 h 513352"/>
              <a:gd name="connsiteX45" fmla="*/ 23149 w 4317357"/>
              <a:gd name="connsiteY45" fmla="*/ 46299 h 513352"/>
              <a:gd name="connsiteX46" fmla="*/ 0 w 4317357"/>
              <a:gd name="connsiteY46" fmla="*/ 127322 h 513352"/>
              <a:gd name="connsiteX47" fmla="*/ 46298 w 4317357"/>
              <a:gd name="connsiteY47" fmla="*/ 173621 h 513352"/>
              <a:gd name="connsiteX48" fmla="*/ 69448 w 4317357"/>
              <a:gd name="connsiteY48" fmla="*/ 196770 h 513352"/>
              <a:gd name="connsiteX49" fmla="*/ 115746 w 4317357"/>
              <a:gd name="connsiteY49" fmla="*/ 208345 h 513352"/>
              <a:gd name="connsiteX50" fmla="*/ 185195 w 4317357"/>
              <a:gd name="connsiteY50" fmla="*/ 231494 h 513352"/>
              <a:gd name="connsiteX51" fmla="*/ 219919 w 4317357"/>
              <a:gd name="connsiteY51" fmla="*/ 243069 h 513352"/>
              <a:gd name="connsiteX52" fmla="*/ 254643 w 4317357"/>
              <a:gd name="connsiteY52" fmla="*/ 266218 h 513352"/>
              <a:gd name="connsiteX53" fmla="*/ 312516 w 4317357"/>
              <a:gd name="connsiteY53" fmla="*/ 277793 h 51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17357" h="513352">
                <a:moveTo>
                  <a:pt x="81022" y="196770"/>
                </a:moveTo>
                <a:cubicBezTo>
                  <a:pt x="138896" y="208345"/>
                  <a:pt x="201855" y="205099"/>
                  <a:pt x="254643" y="231494"/>
                </a:cubicBezTo>
                <a:cubicBezTo>
                  <a:pt x="270076" y="239211"/>
                  <a:pt x="284202" y="250459"/>
                  <a:pt x="300941" y="254644"/>
                </a:cubicBezTo>
                <a:cubicBezTo>
                  <a:pt x="346477" y="266028"/>
                  <a:pt x="439838" y="277793"/>
                  <a:pt x="439838" y="277793"/>
                </a:cubicBezTo>
                <a:cubicBezTo>
                  <a:pt x="474562" y="289368"/>
                  <a:pt x="510026" y="298923"/>
                  <a:pt x="544010" y="312517"/>
                </a:cubicBezTo>
                <a:cubicBezTo>
                  <a:pt x="563301" y="320233"/>
                  <a:pt x="581838" y="330199"/>
                  <a:pt x="601883" y="335666"/>
                </a:cubicBezTo>
                <a:cubicBezTo>
                  <a:pt x="624525" y="341841"/>
                  <a:pt x="648182" y="343383"/>
                  <a:pt x="671331" y="347241"/>
                </a:cubicBezTo>
                <a:cubicBezTo>
                  <a:pt x="821107" y="407150"/>
                  <a:pt x="614240" y="330074"/>
                  <a:pt x="821802" y="381965"/>
                </a:cubicBezTo>
                <a:cubicBezTo>
                  <a:pt x="838541" y="386150"/>
                  <a:pt x="851732" y="399658"/>
                  <a:pt x="868101" y="405114"/>
                </a:cubicBezTo>
                <a:cubicBezTo>
                  <a:pt x="899918" y="415720"/>
                  <a:pt x="995880" y="425427"/>
                  <a:pt x="1018572" y="428264"/>
                </a:cubicBezTo>
                <a:cubicBezTo>
                  <a:pt x="1163358" y="469631"/>
                  <a:pt x="1100493" y="458282"/>
                  <a:pt x="1331088" y="462988"/>
                </a:cubicBezTo>
                <a:lnTo>
                  <a:pt x="2233914" y="474562"/>
                </a:lnTo>
                <a:cubicBezTo>
                  <a:pt x="2646849" y="543386"/>
                  <a:pt x="2325877" y="497060"/>
                  <a:pt x="3206187" y="509287"/>
                </a:cubicBezTo>
                <a:lnTo>
                  <a:pt x="4224759" y="497712"/>
                </a:lnTo>
                <a:cubicBezTo>
                  <a:pt x="4276487" y="496600"/>
                  <a:pt x="4280255" y="487723"/>
                  <a:pt x="4317357" y="462988"/>
                </a:cubicBezTo>
                <a:cubicBezTo>
                  <a:pt x="4309640" y="451413"/>
                  <a:pt x="4303260" y="438826"/>
                  <a:pt x="4294207" y="428264"/>
                </a:cubicBezTo>
                <a:cubicBezTo>
                  <a:pt x="4280003" y="411693"/>
                  <a:pt x="4247908" y="381965"/>
                  <a:pt x="4247908" y="381965"/>
                </a:cubicBezTo>
                <a:cubicBezTo>
                  <a:pt x="4116728" y="385823"/>
                  <a:pt x="3985414" y="386457"/>
                  <a:pt x="3854369" y="393540"/>
                </a:cubicBezTo>
                <a:cubicBezTo>
                  <a:pt x="3842186" y="394199"/>
                  <a:pt x="3831069" y="400830"/>
                  <a:pt x="3819645" y="405114"/>
                </a:cubicBezTo>
                <a:cubicBezTo>
                  <a:pt x="3800191" y="412409"/>
                  <a:pt x="3781226" y="420969"/>
                  <a:pt x="3761772" y="428264"/>
                </a:cubicBezTo>
                <a:cubicBezTo>
                  <a:pt x="3736563" y="437717"/>
                  <a:pt x="3706801" y="446202"/>
                  <a:pt x="3680749" y="451413"/>
                </a:cubicBezTo>
                <a:cubicBezTo>
                  <a:pt x="3657736" y="456016"/>
                  <a:pt x="3634450" y="459130"/>
                  <a:pt x="3611301" y="462988"/>
                </a:cubicBezTo>
                <a:cubicBezTo>
                  <a:pt x="3526420" y="459130"/>
                  <a:pt x="3441425" y="457259"/>
                  <a:pt x="3356658" y="451413"/>
                </a:cubicBezTo>
                <a:cubicBezTo>
                  <a:pt x="3329441" y="449536"/>
                  <a:pt x="3302678" y="443444"/>
                  <a:pt x="3275635" y="439838"/>
                </a:cubicBezTo>
                <a:cubicBezTo>
                  <a:pt x="3217086" y="432032"/>
                  <a:pt x="3160226" y="426391"/>
                  <a:pt x="3102015" y="416689"/>
                </a:cubicBezTo>
                <a:cubicBezTo>
                  <a:pt x="3015117" y="402206"/>
                  <a:pt x="3045984" y="397816"/>
                  <a:pt x="2928395" y="393540"/>
                </a:cubicBezTo>
                <a:cubicBezTo>
                  <a:pt x="2754847" y="387229"/>
                  <a:pt x="2581154" y="385823"/>
                  <a:pt x="2407534" y="381965"/>
                </a:cubicBezTo>
                <a:cubicBezTo>
                  <a:pt x="2266815" y="353821"/>
                  <a:pt x="2457321" y="389635"/>
                  <a:pt x="2210764" y="358816"/>
                </a:cubicBezTo>
                <a:cubicBezTo>
                  <a:pt x="2194979" y="356843"/>
                  <a:pt x="2180213" y="349491"/>
                  <a:pt x="2164465" y="347241"/>
                </a:cubicBezTo>
                <a:cubicBezTo>
                  <a:pt x="2126080" y="341757"/>
                  <a:pt x="2087228" y="340196"/>
                  <a:pt x="2048719" y="335666"/>
                </a:cubicBezTo>
                <a:cubicBezTo>
                  <a:pt x="2021624" y="332478"/>
                  <a:pt x="1994972" y="324654"/>
                  <a:pt x="1967696" y="324092"/>
                </a:cubicBezTo>
                <a:lnTo>
                  <a:pt x="925974" y="312517"/>
                </a:lnTo>
                <a:cubicBezTo>
                  <a:pt x="847524" y="286366"/>
                  <a:pt x="943229" y="315968"/>
                  <a:pt x="810227" y="289368"/>
                </a:cubicBezTo>
                <a:cubicBezTo>
                  <a:pt x="785257" y="284374"/>
                  <a:pt x="749473" y="266226"/>
                  <a:pt x="729205" y="254644"/>
                </a:cubicBezTo>
                <a:cubicBezTo>
                  <a:pt x="717127" y="247742"/>
                  <a:pt x="707193" y="237144"/>
                  <a:pt x="694481" y="231494"/>
                </a:cubicBezTo>
                <a:cubicBezTo>
                  <a:pt x="672183" y="221584"/>
                  <a:pt x="625033" y="208345"/>
                  <a:pt x="625033" y="208345"/>
                </a:cubicBezTo>
                <a:cubicBezTo>
                  <a:pt x="613458" y="200628"/>
                  <a:pt x="603095" y="190675"/>
                  <a:pt x="590308" y="185195"/>
                </a:cubicBezTo>
                <a:cubicBezTo>
                  <a:pt x="545009" y="165781"/>
                  <a:pt x="521256" y="181600"/>
                  <a:pt x="474562" y="150471"/>
                </a:cubicBezTo>
                <a:cubicBezTo>
                  <a:pt x="429686" y="120554"/>
                  <a:pt x="453035" y="131721"/>
                  <a:pt x="405114" y="115747"/>
                </a:cubicBezTo>
                <a:cubicBezTo>
                  <a:pt x="397397" y="108031"/>
                  <a:pt x="391725" y="97478"/>
                  <a:pt x="381964" y="92598"/>
                </a:cubicBezTo>
                <a:cubicBezTo>
                  <a:pt x="360139" y="81686"/>
                  <a:pt x="335172" y="78512"/>
                  <a:pt x="312516" y="69449"/>
                </a:cubicBezTo>
                <a:lnTo>
                  <a:pt x="254643" y="46299"/>
                </a:lnTo>
                <a:cubicBezTo>
                  <a:pt x="246926" y="38583"/>
                  <a:pt x="241254" y="28030"/>
                  <a:pt x="231493" y="23150"/>
                </a:cubicBezTo>
                <a:cubicBezTo>
                  <a:pt x="209668" y="12237"/>
                  <a:pt x="162045" y="0"/>
                  <a:pt x="162045" y="0"/>
                </a:cubicBezTo>
                <a:cubicBezTo>
                  <a:pt x="123463" y="3858"/>
                  <a:pt x="83083" y="-687"/>
                  <a:pt x="46298" y="11575"/>
                </a:cubicBezTo>
                <a:cubicBezTo>
                  <a:pt x="33101" y="15974"/>
                  <a:pt x="29370" y="33857"/>
                  <a:pt x="23149" y="46299"/>
                </a:cubicBezTo>
                <a:cubicBezTo>
                  <a:pt x="14844" y="62908"/>
                  <a:pt x="3710" y="112482"/>
                  <a:pt x="0" y="127322"/>
                </a:cubicBezTo>
                <a:cubicBezTo>
                  <a:pt x="20576" y="189052"/>
                  <a:pt x="-5144" y="142756"/>
                  <a:pt x="46298" y="173621"/>
                </a:cubicBezTo>
                <a:cubicBezTo>
                  <a:pt x="55656" y="179236"/>
                  <a:pt x="59687" y="191890"/>
                  <a:pt x="69448" y="196770"/>
                </a:cubicBezTo>
                <a:cubicBezTo>
                  <a:pt x="83676" y="203884"/>
                  <a:pt x="100509" y="203774"/>
                  <a:pt x="115746" y="208345"/>
                </a:cubicBezTo>
                <a:cubicBezTo>
                  <a:pt x="139119" y="215357"/>
                  <a:pt x="162045" y="223778"/>
                  <a:pt x="185195" y="231494"/>
                </a:cubicBezTo>
                <a:cubicBezTo>
                  <a:pt x="196770" y="235352"/>
                  <a:pt x="209767" y="236301"/>
                  <a:pt x="219919" y="243069"/>
                </a:cubicBezTo>
                <a:cubicBezTo>
                  <a:pt x="231494" y="250785"/>
                  <a:pt x="241618" y="261334"/>
                  <a:pt x="254643" y="266218"/>
                </a:cubicBezTo>
                <a:cubicBezTo>
                  <a:pt x="273063" y="273126"/>
                  <a:pt x="312516" y="277793"/>
                  <a:pt x="312516" y="277793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Freeform 26"/>
          <p:cNvSpPr/>
          <p:nvPr/>
        </p:nvSpPr>
        <p:spPr>
          <a:xfrm>
            <a:off x="5363403" y="2355220"/>
            <a:ext cx="2217694" cy="1862667"/>
          </a:xfrm>
          <a:custGeom>
            <a:avLst/>
            <a:gdLst>
              <a:gd name="connsiteX0" fmla="*/ 24371 w 2026791"/>
              <a:gd name="connsiteY0" fmla="*/ 431713 h 1288240"/>
              <a:gd name="connsiteX1" fmla="*/ 116968 w 2026791"/>
              <a:gd name="connsiteY1" fmla="*/ 396989 h 1288240"/>
              <a:gd name="connsiteX2" fmla="*/ 163267 w 2026791"/>
              <a:gd name="connsiteY2" fmla="*/ 385415 h 1288240"/>
              <a:gd name="connsiteX3" fmla="*/ 232715 w 2026791"/>
              <a:gd name="connsiteY3" fmla="*/ 362265 h 1288240"/>
              <a:gd name="connsiteX4" fmla="*/ 279014 w 2026791"/>
              <a:gd name="connsiteY4" fmla="*/ 350691 h 1288240"/>
              <a:gd name="connsiteX5" fmla="*/ 313738 w 2026791"/>
              <a:gd name="connsiteY5" fmla="*/ 339116 h 1288240"/>
              <a:gd name="connsiteX6" fmla="*/ 383186 w 2026791"/>
              <a:gd name="connsiteY6" fmla="*/ 327541 h 1288240"/>
              <a:gd name="connsiteX7" fmla="*/ 637829 w 2026791"/>
              <a:gd name="connsiteY7" fmla="*/ 350691 h 1288240"/>
              <a:gd name="connsiteX8" fmla="*/ 707277 w 2026791"/>
              <a:gd name="connsiteY8" fmla="*/ 362265 h 1288240"/>
              <a:gd name="connsiteX9" fmla="*/ 776725 w 2026791"/>
              <a:gd name="connsiteY9" fmla="*/ 385415 h 1288240"/>
              <a:gd name="connsiteX10" fmla="*/ 823024 w 2026791"/>
              <a:gd name="connsiteY10" fmla="*/ 396989 h 1288240"/>
              <a:gd name="connsiteX11" fmla="*/ 892472 w 2026791"/>
              <a:gd name="connsiteY11" fmla="*/ 420139 h 1288240"/>
              <a:gd name="connsiteX12" fmla="*/ 961920 w 2026791"/>
              <a:gd name="connsiteY12" fmla="*/ 454863 h 1288240"/>
              <a:gd name="connsiteX13" fmla="*/ 1008219 w 2026791"/>
              <a:gd name="connsiteY13" fmla="*/ 489587 h 1288240"/>
              <a:gd name="connsiteX14" fmla="*/ 1019793 w 2026791"/>
              <a:gd name="connsiteY14" fmla="*/ 524311 h 1288240"/>
              <a:gd name="connsiteX15" fmla="*/ 1008219 w 2026791"/>
              <a:gd name="connsiteY15" fmla="*/ 721080 h 1288240"/>
              <a:gd name="connsiteX16" fmla="*/ 996644 w 2026791"/>
              <a:gd name="connsiteY16" fmla="*/ 755805 h 1288240"/>
              <a:gd name="connsiteX17" fmla="*/ 915621 w 2026791"/>
              <a:gd name="connsiteY17" fmla="*/ 848402 h 1288240"/>
              <a:gd name="connsiteX18" fmla="*/ 880897 w 2026791"/>
              <a:gd name="connsiteY18" fmla="*/ 883126 h 1288240"/>
              <a:gd name="connsiteX19" fmla="*/ 811449 w 2026791"/>
              <a:gd name="connsiteY19" fmla="*/ 940999 h 1288240"/>
              <a:gd name="connsiteX20" fmla="*/ 776725 w 2026791"/>
              <a:gd name="connsiteY20" fmla="*/ 952574 h 1288240"/>
              <a:gd name="connsiteX21" fmla="*/ 753576 w 2026791"/>
              <a:gd name="connsiteY21" fmla="*/ 975724 h 1288240"/>
              <a:gd name="connsiteX22" fmla="*/ 695702 w 2026791"/>
              <a:gd name="connsiteY22" fmla="*/ 1010448 h 1288240"/>
              <a:gd name="connsiteX23" fmla="*/ 649403 w 2026791"/>
              <a:gd name="connsiteY23" fmla="*/ 1068321 h 1288240"/>
              <a:gd name="connsiteX24" fmla="*/ 603105 w 2026791"/>
              <a:gd name="connsiteY24" fmla="*/ 1079896 h 1288240"/>
              <a:gd name="connsiteX25" fmla="*/ 498933 w 2026791"/>
              <a:gd name="connsiteY25" fmla="*/ 1114620 h 1288240"/>
              <a:gd name="connsiteX26" fmla="*/ 464209 w 2026791"/>
              <a:gd name="connsiteY26" fmla="*/ 1126194 h 1288240"/>
              <a:gd name="connsiteX27" fmla="*/ 417910 w 2026791"/>
              <a:gd name="connsiteY27" fmla="*/ 1137769 h 1288240"/>
              <a:gd name="connsiteX28" fmla="*/ 209566 w 2026791"/>
              <a:gd name="connsiteY28" fmla="*/ 1126194 h 1288240"/>
              <a:gd name="connsiteX29" fmla="*/ 151692 w 2026791"/>
              <a:gd name="connsiteY29" fmla="*/ 1091470 h 1288240"/>
              <a:gd name="connsiteX30" fmla="*/ 105393 w 2026791"/>
              <a:gd name="connsiteY30" fmla="*/ 1056746 h 1288240"/>
              <a:gd name="connsiteX31" fmla="*/ 47520 w 2026791"/>
              <a:gd name="connsiteY31" fmla="*/ 975724 h 1288240"/>
              <a:gd name="connsiteX32" fmla="*/ 24371 w 2026791"/>
              <a:gd name="connsiteY32" fmla="*/ 952574 h 1288240"/>
              <a:gd name="connsiteX33" fmla="*/ 24371 w 2026791"/>
              <a:gd name="connsiteY33" fmla="*/ 605334 h 1288240"/>
              <a:gd name="connsiteX34" fmla="*/ 82244 w 2026791"/>
              <a:gd name="connsiteY34" fmla="*/ 478012 h 1288240"/>
              <a:gd name="connsiteX35" fmla="*/ 128543 w 2026791"/>
              <a:gd name="connsiteY35" fmla="*/ 420139 h 1288240"/>
              <a:gd name="connsiteX36" fmla="*/ 209566 w 2026791"/>
              <a:gd name="connsiteY36" fmla="*/ 385415 h 1288240"/>
              <a:gd name="connsiteX37" fmla="*/ 290588 w 2026791"/>
              <a:gd name="connsiteY37" fmla="*/ 373840 h 1288240"/>
              <a:gd name="connsiteX38" fmla="*/ 360036 w 2026791"/>
              <a:gd name="connsiteY38" fmla="*/ 362265 h 1288240"/>
              <a:gd name="connsiteX39" fmla="*/ 776725 w 2026791"/>
              <a:gd name="connsiteY39" fmla="*/ 373840 h 1288240"/>
              <a:gd name="connsiteX40" fmla="*/ 846173 w 2026791"/>
              <a:gd name="connsiteY40" fmla="*/ 396989 h 1288240"/>
              <a:gd name="connsiteX41" fmla="*/ 904047 w 2026791"/>
              <a:gd name="connsiteY41" fmla="*/ 443288 h 1288240"/>
              <a:gd name="connsiteX42" fmla="*/ 938771 w 2026791"/>
              <a:gd name="connsiteY42" fmla="*/ 466437 h 1288240"/>
              <a:gd name="connsiteX43" fmla="*/ 996644 w 2026791"/>
              <a:gd name="connsiteY43" fmla="*/ 512736 h 1288240"/>
              <a:gd name="connsiteX44" fmla="*/ 1008219 w 2026791"/>
              <a:gd name="connsiteY44" fmla="*/ 605334 h 1288240"/>
              <a:gd name="connsiteX45" fmla="*/ 1019793 w 2026791"/>
              <a:gd name="connsiteY45" fmla="*/ 778954 h 1288240"/>
              <a:gd name="connsiteX46" fmla="*/ 1042943 w 2026791"/>
              <a:gd name="connsiteY46" fmla="*/ 871551 h 1288240"/>
              <a:gd name="connsiteX47" fmla="*/ 1054517 w 2026791"/>
              <a:gd name="connsiteY47" fmla="*/ 940999 h 1288240"/>
              <a:gd name="connsiteX48" fmla="*/ 1066092 w 2026791"/>
              <a:gd name="connsiteY48" fmla="*/ 975724 h 1288240"/>
              <a:gd name="connsiteX49" fmla="*/ 1077667 w 2026791"/>
              <a:gd name="connsiteY49" fmla="*/ 1033597 h 1288240"/>
              <a:gd name="connsiteX50" fmla="*/ 1089241 w 2026791"/>
              <a:gd name="connsiteY50" fmla="*/ 1068321 h 1288240"/>
              <a:gd name="connsiteX51" fmla="*/ 1112391 w 2026791"/>
              <a:gd name="connsiteY51" fmla="*/ 1172493 h 1288240"/>
              <a:gd name="connsiteX52" fmla="*/ 1123966 w 2026791"/>
              <a:gd name="connsiteY52" fmla="*/ 1207217 h 1288240"/>
              <a:gd name="connsiteX53" fmla="*/ 1170264 w 2026791"/>
              <a:gd name="connsiteY53" fmla="*/ 1276665 h 1288240"/>
              <a:gd name="connsiteX54" fmla="*/ 1204988 w 2026791"/>
              <a:gd name="connsiteY54" fmla="*/ 1288240 h 1288240"/>
              <a:gd name="connsiteX55" fmla="*/ 1286011 w 2026791"/>
              <a:gd name="connsiteY55" fmla="*/ 1276665 h 1288240"/>
              <a:gd name="connsiteX56" fmla="*/ 1274436 w 2026791"/>
              <a:gd name="connsiteY56" fmla="*/ 1230367 h 1288240"/>
              <a:gd name="connsiteX57" fmla="*/ 1251287 w 2026791"/>
              <a:gd name="connsiteY57" fmla="*/ 1195643 h 1288240"/>
              <a:gd name="connsiteX58" fmla="*/ 1204988 w 2026791"/>
              <a:gd name="connsiteY58" fmla="*/ 1126194 h 1288240"/>
              <a:gd name="connsiteX59" fmla="*/ 1170264 w 2026791"/>
              <a:gd name="connsiteY59" fmla="*/ 1068321 h 1288240"/>
              <a:gd name="connsiteX60" fmla="*/ 1123966 w 2026791"/>
              <a:gd name="connsiteY60" fmla="*/ 998873 h 1288240"/>
              <a:gd name="connsiteX61" fmla="*/ 1089241 w 2026791"/>
              <a:gd name="connsiteY61" fmla="*/ 929425 h 1288240"/>
              <a:gd name="connsiteX62" fmla="*/ 1054517 w 2026791"/>
              <a:gd name="connsiteY62" fmla="*/ 871551 h 1288240"/>
              <a:gd name="connsiteX63" fmla="*/ 1031368 w 2026791"/>
              <a:gd name="connsiteY63" fmla="*/ 802103 h 1288240"/>
              <a:gd name="connsiteX64" fmla="*/ 1008219 w 2026791"/>
              <a:gd name="connsiteY64" fmla="*/ 697931 h 1288240"/>
              <a:gd name="connsiteX65" fmla="*/ 1019793 w 2026791"/>
              <a:gd name="connsiteY65" fmla="*/ 628483 h 1288240"/>
              <a:gd name="connsiteX66" fmla="*/ 1042943 w 2026791"/>
              <a:gd name="connsiteY66" fmla="*/ 605334 h 1288240"/>
              <a:gd name="connsiteX67" fmla="*/ 1089241 w 2026791"/>
              <a:gd name="connsiteY67" fmla="*/ 547460 h 1288240"/>
              <a:gd name="connsiteX68" fmla="*/ 1123966 w 2026791"/>
              <a:gd name="connsiteY68" fmla="*/ 535886 h 1288240"/>
              <a:gd name="connsiteX69" fmla="*/ 1181839 w 2026791"/>
              <a:gd name="connsiteY69" fmla="*/ 501161 h 1288240"/>
              <a:gd name="connsiteX70" fmla="*/ 1251287 w 2026791"/>
              <a:gd name="connsiteY70" fmla="*/ 454863 h 1288240"/>
              <a:gd name="connsiteX71" fmla="*/ 1320735 w 2026791"/>
              <a:gd name="connsiteY71" fmla="*/ 431713 h 1288240"/>
              <a:gd name="connsiteX72" fmla="*/ 1355459 w 2026791"/>
              <a:gd name="connsiteY72" fmla="*/ 420139 h 1288240"/>
              <a:gd name="connsiteX73" fmla="*/ 1401758 w 2026791"/>
              <a:gd name="connsiteY73" fmla="*/ 396989 h 1288240"/>
              <a:gd name="connsiteX74" fmla="*/ 1471206 w 2026791"/>
              <a:gd name="connsiteY74" fmla="*/ 373840 h 1288240"/>
              <a:gd name="connsiteX75" fmla="*/ 1505930 w 2026791"/>
              <a:gd name="connsiteY75" fmla="*/ 362265 h 1288240"/>
              <a:gd name="connsiteX76" fmla="*/ 1610102 w 2026791"/>
              <a:gd name="connsiteY76" fmla="*/ 315967 h 1288240"/>
              <a:gd name="connsiteX77" fmla="*/ 1656401 w 2026791"/>
              <a:gd name="connsiteY77" fmla="*/ 292817 h 1288240"/>
              <a:gd name="connsiteX78" fmla="*/ 1737424 w 2026791"/>
              <a:gd name="connsiteY78" fmla="*/ 269668 h 1288240"/>
              <a:gd name="connsiteX79" fmla="*/ 1772148 w 2026791"/>
              <a:gd name="connsiteY79" fmla="*/ 246518 h 1288240"/>
              <a:gd name="connsiteX80" fmla="*/ 1841596 w 2026791"/>
              <a:gd name="connsiteY80" fmla="*/ 223369 h 1288240"/>
              <a:gd name="connsiteX81" fmla="*/ 1876320 w 2026791"/>
              <a:gd name="connsiteY81" fmla="*/ 211794 h 1288240"/>
              <a:gd name="connsiteX82" fmla="*/ 1957343 w 2026791"/>
              <a:gd name="connsiteY82" fmla="*/ 177070 h 1288240"/>
              <a:gd name="connsiteX83" fmla="*/ 2015216 w 2026791"/>
              <a:gd name="connsiteY83" fmla="*/ 107622 h 1288240"/>
              <a:gd name="connsiteX84" fmla="*/ 2026791 w 2026791"/>
              <a:gd name="connsiteY84" fmla="*/ 61324 h 1288240"/>
              <a:gd name="connsiteX85" fmla="*/ 2015216 w 2026791"/>
              <a:gd name="connsiteY85" fmla="*/ 3450 h 1288240"/>
              <a:gd name="connsiteX86" fmla="*/ 1957343 w 2026791"/>
              <a:gd name="connsiteY86" fmla="*/ 15025 h 1288240"/>
              <a:gd name="connsiteX87" fmla="*/ 1864745 w 2026791"/>
              <a:gd name="connsiteY87" fmla="*/ 38174 h 1288240"/>
              <a:gd name="connsiteX88" fmla="*/ 1795297 w 2026791"/>
              <a:gd name="connsiteY88" fmla="*/ 84473 h 1288240"/>
              <a:gd name="connsiteX89" fmla="*/ 1760573 w 2026791"/>
              <a:gd name="connsiteY89" fmla="*/ 119197 h 1288240"/>
              <a:gd name="connsiteX90" fmla="*/ 1725849 w 2026791"/>
              <a:gd name="connsiteY90" fmla="*/ 130772 h 1288240"/>
              <a:gd name="connsiteX91" fmla="*/ 1691125 w 2026791"/>
              <a:gd name="connsiteY91" fmla="*/ 153921 h 1288240"/>
              <a:gd name="connsiteX92" fmla="*/ 1656401 w 2026791"/>
              <a:gd name="connsiteY92" fmla="*/ 165496 h 1288240"/>
              <a:gd name="connsiteX93" fmla="*/ 1586953 w 2026791"/>
              <a:gd name="connsiteY93" fmla="*/ 211794 h 1288240"/>
              <a:gd name="connsiteX94" fmla="*/ 1540654 w 2026791"/>
              <a:gd name="connsiteY94" fmla="*/ 234944 h 1288240"/>
              <a:gd name="connsiteX95" fmla="*/ 1505930 w 2026791"/>
              <a:gd name="connsiteY95" fmla="*/ 258093 h 1288240"/>
              <a:gd name="connsiteX96" fmla="*/ 1482781 w 2026791"/>
              <a:gd name="connsiteY96" fmla="*/ 281243 h 1288240"/>
              <a:gd name="connsiteX97" fmla="*/ 1436482 w 2026791"/>
              <a:gd name="connsiteY97" fmla="*/ 304392 h 1288240"/>
              <a:gd name="connsiteX98" fmla="*/ 1401758 w 2026791"/>
              <a:gd name="connsiteY98" fmla="*/ 327541 h 1288240"/>
              <a:gd name="connsiteX99" fmla="*/ 1309160 w 2026791"/>
              <a:gd name="connsiteY99" fmla="*/ 362265 h 1288240"/>
              <a:gd name="connsiteX100" fmla="*/ 1262862 w 2026791"/>
              <a:gd name="connsiteY100" fmla="*/ 385415 h 1288240"/>
              <a:gd name="connsiteX101" fmla="*/ 1239712 w 2026791"/>
              <a:gd name="connsiteY101" fmla="*/ 408564 h 1288240"/>
              <a:gd name="connsiteX102" fmla="*/ 1170264 w 2026791"/>
              <a:gd name="connsiteY102" fmla="*/ 431713 h 1288240"/>
              <a:gd name="connsiteX103" fmla="*/ 1135540 w 2026791"/>
              <a:gd name="connsiteY103" fmla="*/ 454863 h 1288240"/>
              <a:gd name="connsiteX104" fmla="*/ 1066092 w 2026791"/>
              <a:gd name="connsiteY104" fmla="*/ 478012 h 1288240"/>
              <a:gd name="connsiteX105" fmla="*/ 996644 w 2026791"/>
              <a:gd name="connsiteY105" fmla="*/ 535886 h 1288240"/>
              <a:gd name="connsiteX106" fmla="*/ 973495 w 2026791"/>
              <a:gd name="connsiteY106" fmla="*/ 616908 h 1288240"/>
              <a:gd name="connsiteX107" fmla="*/ 985069 w 2026791"/>
              <a:gd name="connsiteY107" fmla="*/ 790529 h 128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026791" h="1288240">
                <a:moveTo>
                  <a:pt x="24371" y="431713"/>
                </a:moveTo>
                <a:cubicBezTo>
                  <a:pt x="171154" y="402358"/>
                  <a:pt x="12651" y="441696"/>
                  <a:pt x="116968" y="396989"/>
                </a:cubicBezTo>
                <a:cubicBezTo>
                  <a:pt x="131590" y="390723"/>
                  <a:pt x="148030" y="389986"/>
                  <a:pt x="163267" y="385415"/>
                </a:cubicBezTo>
                <a:cubicBezTo>
                  <a:pt x="186640" y="378403"/>
                  <a:pt x="209042" y="368183"/>
                  <a:pt x="232715" y="362265"/>
                </a:cubicBezTo>
                <a:cubicBezTo>
                  <a:pt x="248148" y="358407"/>
                  <a:pt x="263718" y="355061"/>
                  <a:pt x="279014" y="350691"/>
                </a:cubicBezTo>
                <a:cubicBezTo>
                  <a:pt x="290745" y="347339"/>
                  <a:pt x="301828" y="341763"/>
                  <a:pt x="313738" y="339116"/>
                </a:cubicBezTo>
                <a:cubicBezTo>
                  <a:pt x="336648" y="334025"/>
                  <a:pt x="360037" y="331399"/>
                  <a:pt x="383186" y="327541"/>
                </a:cubicBezTo>
                <a:lnTo>
                  <a:pt x="637829" y="350691"/>
                </a:lnTo>
                <a:cubicBezTo>
                  <a:pt x="661164" y="353191"/>
                  <a:pt x="684509" y="356573"/>
                  <a:pt x="707277" y="362265"/>
                </a:cubicBezTo>
                <a:cubicBezTo>
                  <a:pt x="730950" y="368183"/>
                  <a:pt x="753052" y="379497"/>
                  <a:pt x="776725" y="385415"/>
                </a:cubicBezTo>
                <a:cubicBezTo>
                  <a:pt x="792158" y="389273"/>
                  <a:pt x="807787" y="392418"/>
                  <a:pt x="823024" y="396989"/>
                </a:cubicBezTo>
                <a:cubicBezTo>
                  <a:pt x="846397" y="404001"/>
                  <a:pt x="872169" y="406604"/>
                  <a:pt x="892472" y="420139"/>
                </a:cubicBezTo>
                <a:cubicBezTo>
                  <a:pt x="937348" y="450056"/>
                  <a:pt x="913999" y="438889"/>
                  <a:pt x="961920" y="454863"/>
                </a:cubicBezTo>
                <a:cubicBezTo>
                  <a:pt x="977353" y="466438"/>
                  <a:pt x="995869" y="474767"/>
                  <a:pt x="1008219" y="489587"/>
                </a:cubicBezTo>
                <a:cubicBezTo>
                  <a:pt x="1016030" y="498960"/>
                  <a:pt x="1019793" y="512110"/>
                  <a:pt x="1019793" y="524311"/>
                </a:cubicBezTo>
                <a:cubicBezTo>
                  <a:pt x="1019793" y="590014"/>
                  <a:pt x="1014757" y="655703"/>
                  <a:pt x="1008219" y="721080"/>
                </a:cubicBezTo>
                <a:cubicBezTo>
                  <a:pt x="1007005" y="733221"/>
                  <a:pt x="1002100" y="744892"/>
                  <a:pt x="996644" y="755805"/>
                </a:cubicBezTo>
                <a:cubicBezTo>
                  <a:pt x="977502" y="794089"/>
                  <a:pt x="945794" y="818229"/>
                  <a:pt x="915621" y="848402"/>
                </a:cubicBezTo>
                <a:lnTo>
                  <a:pt x="880897" y="883126"/>
                </a:lnTo>
                <a:cubicBezTo>
                  <a:pt x="855298" y="908725"/>
                  <a:pt x="843679" y="924884"/>
                  <a:pt x="811449" y="940999"/>
                </a:cubicBezTo>
                <a:cubicBezTo>
                  <a:pt x="800536" y="946455"/>
                  <a:pt x="788300" y="948716"/>
                  <a:pt x="776725" y="952574"/>
                </a:cubicBezTo>
                <a:cubicBezTo>
                  <a:pt x="769009" y="960291"/>
                  <a:pt x="762934" y="970109"/>
                  <a:pt x="753576" y="975724"/>
                </a:cubicBezTo>
                <a:cubicBezTo>
                  <a:pt x="703669" y="1005669"/>
                  <a:pt x="731800" y="965326"/>
                  <a:pt x="695702" y="1010448"/>
                </a:cubicBezTo>
                <a:cubicBezTo>
                  <a:pt x="684795" y="1024081"/>
                  <a:pt x="668037" y="1059004"/>
                  <a:pt x="649403" y="1068321"/>
                </a:cubicBezTo>
                <a:cubicBezTo>
                  <a:pt x="635175" y="1075435"/>
                  <a:pt x="618342" y="1075325"/>
                  <a:pt x="603105" y="1079896"/>
                </a:cubicBezTo>
                <a:cubicBezTo>
                  <a:pt x="603055" y="1079911"/>
                  <a:pt x="516320" y="1108825"/>
                  <a:pt x="498933" y="1114620"/>
                </a:cubicBezTo>
                <a:cubicBezTo>
                  <a:pt x="487358" y="1118478"/>
                  <a:pt x="476045" y="1123235"/>
                  <a:pt x="464209" y="1126194"/>
                </a:cubicBezTo>
                <a:lnTo>
                  <a:pt x="417910" y="1137769"/>
                </a:lnTo>
                <a:cubicBezTo>
                  <a:pt x="348462" y="1133911"/>
                  <a:pt x="278808" y="1132788"/>
                  <a:pt x="209566" y="1126194"/>
                </a:cubicBezTo>
                <a:cubicBezTo>
                  <a:pt x="171004" y="1122521"/>
                  <a:pt x="177641" y="1113094"/>
                  <a:pt x="151692" y="1091470"/>
                </a:cubicBezTo>
                <a:cubicBezTo>
                  <a:pt x="136872" y="1079120"/>
                  <a:pt x="119034" y="1070387"/>
                  <a:pt x="105393" y="1056746"/>
                </a:cubicBezTo>
                <a:cubicBezTo>
                  <a:pt x="72808" y="1024162"/>
                  <a:pt x="73808" y="1008585"/>
                  <a:pt x="47520" y="975724"/>
                </a:cubicBezTo>
                <a:cubicBezTo>
                  <a:pt x="40703" y="967202"/>
                  <a:pt x="32087" y="960291"/>
                  <a:pt x="24371" y="952574"/>
                </a:cubicBezTo>
                <a:cubicBezTo>
                  <a:pt x="-19355" y="821401"/>
                  <a:pt x="5382" y="909157"/>
                  <a:pt x="24371" y="605334"/>
                </a:cubicBezTo>
                <a:cubicBezTo>
                  <a:pt x="28482" y="539556"/>
                  <a:pt x="43302" y="536425"/>
                  <a:pt x="82244" y="478012"/>
                </a:cubicBezTo>
                <a:cubicBezTo>
                  <a:pt x="94630" y="459434"/>
                  <a:pt x="108749" y="433335"/>
                  <a:pt x="128543" y="420139"/>
                </a:cubicBezTo>
                <a:cubicBezTo>
                  <a:pt x="144684" y="409379"/>
                  <a:pt x="187514" y="389825"/>
                  <a:pt x="209566" y="385415"/>
                </a:cubicBezTo>
                <a:cubicBezTo>
                  <a:pt x="236318" y="380065"/>
                  <a:pt x="263624" y="377988"/>
                  <a:pt x="290588" y="373840"/>
                </a:cubicBezTo>
                <a:cubicBezTo>
                  <a:pt x="313784" y="370271"/>
                  <a:pt x="336887" y="366123"/>
                  <a:pt x="360036" y="362265"/>
                </a:cubicBezTo>
                <a:cubicBezTo>
                  <a:pt x="498932" y="366123"/>
                  <a:pt x="638128" y="363940"/>
                  <a:pt x="776725" y="373840"/>
                </a:cubicBezTo>
                <a:cubicBezTo>
                  <a:pt x="801064" y="375579"/>
                  <a:pt x="846173" y="396989"/>
                  <a:pt x="846173" y="396989"/>
                </a:cubicBezTo>
                <a:cubicBezTo>
                  <a:pt x="953064" y="468252"/>
                  <a:pt x="821571" y="377309"/>
                  <a:pt x="904047" y="443288"/>
                </a:cubicBezTo>
                <a:cubicBezTo>
                  <a:pt x="914910" y="451978"/>
                  <a:pt x="927908" y="457747"/>
                  <a:pt x="938771" y="466437"/>
                </a:cubicBezTo>
                <a:cubicBezTo>
                  <a:pt x="1021235" y="532409"/>
                  <a:pt x="889768" y="441486"/>
                  <a:pt x="996644" y="512736"/>
                </a:cubicBezTo>
                <a:cubicBezTo>
                  <a:pt x="1000502" y="543602"/>
                  <a:pt x="1005524" y="574345"/>
                  <a:pt x="1008219" y="605334"/>
                </a:cubicBezTo>
                <a:cubicBezTo>
                  <a:pt x="1013244" y="663118"/>
                  <a:pt x="1012291" y="721439"/>
                  <a:pt x="1019793" y="778954"/>
                </a:cubicBezTo>
                <a:cubicBezTo>
                  <a:pt x="1023908" y="810502"/>
                  <a:pt x="1036277" y="840442"/>
                  <a:pt x="1042943" y="871551"/>
                </a:cubicBezTo>
                <a:cubicBezTo>
                  <a:pt x="1047860" y="894499"/>
                  <a:pt x="1049426" y="918089"/>
                  <a:pt x="1054517" y="940999"/>
                </a:cubicBezTo>
                <a:cubicBezTo>
                  <a:pt x="1057164" y="952910"/>
                  <a:pt x="1063133" y="963887"/>
                  <a:pt x="1066092" y="975724"/>
                </a:cubicBezTo>
                <a:cubicBezTo>
                  <a:pt x="1070864" y="994810"/>
                  <a:pt x="1072896" y="1014511"/>
                  <a:pt x="1077667" y="1033597"/>
                </a:cubicBezTo>
                <a:cubicBezTo>
                  <a:pt x="1080626" y="1045433"/>
                  <a:pt x="1086282" y="1056485"/>
                  <a:pt x="1089241" y="1068321"/>
                </a:cubicBezTo>
                <a:cubicBezTo>
                  <a:pt x="1113102" y="1163765"/>
                  <a:pt x="1088633" y="1089342"/>
                  <a:pt x="1112391" y="1172493"/>
                </a:cubicBezTo>
                <a:cubicBezTo>
                  <a:pt x="1115743" y="1184224"/>
                  <a:pt x="1118041" y="1196552"/>
                  <a:pt x="1123966" y="1207217"/>
                </a:cubicBezTo>
                <a:cubicBezTo>
                  <a:pt x="1137477" y="1231538"/>
                  <a:pt x="1143870" y="1267867"/>
                  <a:pt x="1170264" y="1276665"/>
                </a:cubicBezTo>
                <a:lnTo>
                  <a:pt x="1204988" y="1288240"/>
                </a:lnTo>
                <a:cubicBezTo>
                  <a:pt x="1231996" y="1284382"/>
                  <a:pt x="1265052" y="1294130"/>
                  <a:pt x="1286011" y="1276665"/>
                </a:cubicBezTo>
                <a:cubicBezTo>
                  <a:pt x="1298232" y="1266481"/>
                  <a:pt x="1280702" y="1244988"/>
                  <a:pt x="1274436" y="1230367"/>
                </a:cubicBezTo>
                <a:cubicBezTo>
                  <a:pt x="1268956" y="1217581"/>
                  <a:pt x="1257508" y="1208085"/>
                  <a:pt x="1251287" y="1195643"/>
                </a:cubicBezTo>
                <a:cubicBezTo>
                  <a:pt x="1217785" y="1128639"/>
                  <a:pt x="1270812" y="1192018"/>
                  <a:pt x="1204988" y="1126194"/>
                </a:cubicBezTo>
                <a:cubicBezTo>
                  <a:pt x="1172201" y="1027827"/>
                  <a:pt x="1217929" y="1147762"/>
                  <a:pt x="1170264" y="1068321"/>
                </a:cubicBezTo>
                <a:cubicBezTo>
                  <a:pt x="1120009" y="984563"/>
                  <a:pt x="1212269" y="1087176"/>
                  <a:pt x="1123966" y="998873"/>
                </a:cubicBezTo>
                <a:cubicBezTo>
                  <a:pt x="1094870" y="911587"/>
                  <a:pt x="1134120" y="1019184"/>
                  <a:pt x="1089241" y="929425"/>
                </a:cubicBezTo>
                <a:cubicBezTo>
                  <a:pt x="1059189" y="869321"/>
                  <a:pt x="1099736" y="916770"/>
                  <a:pt x="1054517" y="871551"/>
                </a:cubicBezTo>
                <a:cubicBezTo>
                  <a:pt x="1046801" y="848402"/>
                  <a:pt x="1035380" y="826172"/>
                  <a:pt x="1031368" y="802103"/>
                </a:cubicBezTo>
                <a:cubicBezTo>
                  <a:pt x="1017787" y="720620"/>
                  <a:pt x="1027214" y="754919"/>
                  <a:pt x="1008219" y="697931"/>
                </a:cubicBezTo>
                <a:cubicBezTo>
                  <a:pt x="1012077" y="674782"/>
                  <a:pt x="1011553" y="650457"/>
                  <a:pt x="1019793" y="628483"/>
                </a:cubicBezTo>
                <a:cubicBezTo>
                  <a:pt x="1023625" y="618265"/>
                  <a:pt x="1036126" y="613855"/>
                  <a:pt x="1042943" y="605334"/>
                </a:cubicBezTo>
                <a:cubicBezTo>
                  <a:pt x="1057500" y="587138"/>
                  <a:pt x="1067745" y="560358"/>
                  <a:pt x="1089241" y="547460"/>
                </a:cubicBezTo>
                <a:cubicBezTo>
                  <a:pt x="1099703" y="541183"/>
                  <a:pt x="1112391" y="539744"/>
                  <a:pt x="1123966" y="535886"/>
                </a:cubicBezTo>
                <a:cubicBezTo>
                  <a:pt x="1175898" y="483952"/>
                  <a:pt x="1114228" y="538723"/>
                  <a:pt x="1181839" y="501161"/>
                </a:cubicBezTo>
                <a:cubicBezTo>
                  <a:pt x="1206160" y="487650"/>
                  <a:pt x="1224893" y="463661"/>
                  <a:pt x="1251287" y="454863"/>
                </a:cubicBezTo>
                <a:lnTo>
                  <a:pt x="1320735" y="431713"/>
                </a:lnTo>
                <a:cubicBezTo>
                  <a:pt x="1332310" y="427855"/>
                  <a:pt x="1344546" y="425595"/>
                  <a:pt x="1355459" y="420139"/>
                </a:cubicBezTo>
                <a:cubicBezTo>
                  <a:pt x="1370892" y="412422"/>
                  <a:pt x="1385737" y="403397"/>
                  <a:pt x="1401758" y="396989"/>
                </a:cubicBezTo>
                <a:cubicBezTo>
                  <a:pt x="1424414" y="387926"/>
                  <a:pt x="1448057" y="381556"/>
                  <a:pt x="1471206" y="373840"/>
                </a:cubicBezTo>
                <a:cubicBezTo>
                  <a:pt x="1482781" y="369982"/>
                  <a:pt x="1495778" y="369033"/>
                  <a:pt x="1505930" y="362265"/>
                </a:cubicBezTo>
                <a:cubicBezTo>
                  <a:pt x="1608082" y="294164"/>
                  <a:pt x="1444794" y="398623"/>
                  <a:pt x="1610102" y="315967"/>
                </a:cubicBezTo>
                <a:cubicBezTo>
                  <a:pt x="1625535" y="308250"/>
                  <a:pt x="1640245" y="298875"/>
                  <a:pt x="1656401" y="292817"/>
                </a:cubicBezTo>
                <a:cubicBezTo>
                  <a:pt x="1686078" y="281688"/>
                  <a:pt x="1709435" y="283663"/>
                  <a:pt x="1737424" y="269668"/>
                </a:cubicBezTo>
                <a:cubicBezTo>
                  <a:pt x="1749866" y="263447"/>
                  <a:pt x="1759436" y="252168"/>
                  <a:pt x="1772148" y="246518"/>
                </a:cubicBezTo>
                <a:cubicBezTo>
                  <a:pt x="1794446" y="236608"/>
                  <a:pt x="1818447" y="231085"/>
                  <a:pt x="1841596" y="223369"/>
                </a:cubicBezTo>
                <a:cubicBezTo>
                  <a:pt x="1853171" y="219511"/>
                  <a:pt x="1865407" y="217250"/>
                  <a:pt x="1876320" y="211794"/>
                </a:cubicBezTo>
                <a:cubicBezTo>
                  <a:pt x="1933532" y="183189"/>
                  <a:pt x="1906250" y="194102"/>
                  <a:pt x="1957343" y="177070"/>
                </a:cubicBezTo>
                <a:cubicBezTo>
                  <a:pt x="1978202" y="156211"/>
                  <a:pt x="2003129" y="135824"/>
                  <a:pt x="2015216" y="107622"/>
                </a:cubicBezTo>
                <a:cubicBezTo>
                  <a:pt x="2021482" y="93001"/>
                  <a:pt x="2022933" y="76757"/>
                  <a:pt x="2026791" y="61324"/>
                </a:cubicBezTo>
                <a:cubicBezTo>
                  <a:pt x="2022933" y="42033"/>
                  <a:pt x="2031585" y="14363"/>
                  <a:pt x="2015216" y="3450"/>
                </a:cubicBezTo>
                <a:cubicBezTo>
                  <a:pt x="1998847" y="-7463"/>
                  <a:pt x="1976512" y="10601"/>
                  <a:pt x="1957343" y="15025"/>
                </a:cubicBezTo>
                <a:cubicBezTo>
                  <a:pt x="1926342" y="22179"/>
                  <a:pt x="1864745" y="38174"/>
                  <a:pt x="1864745" y="38174"/>
                </a:cubicBezTo>
                <a:cubicBezTo>
                  <a:pt x="1841596" y="53607"/>
                  <a:pt x="1814970" y="64800"/>
                  <a:pt x="1795297" y="84473"/>
                </a:cubicBezTo>
                <a:cubicBezTo>
                  <a:pt x="1783722" y="96048"/>
                  <a:pt x="1774193" y="110117"/>
                  <a:pt x="1760573" y="119197"/>
                </a:cubicBezTo>
                <a:cubicBezTo>
                  <a:pt x="1750421" y="125965"/>
                  <a:pt x="1736762" y="125316"/>
                  <a:pt x="1725849" y="130772"/>
                </a:cubicBezTo>
                <a:cubicBezTo>
                  <a:pt x="1713407" y="136993"/>
                  <a:pt x="1703567" y="147700"/>
                  <a:pt x="1691125" y="153921"/>
                </a:cubicBezTo>
                <a:cubicBezTo>
                  <a:pt x="1680212" y="159377"/>
                  <a:pt x="1667066" y="159571"/>
                  <a:pt x="1656401" y="165496"/>
                </a:cubicBezTo>
                <a:cubicBezTo>
                  <a:pt x="1632080" y="179007"/>
                  <a:pt x="1611838" y="199351"/>
                  <a:pt x="1586953" y="211794"/>
                </a:cubicBezTo>
                <a:cubicBezTo>
                  <a:pt x="1571520" y="219511"/>
                  <a:pt x="1555635" y="226383"/>
                  <a:pt x="1540654" y="234944"/>
                </a:cubicBezTo>
                <a:cubicBezTo>
                  <a:pt x="1528576" y="241846"/>
                  <a:pt x="1516793" y="249403"/>
                  <a:pt x="1505930" y="258093"/>
                </a:cubicBezTo>
                <a:cubicBezTo>
                  <a:pt x="1497409" y="264910"/>
                  <a:pt x="1491861" y="275190"/>
                  <a:pt x="1482781" y="281243"/>
                </a:cubicBezTo>
                <a:cubicBezTo>
                  <a:pt x="1468424" y="290814"/>
                  <a:pt x="1451463" y="295831"/>
                  <a:pt x="1436482" y="304392"/>
                </a:cubicBezTo>
                <a:cubicBezTo>
                  <a:pt x="1424404" y="311294"/>
                  <a:pt x="1414200" y="321320"/>
                  <a:pt x="1401758" y="327541"/>
                </a:cubicBezTo>
                <a:cubicBezTo>
                  <a:pt x="1305799" y="375521"/>
                  <a:pt x="1379307" y="332202"/>
                  <a:pt x="1309160" y="362265"/>
                </a:cubicBezTo>
                <a:cubicBezTo>
                  <a:pt x="1293301" y="369062"/>
                  <a:pt x="1277218" y="375844"/>
                  <a:pt x="1262862" y="385415"/>
                </a:cubicBezTo>
                <a:cubicBezTo>
                  <a:pt x="1253782" y="391468"/>
                  <a:pt x="1249473" y="403684"/>
                  <a:pt x="1239712" y="408564"/>
                </a:cubicBezTo>
                <a:cubicBezTo>
                  <a:pt x="1217887" y="419476"/>
                  <a:pt x="1170264" y="431713"/>
                  <a:pt x="1170264" y="431713"/>
                </a:cubicBezTo>
                <a:cubicBezTo>
                  <a:pt x="1158689" y="439430"/>
                  <a:pt x="1148252" y="449213"/>
                  <a:pt x="1135540" y="454863"/>
                </a:cubicBezTo>
                <a:cubicBezTo>
                  <a:pt x="1113242" y="464773"/>
                  <a:pt x="1066092" y="478012"/>
                  <a:pt x="1066092" y="478012"/>
                </a:cubicBezTo>
                <a:cubicBezTo>
                  <a:pt x="1058358" y="483812"/>
                  <a:pt x="1006679" y="519160"/>
                  <a:pt x="996644" y="535886"/>
                </a:cubicBezTo>
                <a:cubicBezTo>
                  <a:pt x="989526" y="547750"/>
                  <a:pt x="975658" y="608255"/>
                  <a:pt x="973495" y="616908"/>
                </a:cubicBezTo>
                <a:cubicBezTo>
                  <a:pt x="986030" y="767340"/>
                  <a:pt x="985069" y="709346"/>
                  <a:pt x="985069" y="790529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Freeform 27"/>
          <p:cNvSpPr/>
          <p:nvPr/>
        </p:nvSpPr>
        <p:spPr>
          <a:xfrm>
            <a:off x="1908430" y="3206711"/>
            <a:ext cx="1685717" cy="1106024"/>
          </a:xfrm>
          <a:custGeom>
            <a:avLst/>
            <a:gdLst>
              <a:gd name="connsiteX0" fmla="*/ 69448 w 1389821"/>
              <a:gd name="connsiteY0" fmla="*/ 57873 h 995422"/>
              <a:gd name="connsiteX1" fmla="*/ 46299 w 1389821"/>
              <a:gd name="connsiteY1" fmla="*/ 115746 h 995422"/>
              <a:gd name="connsiteX2" fmla="*/ 34724 w 1389821"/>
              <a:gd name="connsiteY2" fmla="*/ 173620 h 995422"/>
              <a:gd name="connsiteX3" fmla="*/ 23150 w 1389821"/>
              <a:gd name="connsiteY3" fmla="*/ 208344 h 995422"/>
              <a:gd name="connsiteX4" fmla="*/ 11575 w 1389821"/>
              <a:gd name="connsiteY4" fmla="*/ 312516 h 995422"/>
              <a:gd name="connsiteX5" fmla="*/ 0 w 1389821"/>
              <a:gd name="connsiteY5" fmla="*/ 347240 h 995422"/>
              <a:gd name="connsiteX6" fmla="*/ 23150 w 1389821"/>
              <a:gd name="connsiteY6" fmla="*/ 509286 h 995422"/>
              <a:gd name="connsiteX7" fmla="*/ 69448 w 1389821"/>
              <a:gd name="connsiteY7" fmla="*/ 578734 h 995422"/>
              <a:gd name="connsiteX8" fmla="*/ 92598 w 1389821"/>
              <a:gd name="connsiteY8" fmla="*/ 601883 h 995422"/>
              <a:gd name="connsiteX9" fmla="*/ 162046 w 1389821"/>
              <a:gd name="connsiteY9" fmla="*/ 625032 h 995422"/>
              <a:gd name="connsiteX10" fmla="*/ 185195 w 1389821"/>
              <a:gd name="connsiteY10" fmla="*/ 648182 h 995422"/>
              <a:gd name="connsiteX11" fmla="*/ 231494 w 1389821"/>
              <a:gd name="connsiteY11" fmla="*/ 659756 h 995422"/>
              <a:gd name="connsiteX12" fmla="*/ 347241 w 1389821"/>
              <a:gd name="connsiteY12" fmla="*/ 682906 h 995422"/>
              <a:gd name="connsiteX13" fmla="*/ 439838 w 1389821"/>
              <a:gd name="connsiteY13" fmla="*/ 706055 h 995422"/>
              <a:gd name="connsiteX14" fmla="*/ 497712 w 1389821"/>
              <a:gd name="connsiteY14" fmla="*/ 717630 h 995422"/>
              <a:gd name="connsiteX15" fmla="*/ 949124 w 1389821"/>
              <a:gd name="connsiteY15" fmla="*/ 706055 h 995422"/>
              <a:gd name="connsiteX16" fmla="*/ 983848 w 1389821"/>
              <a:gd name="connsiteY16" fmla="*/ 694481 h 995422"/>
              <a:gd name="connsiteX17" fmla="*/ 1053296 w 1389821"/>
              <a:gd name="connsiteY17" fmla="*/ 682906 h 995422"/>
              <a:gd name="connsiteX18" fmla="*/ 1180618 w 1389821"/>
              <a:gd name="connsiteY18" fmla="*/ 648182 h 995422"/>
              <a:gd name="connsiteX19" fmla="*/ 1215342 w 1389821"/>
              <a:gd name="connsiteY19" fmla="*/ 636607 h 995422"/>
              <a:gd name="connsiteX20" fmla="*/ 1250066 w 1389821"/>
              <a:gd name="connsiteY20" fmla="*/ 613458 h 995422"/>
              <a:gd name="connsiteX21" fmla="*/ 1296365 w 1389821"/>
              <a:gd name="connsiteY21" fmla="*/ 567159 h 995422"/>
              <a:gd name="connsiteX22" fmla="*/ 1331089 w 1389821"/>
              <a:gd name="connsiteY22" fmla="*/ 509286 h 995422"/>
              <a:gd name="connsiteX23" fmla="*/ 1354238 w 1389821"/>
              <a:gd name="connsiteY23" fmla="*/ 428263 h 995422"/>
              <a:gd name="connsiteX24" fmla="*/ 1377387 w 1389821"/>
              <a:gd name="connsiteY24" fmla="*/ 358815 h 995422"/>
              <a:gd name="connsiteX25" fmla="*/ 1377387 w 1389821"/>
              <a:gd name="connsiteY25" fmla="*/ 150470 h 995422"/>
              <a:gd name="connsiteX26" fmla="*/ 1342663 w 1389821"/>
              <a:gd name="connsiteY26" fmla="*/ 81022 h 995422"/>
              <a:gd name="connsiteX27" fmla="*/ 1307939 w 1389821"/>
              <a:gd name="connsiteY27" fmla="*/ 57873 h 995422"/>
              <a:gd name="connsiteX28" fmla="*/ 1261641 w 1389821"/>
              <a:gd name="connsiteY28" fmla="*/ 23149 h 995422"/>
              <a:gd name="connsiteX29" fmla="*/ 1088020 w 1389821"/>
              <a:gd name="connsiteY29" fmla="*/ 0 h 995422"/>
              <a:gd name="connsiteX30" fmla="*/ 243069 w 1389821"/>
              <a:gd name="connsiteY30" fmla="*/ 11574 h 995422"/>
              <a:gd name="connsiteX31" fmla="*/ 196770 w 1389821"/>
              <a:gd name="connsiteY31" fmla="*/ 23149 h 995422"/>
              <a:gd name="connsiteX32" fmla="*/ 115747 w 1389821"/>
              <a:gd name="connsiteY32" fmla="*/ 34724 h 995422"/>
              <a:gd name="connsiteX33" fmla="*/ 34724 w 1389821"/>
              <a:gd name="connsiteY33" fmla="*/ 57873 h 995422"/>
              <a:gd name="connsiteX34" fmla="*/ 34724 w 1389821"/>
              <a:gd name="connsiteY34" fmla="*/ 428263 h 995422"/>
              <a:gd name="connsiteX35" fmla="*/ 57874 w 1389821"/>
              <a:gd name="connsiteY35" fmla="*/ 451412 h 995422"/>
              <a:gd name="connsiteX36" fmla="*/ 92598 w 1389821"/>
              <a:gd name="connsiteY36" fmla="*/ 509286 h 995422"/>
              <a:gd name="connsiteX37" fmla="*/ 127322 w 1389821"/>
              <a:gd name="connsiteY37" fmla="*/ 520860 h 995422"/>
              <a:gd name="connsiteX38" fmla="*/ 173620 w 1389821"/>
              <a:gd name="connsiteY38" fmla="*/ 578734 h 995422"/>
              <a:gd name="connsiteX39" fmla="*/ 208344 w 1389821"/>
              <a:gd name="connsiteY39" fmla="*/ 625032 h 995422"/>
              <a:gd name="connsiteX40" fmla="*/ 277793 w 1389821"/>
              <a:gd name="connsiteY40" fmla="*/ 648182 h 995422"/>
              <a:gd name="connsiteX41" fmla="*/ 312517 w 1389821"/>
              <a:gd name="connsiteY41" fmla="*/ 659756 h 995422"/>
              <a:gd name="connsiteX42" fmla="*/ 335666 w 1389821"/>
              <a:gd name="connsiteY42" fmla="*/ 682906 h 995422"/>
              <a:gd name="connsiteX43" fmla="*/ 439838 w 1389821"/>
              <a:gd name="connsiteY43" fmla="*/ 706055 h 995422"/>
              <a:gd name="connsiteX44" fmla="*/ 578734 w 1389821"/>
              <a:gd name="connsiteY44" fmla="*/ 729205 h 995422"/>
              <a:gd name="connsiteX45" fmla="*/ 625033 w 1389821"/>
              <a:gd name="connsiteY45" fmla="*/ 740779 h 995422"/>
              <a:gd name="connsiteX46" fmla="*/ 763929 w 1389821"/>
              <a:gd name="connsiteY46" fmla="*/ 752354 h 995422"/>
              <a:gd name="connsiteX47" fmla="*/ 1018572 w 1389821"/>
              <a:gd name="connsiteY47" fmla="*/ 787078 h 995422"/>
              <a:gd name="connsiteX48" fmla="*/ 1076446 w 1389821"/>
              <a:gd name="connsiteY48" fmla="*/ 798653 h 995422"/>
              <a:gd name="connsiteX49" fmla="*/ 1111170 w 1389821"/>
              <a:gd name="connsiteY49" fmla="*/ 810227 h 995422"/>
              <a:gd name="connsiteX50" fmla="*/ 1169043 w 1389821"/>
              <a:gd name="connsiteY50" fmla="*/ 821802 h 995422"/>
              <a:gd name="connsiteX51" fmla="*/ 1250066 w 1389821"/>
              <a:gd name="connsiteY51" fmla="*/ 844951 h 995422"/>
              <a:gd name="connsiteX52" fmla="*/ 1365813 w 1389821"/>
              <a:gd name="connsiteY52" fmla="*/ 914400 h 995422"/>
              <a:gd name="connsiteX53" fmla="*/ 1342663 w 1389821"/>
              <a:gd name="connsiteY53" fmla="*/ 937549 h 995422"/>
              <a:gd name="connsiteX54" fmla="*/ 1319514 w 1389821"/>
              <a:gd name="connsiteY54" fmla="*/ 972273 h 995422"/>
              <a:gd name="connsiteX55" fmla="*/ 1284790 w 1389821"/>
              <a:gd name="connsiteY55" fmla="*/ 995422 h 995422"/>
              <a:gd name="connsiteX56" fmla="*/ 1145894 w 1389821"/>
              <a:gd name="connsiteY56" fmla="*/ 972273 h 995422"/>
              <a:gd name="connsiteX57" fmla="*/ 1122744 w 1389821"/>
              <a:gd name="connsiteY57" fmla="*/ 949124 h 995422"/>
              <a:gd name="connsiteX58" fmla="*/ 1053296 w 1389821"/>
              <a:gd name="connsiteY58" fmla="*/ 902825 h 995422"/>
              <a:gd name="connsiteX59" fmla="*/ 1030147 w 1389821"/>
              <a:gd name="connsiteY59" fmla="*/ 879675 h 995422"/>
              <a:gd name="connsiteX60" fmla="*/ 960699 w 1389821"/>
              <a:gd name="connsiteY60" fmla="*/ 856526 h 995422"/>
              <a:gd name="connsiteX61" fmla="*/ 925975 w 1389821"/>
              <a:gd name="connsiteY61" fmla="*/ 833377 h 995422"/>
              <a:gd name="connsiteX62" fmla="*/ 902825 w 1389821"/>
              <a:gd name="connsiteY62" fmla="*/ 810227 h 995422"/>
              <a:gd name="connsiteX63" fmla="*/ 856527 w 1389821"/>
              <a:gd name="connsiteY63" fmla="*/ 798653 h 995422"/>
              <a:gd name="connsiteX64" fmla="*/ 787079 w 1389821"/>
              <a:gd name="connsiteY64" fmla="*/ 775503 h 995422"/>
              <a:gd name="connsiteX65" fmla="*/ 717631 w 1389821"/>
              <a:gd name="connsiteY65" fmla="*/ 752354 h 995422"/>
              <a:gd name="connsiteX66" fmla="*/ 682906 w 1389821"/>
              <a:gd name="connsiteY66" fmla="*/ 740779 h 995422"/>
              <a:gd name="connsiteX67" fmla="*/ 648182 w 1389821"/>
              <a:gd name="connsiteY67" fmla="*/ 729205 h 995422"/>
              <a:gd name="connsiteX68" fmla="*/ 324091 w 1389821"/>
              <a:gd name="connsiteY68" fmla="*/ 740779 h 995422"/>
              <a:gd name="connsiteX69" fmla="*/ 243069 w 1389821"/>
              <a:gd name="connsiteY69" fmla="*/ 833377 h 995422"/>
              <a:gd name="connsiteX70" fmla="*/ 208344 w 1389821"/>
              <a:gd name="connsiteY70" fmla="*/ 856526 h 995422"/>
              <a:gd name="connsiteX71" fmla="*/ 173620 w 1389821"/>
              <a:gd name="connsiteY71" fmla="*/ 925974 h 995422"/>
              <a:gd name="connsiteX72" fmla="*/ 150471 w 1389821"/>
              <a:gd name="connsiteY72" fmla="*/ 960698 h 995422"/>
              <a:gd name="connsiteX73" fmla="*/ 57874 w 1389821"/>
              <a:gd name="connsiteY73" fmla="*/ 949124 h 995422"/>
              <a:gd name="connsiteX74" fmla="*/ 46299 w 1389821"/>
              <a:gd name="connsiteY74" fmla="*/ 821802 h 995422"/>
              <a:gd name="connsiteX75" fmla="*/ 104172 w 1389821"/>
              <a:gd name="connsiteY75" fmla="*/ 798653 h 995422"/>
              <a:gd name="connsiteX76" fmla="*/ 173620 w 1389821"/>
              <a:gd name="connsiteY76" fmla="*/ 775503 h 995422"/>
              <a:gd name="connsiteX77" fmla="*/ 243069 w 1389821"/>
              <a:gd name="connsiteY77" fmla="*/ 740779 h 995422"/>
              <a:gd name="connsiteX78" fmla="*/ 277793 w 1389821"/>
              <a:gd name="connsiteY78" fmla="*/ 706055 h 995422"/>
              <a:gd name="connsiteX79" fmla="*/ 347241 w 1389821"/>
              <a:gd name="connsiteY79" fmla="*/ 659756 h 995422"/>
              <a:gd name="connsiteX80" fmla="*/ 381965 w 1389821"/>
              <a:gd name="connsiteY80" fmla="*/ 636607 h 995422"/>
              <a:gd name="connsiteX81" fmla="*/ 428263 w 1389821"/>
              <a:gd name="connsiteY81" fmla="*/ 613458 h 9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89821" h="995422">
                <a:moveTo>
                  <a:pt x="69448" y="57873"/>
                </a:moveTo>
                <a:cubicBezTo>
                  <a:pt x="61732" y="77164"/>
                  <a:pt x="52269" y="95845"/>
                  <a:pt x="46299" y="115746"/>
                </a:cubicBezTo>
                <a:cubicBezTo>
                  <a:pt x="40646" y="134590"/>
                  <a:pt x="39495" y="154534"/>
                  <a:pt x="34724" y="173620"/>
                </a:cubicBezTo>
                <a:cubicBezTo>
                  <a:pt x="31765" y="185456"/>
                  <a:pt x="27008" y="196769"/>
                  <a:pt x="23150" y="208344"/>
                </a:cubicBezTo>
                <a:cubicBezTo>
                  <a:pt x="19292" y="243068"/>
                  <a:pt x="17319" y="278054"/>
                  <a:pt x="11575" y="312516"/>
                </a:cubicBezTo>
                <a:cubicBezTo>
                  <a:pt x="9569" y="324551"/>
                  <a:pt x="0" y="335039"/>
                  <a:pt x="0" y="347240"/>
                </a:cubicBezTo>
                <a:cubicBezTo>
                  <a:pt x="0" y="358896"/>
                  <a:pt x="1729" y="470727"/>
                  <a:pt x="23150" y="509286"/>
                </a:cubicBezTo>
                <a:cubicBezTo>
                  <a:pt x="36661" y="533607"/>
                  <a:pt x="49775" y="559061"/>
                  <a:pt x="69448" y="578734"/>
                </a:cubicBezTo>
                <a:cubicBezTo>
                  <a:pt x="77165" y="586450"/>
                  <a:pt x="82837" y="597003"/>
                  <a:pt x="92598" y="601883"/>
                </a:cubicBezTo>
                <a:cubicBezTo>
                  <a:pt x="114423" y="612795"/>
                  <a:pt x="162046" y="625032"/>
                  <a:pt x="162046" y="625032"/>
                </a:cubicBezTo>
                <a:cubicBezTo>
                  <a:pt x="169762" y="632749"/>
                  <a:pt x="175434" y="643302"/>
                  <a:pt x="185195" y="648182"/>
                </a:cubicBezTo>
                <a:cubicBezTo>
                  <a:pt x="199423" y="655296"/>
                  <a:pt x="216198" y="655386"/>
                  <a:pt x="231494" y="659756"/>
                </a:cubicBezTo>
                <a:cubicBezTo>
                  <a:pt x="324680" y="686380"/>
                  <a:pt x="181288" y="655246"/>
                  <a:pt x="347241" y="682906"/>
                </a:cubicBezTo>
                <a:cubicBezTo>
                  <a:pt x="475219" y="704236"/>
                  <a:pt x="350393" y="683694"/>
                  <a:pt x="439838" y="706055"/>
                </a:cubicBezTo>
                <a:cubicBezTo>
                  <a:pt x="458924" y="710826"/>
                  <a:pt x="478421" y="713772"/>
                  <a:pt x="497712" y="717630"/>
                </a:cubicBezTo>
                <a:cubicBezTo>
                  <a:pt x="648183" y="713772"/>
                  <a:pt x="798774" y="713214"/>
                  <a:pt x="949124" y="706055"/>
                </a:cubicBezTo>
                <a:cubicBezTo>
                  <a:pt x="961311" y="705475"/>
                  <a:pt x="971938" y="697128"/>
                  <a:pt x="983848" y="694481"/>
                </a:cubicBezTo>
                <a:cubicBezTo>
                  <a:pt x="1006758" y="689390"/>
                  <a:pt x="1030206" y="687104"/>
                  <a:pt x="1053296" y="682906"/>
                </a:cubicBezTo>
                <a:cubicBezTo>
                  <a:pt x="1125279" y="669818"/>
                  <a:pt x="1104684" y="673493"/>
                  <a:pt x="1180618" y="648182"/>
                </a:cubicBezTo>
                <a:cubicBezTo>
                  <a:pt x="1192193" y="644324"/>
                  <a:pt x="1205190" y="643375"/>
                  <a:pt x="1215342" y="636607"/>
                </a:cubicBezTo>
                <a:cubicBezTo>
                  <a:pt x="1226917" y="628891"/>
                  <a:pt x="1239504" y="622511"/>
                  <a:pt x="1250066" y="613458"/>
                </a:cubicBezTo>
                <a:cubicBezTo>
                  <a:pt x="1266637" y="599254"/>
                  <a:pt x="1296365" y="567159"/>
                  <a:pt x="1296365" y="567159"/>
                </a:cubicBezTo>
                <a:cubicBezTo>
                  <a:pt x="1329152" y="468792"/>
                  <a:pt x="1283424" y="588727"/>
                  <a:pt x="1331089" y="509286"/>
                </a:cubicBezTo>
                <a:cubicBezTo>
                  <a:pt x="1338866" y="496324"/>
                  <a:pt x="1351213" y="438346"/>
                  <a:pt x="1354238" y="428263"/>
                </a:cubicBezTo>
                <a:cubicBezTo>
                  <a:pt x="1361250" y="404891"/>
                  <a:pt x="1377387" y="358815"/>
                  <a:pt x="1377387" y="358815"/>
                </a:cubicBezTo>
                <a:cubicBezTo>
                  <a:pt x="1392420" y="253585"/>
                  <a:pt x="1395445" y="276875"/>
                  <a:pt x="1377387" y="150470"/>
                </a:cubicBezTo>
                <a:cubicBezTo>
                  <a:pt x="1374249" y="128502"/>
                  <a:pt x="1357947" y="96306"/>
                  <a:pt x="1342663" y="81022"/>
                </a:cubicBezTo>
                <a:cubicBezTo>
                  <a:pt x="1332826" y="71186"/>
                  <a:pt x="1319259" y="65959"/>
                  <a:pt x="1307939" y="57873"/>
                </a:cubicBezTo>
                <a:cubicBezTo>
                  <a:pt x="1292241" y="46660"/>
                  <a:pt x="1280297" y="28058"/>
                  <a:pt x="1261641" y="23149"/>
                </a:cubicBezTo>
                <a:cubicBezTo>
                  <a:pt x="1205178" y="8290"/>
                  <a:pt x="1145894" y="7716"/>
                  <a:pt x="1088020" y="0"/>
                </a:cubicBezTo>
                <a:lnTo>
                  <a:pt x="243069" y="11574"/>
                </a:lnTo>
                <a:cubicBezTo>
                  <a:pt x="227166" y="11987"/>
                  <a:pt x="212421" y="20303"/>
                  <a:pt x="196770" y="23149"/>
                </a:cubicBezTo>
                <a:cubicBezTo>
                  <a:pt x="169928" y="28029"/>
                  <a:pt x="142589" y="29844"/>
                  <a:pt x="115747" y="34724"/>
                </a:cubicBezTo>
                <a:cubicBezTo>
                  <a:pt x="83765" y="40539"/>
                  <a:pt x="64480" y="47954"/>
                  <a:pt x="34724" y="57873"/>
                </a:cubicBezTo>
                <a:cubicBezTo>
                  <a:pt x="20911" y="209826"/>
                  <a:pt x="11408" y="249503"/>
                  <a:pt x="34724" y="428263"/>
                </a:cubicBezTo>
                <a:cubicBezTo>
                  <a:pt x="36135" y="439084"/>
                  <a:pt x="50157" y="443696"/>
                  <a:pt x="57874" y="451412"/>
                </a:cubicBezTo>
                <a:cubicBezTo>
                  <a:pt x="66978" y="478726"/>
                  <a:pt x="66117" y="493397"/>
                  <a:pt x="92598" y="509286"/>
                </a:cubicBezTo>
                <a:cubicBezTo>
                  <a:pt x="103060" y="515563"/>
                  <a:pt x="115747" y="517002"/>
                  <a:pt x="127322" y="520860"/>
                </a:cubicBezTo>
                <a:cubicBezTo>
                  <a:pt x="184550" y="606703"/>
                  <a:pt x="118650" y="512769"/>
                  <a:pt x="173620" y="578734"/>
                </a:cubicBezTo>
                <a:cubicBezTo>
                  <a:pt x="185970" y="593554"/>
                  <a:pt x="192293" y="614331"/>
                  <a:pt x="208344" y="625032"/>
                </a:cubicBezTo>
                <a:cubicBezTo>
                  <a:pt x="228648" y="638568"/>
                  <a:pt x="254643" y="640466"/>
                  <a:pt x="277793" y="648182"/>
                </a:cubicBezTo>
                <a:lnTo>
                  <a:pt x="312517" y="659756"/>
                </a:lnTo>
                <a:cubicBezTo>
                  <a:pt x="320233" y="667473"/>
                  <a:pt x="326308" y="677291"/>
                  <a:pt x="335666" y="682906"/>
                </a:cubicBezTo>
                <a:cubicBezTo>
                  <a:pt x="357586" y="696058"/>
                  <a:pt x="425811" y="703717"/>
                  <a:pt x="439838" y="706055"/>
                </a:cubicBezTo>
                <a:cubicBezTo>
                  <a:pt x="517375" y="731901"/>
                  <a:pt x="434751" y="707054"/>
                  <a:pt x="578734" y="729205"/>
                </a:cubicBezTo>
                <a:cubicBezTo>
                  <a:pt x="594457" y="731624"/>
                  <a:pt x="609248" y="738806"/>
                  <a:pt x="625033" y="740779"/>
                </a:cubicBezTo>
                <a:cubicBezTo>
                  <a:pt x="671133" y="746541"/>
                  <a:pt x="717661" y="748148"/>
                  <a:pt x="763929" y="752354"/>
                </a:cubicBezTo>
                <a:cubicBezTo>
                  <a:pt x="868121" y="761826"/>
                  <a:pt x="911952" y="765754"/>
                  <a:pt x="1018572" y="787078"/>
                </a:cubicBezTo>
                <a:cubicBezTo>
                  <a:pt x="1037863" y="790936"/>
                  <a:pt x="1057360" y="793882"/>
                  <a:pt x="1076446" y="798653"/>
                </a:cubicBezTo>
                <a:cubicBezTo>
                  <a:pt x="1088282" y="801612"/>
                  <a:pt x="1099334" y="807268"/>
                  <a:pt x="1111170" y="810227"/>
                </a:cubicBezTo>
                <a:cubicBezTo>
                  <a:pt x="1130256" y="814998"/>
                  <a:pt x="1149838" y="817534"/>
                  <a:pt x="1169043" y="821802"/>
                </a:cubicBezTo>
                <a:cubicBezTo>
                  <a:pt x="1212642" y="831491"/>
                  <a:pt x="1211399" y="832063"/>
                  <a:pt x="1250066" y="844951"/>
                </a:cubicBezTo>
                <a:cubicBezTo>
                  <a:pt x="1333871" y="900821"/>
                  <a:pt x="1294629" y="878807"/>
                  <a:pt x="1365813" y="914400"/>
                </a:cubicBezTo>
                <a:cubicBezTo>
                  <a:pt x="1358096" y="922116"/>
                  <a:pt x="1349480" y="929028"/>
                  <a:pt x="1342663" y="937549"/>
                </a:cubicBezTo>
                <a:cubicBezTo>
                  <a:pt x="1333973" y="948412"/>
                  <a:pt x="1329351" y="962436"/>
                  <a:pt x="1319514" y="972273"/>
                </a:cubicBezTo>
                <a:cubicBezTo>
                  <a:pt x="1309677" y="982110"/>
                  <a:pt x="1296365" y="987706"/>
                  <a:pt x="1284790" y="995422"/>
                </a:cubicBezTo>
                <a:cubicBezTo>
                  <a:pt x="1274492" y="994278"/>
                  <a:pt x="1176746" y="990784"/>
                  <a:pt x="1145894" y="972273"/>
                </a:cubicBezTo>
                <a:cubicBezTo>
                  <a:pt x="1136536" y="966658"/>
                  <a:pt x="1131474" y="955672"/>
                  <a:pt x="1122744" y="949124"/>
                </a:cubicBezTo>
                <a:cubicBezTo>
                  <a:pt x="1100486" y="932431"/>
                  <a:pt x="1072969" y="922499"/>
                  <a:pt x="1053296" y="902825"/>
                </a:cubicBezTo>
                <a:cubicBezTo>
                  <a:pt x="1045580" y="895108"/>
                  <a:pt x="1039908" y="884555"/>
                  <a:pt x="1030147" y="879675"/>
                </a:cubicBezTo>
                <a:cubicBezTo>
                  <a:pt x="1008322" y="868762"/>
                  <a:pt x="981002" y="870061"/>
                  <a:pt x="960699" y="856526"/>
                </a:cubicBezTo>
                <a:cubicBezTo>
                  <a:pt x="949124" y="848810"/>
                  <a:pt x="936838" y="842067"/>
                  <a:pt x="925975" y="833377"/>
                </a:cubicBezTo>
                <a:cubicBezTo>
                  <a:pt x="917453" y="826560"/>
                  <a:pt x="912586" y="815107"/>
                  <a:pt x="902825" y="810227"/>
                </a:cubicBezTo>
                <a:cubicBezTo>
                  <a:pt x="888597" y="803113"/>
                  <a:pt x="871764" y="803224"/>
                  <a:pt x="856527" y="798653"/>
                </a:cubicBezTo>
                <a:cubicBezTo>
                  <a:pt x="833155" y="791641"/>
                  <a:pt x="810228" y="783219"/>
                  <a:pt x="787079" y="775503"/>
                </a:cubicBezTo>
                <a:lnTo>
                  <a:pt x="717631" y="752354"/>
                </a:lnTo>
                <a:lnTo>
                  <a:pt x="682906" y="740779"/>
                </a:lnTo>
                <a:lnTo>
                  <a:pt x="648182" y="729205"/>
                </a:lnTo>
                <a:cubicBezTo>
                  <a:pt x="540152" y="733063"/>
                  <a:pt x="431688" y="730366"/>
                  <a:pt x="324091" y="740779"/>
                </a:cubicBezTo>
                <a:cubicBezTo>
                  <a:pt x="284599" y="744601"/>
                  <a:pt x="260321" y="821876"/>
                  <a:pt x="243069" y="833377"/>
                </a:cubicBezTo>
                <a:lnTo>
                  <a:pt x="208344" y="856526"/>
                </a:lnTo>
                <a:cubicBezTo>
                  <a:pt x="142002" y="956040"/>
                  <a:pt x="221541" y="830132"/>
                  <a:pt x="173620" y="925974"/>
                </a:cubicBezTo>
                <a:cubicBezTo>
                  <a:pt x="167399" y="938416"/>
                  <a:pt x="158187" y="949123"/>
                  <a:pt x="150471" y="960698"/>
                </a:cubicBezTo>
                <a:cubicBezTo>
                  <a:pt x="119605" y="956840"/>
                  <a:pt x="83357" y="966962"/>
                  <a:pt x="57874" y="949124"/>
                </a:cubicBezTo>
                <a:cubicBezTo>
                  <a:pt x="33986" y="932402"/>
                  <a:pt x="25517" y="846047"/>
                  <a:pt x="46299" y="821802"/>
                </a:cubicBezTo>
                <a:cubicBezTo>
                  <a:pt x="59821" y="806027"/>
                  <a:pt x="84646" y="805753"/>
                  <a:pt x="104172" y="798653"/>
                </a:cubicBezTo>
                <a:cubicBezTo>
                  <a:pt x="127104" y="790314"/>
                  <a:pt x="173620" y="775503"/>
                  <a:pt x="173620" y="775503"/>
                </a:cubicBezTo>
                <a:cubicBezTo>
                  <a:pt x="237289" y="711837"/>
                  <a:pt x="143515" y="797667"/>
                  <a:pt x="243069" y="740779"/>
                </a:cubicBezTo>
                <a:cubicBezTo>
                  <a:pt x="257281" y="732658"/>
                  <a:pt x="264872" y="716105"/>
                  <a:pt x="277793" y="706055"/>
                </a:cubicBezTo>
                <a:cubicBezTo>
                  <a:pt x="299754" y="688974"/>
                  <a:pt x="324092" y="675189"/>
                  <a:pt x="347241" y="659756"/>
                </a:cubicBezTo>
                <a:cubicBezTo>
                  <a:pt x="358816" y="652040"/>
                  <a:pt x="369523" y="642828"/>
                  <a:pt x="381965" y="636607"/>
                </a:cubicBezTo>
                <a:lnTo>
                  <a:pt x="428263" y="613458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805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6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04800" y="754944"/>
            <a:ext cx="9575799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2858893"/>
            <a:ext cx="959233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2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51000" y="2324100"/>
            <a:ext cx="694266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0" y="3924300"/>
            <a:ext cx="694266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592667" y="465328"/>
            <a:ext cx="9287933" cy="163017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আশ্রয়বাক্যের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হলো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376681" y="1866903"/>
            <a:ext cx="4166236" cy="27515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9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29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7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29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4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1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4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6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6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33545" y="647703"/>
            <a:ext cx="3230762" cy="889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57866" tIns="28932" rIns="57866" bIns="2893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1" y="1866900"/>
            <a:ext cx="3098801" cy="289560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33429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9400" y="2004179"/>
            <a:ext cx="9525000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Bevel 13"/>
          <p:cNvSpPr/>
          <p:nvPr/>
        </p:nvSpPr>
        <p:spPr>
          <a:xfrm>
            <a:off x="592667" y="297744"/>
            <a:ext cx="90593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455333" y="156633"/>
            <a:ext cx="3640667" cy="87206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যেমন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67" y="1418167"/>
            <a:ext cx="414866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67" y="2264833"/>
            <a:ext cx="452966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67" y="3111500"/>
            <a:ext cx="6858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5757333" y="4000500"/>
            <a:ext cx="2370667" cy="1687612"/>
          </a:xfrm>
          <a:prstGeom prst="cloudCallout">
            <a:avLst>
              <a:gd name="adj1" fmla="val -24692"/>
              <a:gd name="adj2" fmla="val -479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091637" y="2010833"/>
            <a:ext cx="3048000" cy="1100667"/>
          </a:xfrm>
          <a:prstGeom prst="cloudCallout">
            <a:avLst>
              <a:gd name="adj1" fmla="val -50189"/>
              <a:gd name="adj2" fmla="val 2713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6360201" y="3545037"/>
            <a:ext cx="910931" cy="7619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6265334" y="2434168"/>
            <a:ext cx="1185333" cy="96861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Cloud Callout 36"/>
          <p:cNvSpPr/>
          <p:nvPr/>
        </p:nvSpPr>
        <p:spPr>
          <a:xfrm>
            <a:off x="5122334" y="1016761"/>
            <a:ext cx="4868334" cy="909406"/>
          </a:xfrm>
          <a:prstGeom prst="cloudCallout">
            <a:avLst>
              <a:gd name="adj1" fmla="val -50189"/>
              <a:gd name="adj2" fmla="val 2713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Left-Right Arrow 37"/>
          <p:cNvSpPr/>
          <p:nvPr/>
        </p:nvSpPr>
        <p:spPr>
          <a:xfrm rot="10800000">
            <a:off x="4201985" y="1613204"/>
            <a:ext cx="920349" cy="3057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744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4" grpId="0" animBg="1"/>
      <p:bldP spid="15" grpId="0" animBg="1"/>
      <p:bldP spid="37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8000" y="1748566"/>
            <a:ext cx="9144000" cy="1597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89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89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89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Bevel 13"/>
          <p:cNvSpPr/>
          <p:nvPr/>
        </p:nvSpPr>
        <p:spPr>
          <a:xfrm>
            <a:off x="592667" y="105833"/>
            <a:ext cx="90593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455333" y="-105833"/>
            <a:ext cx="3640667" cy="118533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যেমন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67" y="1418167"/>
            <a:ext cx="414866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67" y="2264833"/>
            <a:ext cx="452966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67" y="3111500"/>
            <a:ext cx="6858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77333" y="4387222"/>
            <a:ext cx="2370667" cy="1179612"/>
          </a:xfrm>
          <a:prstGeom prst="cloudCallout">
            <a:avLst>
              <a:gd name="adj1" fmla="val -24692"/>
              <a:gd name="adj2" fmla="val -4795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565644" y="4085167"/>
            <a:ext cx="3990856" cy="1227667"/>
          </a:xfrm>
          <a:prstGeom prst="cloudCallout">
            <a:avLst>
              <a:gd name="adj1" fmla="val -50189"/>
              <a:gd name="adj2" fmla="val 2713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1830535" y="3841368"/>
            <a:ext cx="910931" cy="6773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2857500" y="3735731"/>
            <a:ext cx="1037167" cy="98443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Cloud Callout 36"/>
          <p:cNvSpPr/>
          <p:nvPr/>
        </p:nvSpPr>
        <p:spPr>
          <a:xfrm>
            <a:off x="4487333" y="2032761"/>
            <a:ext cx="5503336" cy="909406"/>
          </a:xfrm>
          <a:prstGeom prst="cloudCallout">
            <a:avLst>
              <a:gd name="adj1" fmla="val -50189"/>
              <a:gd name="adj2" fmla="val 2713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44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আশ্রয়বাক্য</a:t>
            </a:r>
            <a:endParaRPr lang="en-US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7159" y="2314937"/>
            <a:ext cx="4444679" cy="750467"/>
          </a:xfrm>
          <a:custGeom>
            <a:avLst/>
            <a:gdLst>
              <a:gd name="connsiteX0" fmla="*/ 1319514 w 4444679"/>
              <a:gd name="connsiteY0" fmla="*/ 590309 h 750467"/>
              <a:gd name="connsiteX1" fmla="*/ 1296365 w 4444679"/>
              <a:gd name="connsiteY1" fmla="*/ 497711 h 750467"/>
              <a:gd name="connsiteX2" fmla="*/ 1261641 w 4444679"/>
              <a:gd name="connsiteY2" fmla="*/ 462987 h 750467"/>
              <a:gd name="connsiteX3" fmla="*/ 1250066 w 4444679"/>
              <a:gd name="connsiteY3" fmla="*/ 416688 h 750467"/>
              <a:gd name="connsiteX4" fmla="*/ 1226917 w 4444679"/>
              <a:gd name="connsiteY4" fmla="*/ 347240 h 750467"/>
              <a:gd name="connsiteX5" fmla="*/ 1226917 w 4444679"/>
              <a:gd name="connsiteY5" fmla="*/ 69448 h 750467"/>
              <a:gd name="connsiteX6" fmla="*/ 1192193 w 4444679"/>
              <a:gd name="connsiteY6" fmla="*/ 46298 h 750467"/>
              <a:gd name="connsiteX7" fmla="*/ 1145894 w 4444679"/>
              <a:gd name="connsiteY7" fmla="*/ 34724 h 750467"/>
              <a:gd name="connsiteX8" fmla="*/ 1064871 w 4444679"/>
              <a:gd name="connsiteY8" fmla="*/ 0 h 750467"/>
              <a:gd name="connsiteX9" fmla="*/ 451413 w 4444679"/>
              <a:gd name="connsiteY9" fmla="*/ 11574 h 750467"/>
              <a:gd name="connsiteX10" fmla="*/ 381965 w 4444679"/>
              <a:gd name="connsiteY10" fmla="*/ 34724 h 750467"/>
              <a:gd name="connsiteX11" fmla="*/ 289368 w 4444679"/>
              <a:gd name="connsiteY11" fmla="*/ 46298 h 750467"/>
              <a:gd name="connsiteX12" fmla="*/ 219919 w 4444679"/>
              <a:gd name="connsiteY12" fmla="*/ 81022 h 750467"/>
              <a:gd name="connsiteX13" fmla="*/ 173621 w 4444679"/>
              <a:gd name="connsiteY13" fmla="*/ 150471 h 750467"/>
              <a:gd name="connsiteX14" fmla="*/ 69449 w 4444679"/>
              <a:gd name="connsiteY14" fmla="*/ 185195 h 750467"/>
              <a:gd name="connsiteX15" fmla="*/ 34725 w 4444679"/>
              <a:gd name="connsiteY15" fmla="*/ 254643 h 750467"/>
              <a:gd name="connsiteX16" fmla="*/ 0 w 4444679"/>
              <a:gd name="connsiteY16" fmla="*/ 312516 h 750467"/>
              <a:gd name="connsiteX17" fmla="*/ 11575 w 4444679"/>
              <a:gd name="connsiteY17" fmla="*/ 544010 h 750467"/>
              <a:gd name="connsiteX18" fmla="*/ 34725 w 4444679"/>
              <a:gd name="connsiteY18" fmla="*/ 567159 h 750467"/>
              <a:gd name="connsiteX19" fmla="*/ 69449 w 4444679"/>
              <a:gd name="connsiteY19" fmla="*/ 590309 h 750467"/>
              <a:gd name="connsiteX20" fmla="*/ 162046 w 4444679"/>
              <a:gd name="connsiteY20" fmla="*/ 613458 h 750467"/>
              <a:gd name="connsiteX21" fmla="*/ 243069 w 4444679"/>
              <a:gd name="connsiteY21" fmla="*/ 648182 h 750467"/>
              <a:gd name="connsiteX22" fmla="*/ 347241 w 4444679"/>
              <a:gd name="connsiteY22" fmla="*/ 671331 h 750467"/>
              <a:gd name="connsiteX23" fmla="*/ 462988 w 4444679"/>
              <a:gd name="connsiteY23" fmla="*/ 706055 h 750467"/>
              <a:gd name="connsiteX24" fmla="*/ 937550 w 4444679"/>
              <a:gd name="connsiteY24" fmla="*/ 694481 h 750467"/>
              <a:gd name="connsiteX25" fmla="*/ 960699 w 4444679"/>
              <a:gd name="connsiteY25" fmla="*/ 671331 h 750467"/>
              <a:gd name="connsiteX26" fmla="*/ 1018573 w 4444679"/>
              <a:gd name="connsiteY26" fmla="*/ 659757 h 750467"/>
              <a:gd name="connsiteX27" fmla="*/ 1076446 w 4444679"/>
              <a:gd name="connsiteY27" fmla="*/ 636607 h 750467"/>
              <a:gd name="connsiteX28" fmla="*/ 1145894 w 4444679"/>
              <a:gd name="connsiteY28" fmla="*/ 625033 h 750467"/>
              <a:gd name="connsiteX29" fmla="*/ 1203768 w 4444679"/>
              <a:gd name="connsiteY29" fmla="*/ 613458 h 750467"/>
              <a:gd name="connsiteX30" fmla="*/ 1238492 w 4444679"/>
              <a:gd name="connsiteY30" fmla="*/ 601883 h 750467"/>
              <a:gd name="connsiteX31" fmla="*/ 1296365 w 4444679"/>
              <a:gd name="connsiteY31" fmla="*/ 590309 h 750467"/>
              <a:gd name="connsiteX32" fmla="*/ 1388963 w 4444679"/>
              <a:gd name="connsiteY32" fmla="*/ 601883 h 750467"/>
              <a:gd name="connsiteX33" fmla="*/ 1423687 w 4444679"/>
              <a:gd name="connsiteY33" fmla="*/ 613458 h 750467"/>
              <a:gd name="connsiteX34" fmla="*/ 1446836 w 4444679"/>
              <a:gd name="connsiteY34" fmla="*/ 648182 h 750467"/>
              <a:gd name="connsiteX35" fmla="*/ 1527859 w 4444679"/>
              <a:gd name="connsiteY35" fmla="*/ 694481 h 750467"/>
              <a:gd name="connsiteX36" fmla="*/ 1562583 w 4444679"/>
              <a:gd name="connsiteY36" fmla="*/ 717630 h 750467"/>
              <a:gd name="connsiteX37" fmla="*/ 2013995 w 4444679"/>
              <a:gd name="connsiteY37" fmla="*/ 729205 h 750467"/>
              <a:gd name="connsiteX38" fmla="*/ 3055717 w 4444679"/>
              <a:gd name="connsiteY38" fmla="*/ 729205 h 750467"/>
              <a:gd name="connsiteX39" fmla="*/ 3113590 w 4444679"/>
              <a:gd name="connsiteY39" fmla="*/ 671331 h 750467"/>
              <a:gd name="connsiteX40" fmla="*/ 3206188 w 4444679"/>
              <a:gd name="connsiteY40" fmla="*/ 659757 h 750467"/>
              <a:gd name="connsiteX41" fmla="*/ 3356659 w 4444679"/>
              <a:gd name="connsiteY41" fmla="*/ 625033 h 750467"/>
              <a:gd name="connsiteX42" fmla="*/ 3379808 w 4444679"/>
              <a:gd name="connsiteY42" fmla="*/ 601883 h 750467"/>
              <a:gd name="connsiteX43" fmla="*/ 3414532 w 4444679"/>
              <a:gd name="connsiteY43" fmla="*/ 578734 h 750467"/>
              <a:gd name="connsiteX44" fmla="*/ 3449256 w 4444679"/>
              <a:gd name="connsiteY44" fmla="*/ 567159 h 750467"/>
              <a:gd name="connsiteX45" fmla="*/ 3483980 w 4444679"/>
              <a:gd name="connsiteY45" fmla="*/ 544010 h 750467"/>
              <a:gd name="connsiteX46" fmla="*/ 3565003 w 4444679"/>
              <a:gd name="connsiteY46" fmla="*/ 509286 h 750467"/>
              <a:gd name="connsiteX47" fmla="*/ 3657600 w 4444679"/>
              <a:gd name="connsiteY47" fmla="*/ 474562 h 750467"/>
              <a:gd name="connsiteX48" fmla="*/ 3727049 w 4444679"/>
              <a:gd name="connsiteY48" fmla="*/ 439838 h 750467"/>
              <a:gd name="connsiteX49" fmla="*/ 3808071 w 4444679"/>
              <a:gd name="connsiteY49" fmla="*/ 393539 h 750467"/>
              <a:gd name="connsiteX50" fmla="*/ 3854370 w 4444679"/>
              <a:gd name="connsiteY50" fmla="*/ 370390 h 750467"/>
              <a:gd name="connsiteX51" fmla="*/ 3877519 w 4444679"/>
              <a:gd name="connsiteY51" fmla="*/ 347240 h 750467"/>
              <a:gd name="connsiteX52" fmla="*/ 3958542 w 4444679"/>
              <a:gd name="connsiteY52" fmla="*/ 324091 h 750467"/>
              <a:gd name="connsiteX53" fmla="*/ 3993266 w 4444679"/>
              <a:gd name="connsiteY53" fmla="*/ 312516 h 750467"/>
              <a:gd name="connsiteX54" fmla="*/ 4051140 w 4444679"/>
              <a:gd name="connsiteY54" fmla="*/ 300941 h 750467"/>
              <a:gd name="connsiteX55" fmla="*/ 4259484 w 4444679"/>
              <a:gd name="connsiteY55" fmla="*/ 277792 h 750467"/>
              <a:gd name="connsiteX56" fmla="*/ 4386806 w 4444679"/>
              <a:gd name="connsiteY56" fmla="*/ 243068 h 750467"/>
              <a:gd name="connsiteX57" fmla="*/ 4444679 w 4444679"/>
              <a:gd name="connsiteY57" fmla="*/ 231493 h 75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44679" h="750467">
                <a:moveTo>
                  <a:pt x="1319514" y="590309"/>
                </a:moveTo>
                <a:cubicBezTo>
                  <a:pt x="1317844" y="581957"/>
                  <a:pt x="1306536" y="512967"/>
                  <a:pt x="1296365" y="497711"/>
                </a:cubicBezTo>
                <a:cubicBezTo>
                  <a:pt x="1287285" y="484091"/>
                  <a:pt x="1273216" y="474562"/>
                  <a:pt x="1261641" y="462987"/>
                </a:cubicBezTo>
                <a:cubicBezTo>
                  <a:pt x="1257783" y="447554"/>
                  <a:pt x="1254637" y="431925"/>
                  <a:pt x="1250066" y="416688"/>
                </a:cubicBezTo>
                <a:cubicBezTo>
                  <a:pt x="1243054" y="393316"/>
                  <a:pt x="1226917" y="347240"/>
                  <a:pt x="1226917" y="347240"/>
                </a:cubicBezTo>
                <a:cubicBezTo>
                  <a:pt x="1230306" y="296412"/>
                  <a:pt x="1251228" y="136304"/>
                  <a:pt x="1226917" y="69448"/>
                </a:cubicBezTo>
                <a:cubicBezTo>
                  <a:pt x="1222163" y="56374"/>
                  <a:pt x="1204979" y="51778"/>
                  <a:pt x="1192193" y="46298"/>
                </a:cubicBezTo>
                <a:cubicBezTo>
                  <a:pt x="1177571" y="40032"/>
                  <a:pt x="1161190" y="39094"/>
                  <a:pt x="1145894" y="34724"/>
                </a:cubicBezTo>
                <a:cubicBezTo>
                  <a:pt x="1106159" y="23371"/>
                  <a:pt x="1106020" y="20574"/>
                  <a:pt x="1064871" y="0"/>
                </a:cubicBezTo>
                <a:cubicBezTo>
                  <a:pt x="860385" y="3858"/>
                  <a:pt x="655672" y="1188"/>
                  <a:pt x="451413" y="11574"/>
                </a:cubicBezTo>
                <a:cubicBezTo>
                  <a:pt x="427043" y="12813"/>
                  <a:pt x="406178" y="31698"/>
                  <a:pt x="381965" y="34724"/>
                </a:cubicBezTo>
                <a:lnTo>
                  <a:pt x="289368" y="46298"/>
                </a:lnTo>
                <a:cubicBezTo>
                  <a:pt x="235456" y="100210"/>
                  <a:pt x="305250" y="38356"/>
                  <a:pt x="219919" y="81022"/>
                </a:cubicBezTo>
                <a:cubicBezTo>
                  <a:pt x="136919" y="122522"/>
                  <a:pt x="276992" y="84689"/>
                  <a:pt x="173621" y="150471"/>
                </a:cubicBezTo>
                <a:cubicBezTo>
                  <a:pt x="142741" y="170122"/>
                  <a:pt x="69449" y="185195"/>
                  <a:pt x="69449" y="185195"/>
                </a:cubicBezTo>
                <a:cubicBezTo>
                  <a:pt x="40355" y="272475"/>
                  <a:pt x="79601" y="164892"/>
                  <a:pt x="34725" y="254643"/>
                </a:cubicBezTo>
                <a:cubicBezTo>
                  <a:pt x="4675" y="314743"/>
                  <a:pt x="45215" y="267303"/>
                  <a:pt x="0" y="312516"/>
                </a:cubicBezTo>
                <a:cubicBezTo>
                  <a:pt x="3858" y="389681"/>
                  <a:pt x="1136" y="467457"/>
                  <a:pt x="11575" y="544010"/>
                </a:cubicBezTo>
                <a:cubicBezTo>
                  <a:pt x="13050" y="554823"/>
                  <a:pt x="26204" y="560342"/>
                  <a:pt x="34725" y="567159"/>
                </a:cubicBezTo>
                <a:cubicBezTo>
                  <a:pt x="45588" y="575849"/>
                  <a:pt x="57006" y="584088"/>
                  <a:pt x="69449" y="590309"/>
                </a:cubicBezTo>
                <a:cubicBezTo>
                  <a:pt x="93173" y="602171"/>
                  <a:pt x="140041" y="609057"/>
                  <a:pt x="162046" y="613458"/>
                </a:cubicBezTo>
                <a:cubicBezTo>
                  <a:pt x="195170" y="630020"/>
                  <a:pt x="209009" y="639667"/>
                  <a:pt x="243069" y="648182"/>
                </a:cubicBezTo>
                <a:cubicBezTo>
                  <a:pt x="309128" y="664697"/>
                  <a:pt x="287850" y="653514"/>
                  <a:pt x="347241" y="671331"/>
                </a:cubicBezTo>
                <a:cubicBezTo>
                  <a:pt x="488141" y="713601"/>
                  <a:pt x="356274" y="679378"/>
                  <a:pt x="462988" y="706055"/>
                </a:cubicBezTo>
                <a:cubicBezTo>
                  <a:pt x="621175" y="702197"/>
                  <a:pt x="779699" y="705494"/>
                  <a:pt x="937550" y="694481"/>
                </a:cubicBezTo>
                <a:cubicBezTo>
                  <a:pt x="948436" y="693721"/>
                  <a:pt x="950669" y="675630"/>
                  <a:pt x="960699" y="671331"/>
                </a:cubicBezTo>
                <a:cubicBezTo>
                  <a:pt x="978782" y="663581"/>
                  <a:pt x="999282" y="663615"/>
                  <a:pt x="1018573" y="659757"/>
                </a:cubicBezTo>
                <a:cubicBezTo>
                  <a:pt x="1037864" y="652040"/>
                  <a:pt x="1056401" y="642074"/>
                  <a:pt x="1076446" y="636607"/>
                </a:cubicBezTo>
                <a:cubicBezTo>
                  <a:pt x="1099088" y="630432"/>
                  <a:pt x="1122804" y="629231"/>
                  <a:pt x="1145894" y="625033"/>
                </a:cubicBezTo>
                <a:cubicBezTo>
                  <a:pt x="1165250" y="621514"/>
                  <a:pt x="1184682" y="618230"/>
                  <a:pt x="1203768" y="613458"/>
                </a:cubicBezTo>
                <a:cubicBezTo>
                  <a:pt x="1215605" y="610499"/>
                  <a:pt x="1226655" y="604842"/>
                  <a:pt x="1238492" y="601883"/>
                </a:cubicBezTo>
                <a:cubicBezTo>
                  <a:pt x="1257578" y="597112"/>
                  <a:pt x="1277074" y="594167"/>
                  <a:pt x="1296365" y="590309"/>
                </a:cubicBezTo>
                <a:cubicBezTo>
                  <a:pt x="1327231" y="594167"/>
                  <a:pt x="1358359" y="596319"/>
                  <a:pt x="1388963" y="601883"/>
                </a:cubicBezTo>
                <a:cubicBezTo>
                  <a:pt x="1400967" y="604066"/>
                  <a:pt x="1414160" y="605836"/>
                  <a:pt x="1423687" y="613458"/>
                </a:cubicBezTo>
                <a:cubicBezTo>
                  <a:pt x="1434550" y="622148"/>
                  <a:pt x="1435855" y="639641"/>
                  <a:pt x="1446836" y="648182"/>
                </a:cubicBezTo>
                <a:cubicBezTo>
                  <a:pt x="1471390" y="667279"/>
                  <a:pt x="1501186" y="678477"/>
                  <a:pt x="1527859" y="694481"/>
                </a:cubicBezTo>
                <a:cubicBezTo>
                  <a:pt x="1539788" y="701638"/>
                  <a:pt x="1548707" y="716639"/>
                  <a:pt x="1562583" y="717630"/>
                </a:cubicBezTo>
                <a:cubicBezTo>
                  <a:pt x="1712721" y="728354"/>
                  <a:pt x="1863524" y="725347"/>
                  <a:pt x="2013995" y="729205"/>
                </a:cubicBezTo>
                <a:cubicBezTo>
                  <a:pt x="2389247" y="748954"/>
                  <a:pt x="2601827" y="765038"/>
                  <a:pt x="3055717" y="729205"/>
                </a:cubicBezTo>
                <a:cubicBezTo>
                  <a:pt x="3082914" y="727058"/>
                  <a:pt x="3086519" y="674715"/>
                  <a:pt x="3113590" y="671331"/>
                </a:cubicBezTo>
                <a:lnTo>
                  <a:pt x="3206188" y="659757"/>
                </a:lnTo>
                <a:cubicBezTo>
                  <a:pt x="3265904" y="600038"/>
                  <a:pt x="3193344" y="662721"/>
                  <a:pt x="3356659" y="625033"/>
                </a:cubicBezTo>
                <a:cubicBezTo>
                  <a:pt x="3367292" y="622579"/>
                  <a:pt x="3371287" y="608700"/>
                  <a:pt x="3379808" y="601883"/>
                </a:cubicBezTo>
                <a:cubicBezTo>
                  <a:pt x="3390671" y="593193"/>
                  <a:pt x="3402090" y="584955"/>
                  <a:pt x="3414532" y="578734"/>
                </a:cubicBezTo>
                <a:cubicBezTo>
                  <a:pt x="3425445" y="573278"/>
                  <a:pt x="3438343" y="572615"/>
                  <a:pt x="3449256" y="567159"/>
                </a:cubicBezTo>
                <a:cubicBezTo>
                  <a:pt x="3461698" y="560938"/>
                  <a:pt x="3471902" y="550912"/>
                  <a:pt x="3483980" y="544010"/>
                </a:cubicBezTo>
                <a:cubicBezTo>
                  <a:pt x="3560770" y="500130"/>
                  <a:pt x="3500066" y="537116"/>
                  <a:pt x="3565003" y="509286"/>
                </a:cubicBezTo>
                <a:cubicBezTo>
                  <a:pt x="3649744" y="472969"/>
                  <a:pt x="3572239" y="495901"/>
                  <a:pt x="3657600" y="474562"/>
                </a:cubicBezTo>
                <a:cubicBezTo>
                  <a:pt x="3699805" y="432357"/>
                  <a:pt x="3658784" y="465437"/>
                  <a:pt x="3727049" y="439838"/>
                </a:cubicBezTo>
                <a:cubicBezTo>
                  <a:pt x="3777919" y="420762"/>
                  <a:pt x="3765336" y="417959"/>
                  <a:pt x="3808071" y="393539"/>
                </a:cubicBezTo>
                <a:cubicBezTo>
                  <a:pt x="3823052" y="384978"/>
                  <a:pt x="3838937" y="378106"/>
                  <a:pt x="3854370" y="370390"/>
                </a:cubicBezTo>
                <a:cubicBezTo>
                  <a:pt x="3862086" y="362673"/>
                  <a:pt x="3868161" y="352855"/>
                  <a:pt x="3877519" y="347240"/>
                </a:cubicBezTo>
                <a:cubicBezTo>
                  <a:pt x="3890128" y="339675"/>
                  <a:pt x="3948918" y="326841"/>
                  <a:pt x="3958542" y="324091"/>
                </a:cubicBezTo>
                <a:cubicBezTo>
                  <a:pt x="3970273" y="320739"/>
                  <a:pt x="3981429" y="315475"/>
                  <a:pt x="3993266" y="312516"/>
                </a:cubicBezTo>
                <a:cubicBezTo>
                  <a:pt x="4012352" y="307744"/>
                  <a:pt x="4031734" y="304175"/>
                  <a:pt x="4051140" y="300941"/>
                </a:cubicBezTo>
                <a:cubicBezTo>
                  <a:pt x="4135615" y="286862"/>
                  <a:pt x="4165499" y="286336"/>
                  <a:pt x="4259484" y="277792"/>
                </a:cubicBezTo>
                <a:cubicBezTo>
                  <a:pt x="4316885" y="258658"/>
                  <a:pt x="4301946" y="262651"/>
                  <a:pt x="4386806" y="243068"/>
                </a:cubicBezTo>
                <a:cubicBezTo>
                  <a:pt x="4405975" y="238644"/>
                  <a:pt x="4444679" y="231493"/>
                  <a:pt x="4444679" y="23149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14" grpId="0" animBg="1"/>
      <p:bldP spid="15" grpId="0" animBg="1"/>
      <p:bldP spid="37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8000" y="1748566"/>
            <a:ext cx="93726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মধ্যপদের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মধ্যপদের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প্রধানপদ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Bevel 13"/>
          <p:cNvSpPr/>
          <p:nvPr/>
        </p:nvSpPr>
        <p:spPr>
          <a:xfrm>
            <a:off x="592667" y="221544"/>
            <a:ext cx="90593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মধ্যপদের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000" y="1866900"/>
            <a:ext cx="98298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7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আশ্রয়বাক্যের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মধ্যপদের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সমন্ধ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9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000" y="890707"/>
            <a:ext cx="98298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আশ্রয়বাক্যের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সাথেও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মধ্যপদের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000" y="495300"/>
            <a:ext cx="9829800" cy="47089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মধ্যপদ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সমন্ধ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প্রেক্ষিতেই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500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000" y="495300"/>
            <a:ext cx="9829800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1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আশ্রয়বাক্যের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মধ্যপদের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সমন্ধ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আশ্রয়বাক্যের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latin typeface="NikoshBAN" pitchFamily="2" charset="0"/>
                <a:cs typeface="NikoshBAN" pitchFamily="2" charset="0"/>
              </a:rPr>
              <a:t>সাথেও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মধ্যপদের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মধ্যপদ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অপ্রধান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সমন্ধ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প্রেক্ষিতেই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1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30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89000" y="1643042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956" y="1643042"/>
            <a:ext cx="25908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7" y="571500"/>
            <a:ext cx="2590800" cy="994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08400" y="1641595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7156" y="1643042"/>
            <a:ext cx="1676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573894"/>
            <a:ext cx="2043112" cy="9915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9956" y="3089510"/>
            <a:ext cx="25908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183652"/>
            <a:ext cx="1676400" cy="819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8400" y="3088063"/>
            <a:ext cx="11430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156" y="3089510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175540"/>
            <a:ext cx="2043112" cy="8363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200" y="4612178"/>
            <a:ext cx="2926556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lgerian" panose="04020705040A02060702" pitchFamily="8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706320"/>
            <a:ext cx="1676400" cy="819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08400" y="4610731"/>
            <a:ext cx="11430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7156" y="4612178"/>
            <a:ext cx="1676400" cy="457200"/>
          </a:xfrm>
          <a:prstGeom prst="rect">
            <a:avLst/>
          </a:prstGeom>
          <a:solidFill>
            <a:srgbClr val="BA06B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56" y="3698208"/>
            <a:ext cx="1859756" cy="836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571500"/>
            <a:ext cx="2590800" cy="9947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187156" y="3089510"/>
            <a:ext cx="1676400" cy="457200"/>
          </a:xfrm>
          <a:prstGeom prst="rect">
            <a:avLst/>
          </a:prstGeom>
          <a:solidFill>
            <a:srgbClr val="000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175540"/>
            <a:ext cx="2043112" cy="8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9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55112E-17 L 0.6225 -0.0008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5" y="-5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645 -0.019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365500" y="540731"/>
            <a:ext cx="3810000" cy="10844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57866" tIns="28932" rIns="57866" bIns="2893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03210" y="1821066"/>
            <a:ext cx="4972591" cy="3170035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06"/>
              </a:spcAft>
            </a:pP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06"/>
              </a:spcAft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সহানুমান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06"/>
              </a:spcAft>
            </a:pPr>
            <a:r>
              <a:rPr lang="en-US" sz="33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3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4635500" y="1487823"/>
            <a:ext cx="136626" cy="34809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17063"/>
            <a:ext cx="3629222" cy="324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27000" y="92365"/>
            <a:ext cx="9969500" cy="5692089"/>
            <a:chOff x="-21709" y="-17734"/>
            <a:chExt cx="9192073" cy="7036504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8770"/>
              <a:chOff x="0" y="0"/>
              <a:chExt cx="9144000" cy="701877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169226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vel 13"/>
          <p:cNvSpPr/>
          <p:nvPr/>
        </p:nvSpPr>
        <p:spPr>
          <a:xfrm>
            <a:off x="592667" y="105833"/>
            <a:ext cx="90593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মধ্যপদকে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চলে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334" y="1502833"/>
            <a:ext cx="8805333" cy="3107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3471333" y="4686300"/>
            <a:ext cx="27940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ঘটক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0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42900"/>
            <a:ext cx="6942667" cy="4343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508000" y="4770966"/>
            <a:ext cx="8762999" cy="6773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ঘটক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2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vel 13"/>
          <p:cNvSpPr/>
          <p:nvPr/>
        </p:nvSpPr>
        <p:spPr>
          <a:xfrm>
            <a:off x="592667" y="105833"/>
            <a:ext cx="9059333" cy="134055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মধ্যপদকে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চলে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333" y="1502833"/>
            <a:ext cx="3894667" cy="31834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3471333" y="4762500"/>
            <a:ext cx="2794000" cy="6773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সাকো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7616" y="1502833"/>
            <a:ext cx="4625051" cy="31834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713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608667" y="135467"/>
            <a:ext cx="7281333" cy="867833"/>
          </a:xfrm>
          <a:prstGeom prst="downArrow">
            <a:avLst/>
          </a:prstGeom>
          <a:solidFill>
            <a:srgbClr val="0707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3334" y="1003300"/>
            <a:ext cx="7789333" cy="787400"/>
          </a:xfrm>
          <a:prstGeom prst="roundRect">
            <a:avLst/>
          </a:prstGeom>
          <a:solidFill>
            <a:srgbClr val="3E12F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সহানুমানে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000" y="1917700"/>
            <a:ext cx="8610600" cy="787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556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000" y="2908300"/>
            <a:ext cx="8890000" cy="787400"/>
          </a:xfrm>
          <a:prstGeom prst="roundRect">
            <a:avLst/>
          </a:prstGeom>
          <a:solidFill>
            <a:srgbClr val="BA06B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000" y="3975100"/>
            <a:ext cx="9652000" cy="787400"/>
          </a:xfrm>
          <a:prstGeom prst="roundRect">
            <a:avLst/>
          </a:prstGeom>
          <a:solidFill>
            <a:srgbClr val="07073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46200" y="187678"/>
            <a:ext cx="7789333" cy="11458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333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333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333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338667" y="1866900"/>
            <a:ext cx="9652000" cy="2754489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333" dirty="0">
                <a:latin typeface="NikoshBAN" pitchFamily="2" charset="0"/>
                <a:cs typeface="NikoshBAN" pitchFamily="2" charset="0"/>
              </a:rPr>
              <a:t>01|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সহানুমান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সহানুমানের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333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333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2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sz="17000" dirty="0">
                <a:latin typeface="NikoshBAN" pitchFamily="2" charset="0"/>
                <a:cs typeface="NikoshBAN" pitchFamily="2" charset="0"/>
              </a:rPr>
              <a:t>ধন্যবাদ</a:t>
            </a:r>
            <a:br>
              <a:rPr lang="bn-BD" sz="17000" dirty="0">
                <a:latin typeface="NikoshBAN" pitchFamily="2" charset="0"/>
                <a:cs typeface="NikoshBAN" pitchFamily="2" charset="0"/>
              </a:rPr>
            </a:br>
            <a:r>
              <a:rPr lang="bn-BD" sz="9778" dirty="0"/>
              <a:t/>
            </a:r>
            <a:br>
              <a:rPr lang="bn-BD" sz="9778" dirty="0"/>
            </a:br>
            <a:endParaRPr lang="en-US" sz="9778" dirty="0"/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34" y="1807987"/>
            <a:ext cx="8805333" cy="422451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87295"/>
            <a:ext cx="9601200" cy="52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38500" y="127000"/>
            <a:ext cx="3873500" cy="9525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88" tIns="38093" rIns="76188" bIns="38093" rtlCol="0" anchor="ctr"/>
          <a:lstStyle/>
          <a:p>
            <a:pPr algn="ctr"/>
            <a:endParaRPr lang="en-US" sz="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2" y="266700"/>
            <a:ext cx="4490357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66700"/>
            <a:ext cx="4611239" cy="2514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0" y="2860367"/>
            <a:ext cx="4547360" cy="2514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860367"/>
            <a:ext cx="45408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4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90501" y="-176389"/>
            <a:ext cx="9779000" cy="6284210"/>
            <a:chOff x="-21709" y="-17734"/>
            <a:chExt cx="9192073" cy="7146050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28316"/>
              <a:chOff x="0" y="0"/>
              <a:chExt cx="9144000" cy="712831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20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3"/>
                <a:ext cx="3962400" cy="4549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20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20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20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200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175000" y="2508269"/>
            <a:ext cx="1651000" cy="111123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endParaRPr lang="en-US" sz="2000"/>
          </a:p>
        </p:txBody>
      </p:sp>
      <p:sp>
        <p:nvSpPr>
          <p:cNvPr id="15" name="Flowchart: Terminator 14"/>
          <p:cNvSpPr/>
          <p:nvPr/>
        </p:nvSpPr>
        <p:spPr>
          <a:xfrm>
            <a:off x="5016500" y="2508269"/>
            <a:ext cx="1143000" cy="1111231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r>
              <a:rPr lang="en-US" sz="6222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22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5001" y="524102"/>
            <a:ext cx="1651000" cy="149926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endParaRPr lang="en-US" sz="2000"/>
          </a:p>
        </p:txBody>
      </p:sp>
      <p:sp>
        <p:nvSpPr>
          <p:cNvPr id="20" name="Rounded Rectangle 19"/>
          <p:cNvSpPr/>
          <p:nvPr/>
        </p:nvSpPr>
        <p:spPr>
          <a:xfrm>
            <a:off x="6423175" y="524102"/>
            <a:ext cx="2060402" cy="1499268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endParaRPr lang="en-US" sz="2000"/>
          </a:p>
        </p:txBody>
      </p:sp>
      <p:sp>
        <p:nvSpPr>
          <p:cNvPr id="21" name="Flowchart: Terminator 20"/>
          <p:cNvSpPr/>
          <p:nvPr/>
        </p:nvSpPr>
        <p:spPr>
          <a:xfrm>
            <a:off x="5016500" y="524102"/>
            <a:ext cx="1143000" cy="1499268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r>
              <a:rPr lang="en-US" sz="6222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22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1439333" y="2508269"/>
            <a:ext cx="1651000" cy="10406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r>
              <a:rPr lang="en-US" sz="344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তারেক</a:t>
            </a:r>
            <a:endParaRPr lang="en-US" sz="344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Frame 23"/>
          <p:cNvSpPr/>
          <p:nvPr/>
        </p:nvSpPr>
        <p:spPr>
          <a:xfrm>
            <a:off x="1354667" y="548060"/>
            <a:ext cx="1651000" cy="15474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r>
              <a:rPr lang="en-US" sz="344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endParaRPr lang="en-US" sz="344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44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44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Frame 24"/>
          <p:cNvSpPr/>
          <p:nvPr/>
        </p:nvSpPr>
        <p:spPr>
          <a:xfrm>
            <a:off x="517103" y="4077338"/>
            <a:ext cx="948850" cy="11674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r>
              <a:rPr lang="en-US" sz="177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</a:t>
            </a:r>
          </a:p>
          <a:p>
            <a:pPr algn="ctr"/>
            <a:r>
              <a:rPr lang="en-US" sz="177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০০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75000" y="4077338"/>
            <a:ext cx="1651000" cy="111123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endParaRPr lang="en-US" sz="2000"/>
          </a:p>
        </p:txBody>
      </p:sp>
      <p:sp>
        <p:nvSpPr>
          <p:cNvPr id="27" name="Rounded Rectangle 26"/>
          <p:cNvSpPr/>
          <p:nvPr/>
        </p:nvSpPr>
        <p:spPr>
          <a:xfrm>
            <a:off x="6423175" y="4077338"/>
            <a:ext cx="2060402" cy="1111231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endParaRPr lang="en-US" sz="2000"/>
          </a:p>
        </p:txBody>
      </p:sp>
      <p:sp>
        <p:nvSpPr>
          <p:cNvPr id="28" name="Flowchart: Terminator 27"/>
          <p:cNvSpPr/>
          <p:nvPr/>
        </p:nvSpPr>
        <p:spPr>
          <a:xfrm>
            <a:off x="5016500" y="4077338"/>
            <a:ext cx="1143000" cy="1111231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r>
              <a:rPr lang="en-US" sz="6222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22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1524001" y="4077338"/>
            <a:ext cx="1651000" cy="10406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r>
              <a:rPr lang="en-US" sz="344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তারেক</a:t>
            </a:r>
            <a:endParaRPr lang="en-US" sz="344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627876" y="2204899"/>
            <a:ext cx="1651000" cy="149926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8" tIns="39624" rIns="79248" bIns="39624"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727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65200" y="483530"/>
            <a:ext cx="8128000" cy="1128889"/>
          </a:xfrm>
          <a:prstGeom prst="cloud">
            <a:avLst/>
          </a:prstGeom>
          <a:solidFill>
            <a:srgbClr val="3A24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333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33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7333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001" y="2400300"/>
            <a:ext cx="3386667" cy="183444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333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600" y="1954389"/>
            <a:ext cx="5660981" cy="3050822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সহানুমানের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442831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762001" y="317500"/>
            <a:ext cx="3132667" cy="5080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Snip Single Corner Rectangle 10"/>
          <p:cNvSpPr/>
          <p:nvPr/>
        </p:nvSpPr>
        <p:spPr>
          <a:xfrm>
            <a:off x="4052455" y="740833"/>
            <a:ext cx="2636213" cy="4303889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2497341" y="280537"/>
            <a:ext cx="5638801" cy="1522142"/>
          </a:xfrm>
          <a:prstGeom prst="star6">
            <a:avLst>
              <a:gd name="adj" fmla="val 35712"/>
              <a:gd name="hf" fmla="val 115470"/>
            </a:avLst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33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333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33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333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5201" y="1914877"/>
            <a:ext cx="7920181" cy="8466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935241" y="3034998"/>
            <a:ext cx="8763000" cy="846667"/>
          </a:xfrm>
          <a:prstGeom prst="homePlate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সহানুমানের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Pentagon 17"/>
          <p:cNvSpPr/>
          <p:nvPr/>
        </p:nvSpPr>
        <p:spPr>
          <a:xfrm>
            <a:off x="935242" y="4068233"/>
            <a:ext cx="8945359" cy="846667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সহানুমানে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127000" y="92364"/>
            <a:ext cx="9969500" cy="5692090"/>
            <a:chOff x="-21709" y="-17734"/>
            <a:chExt cx="9192073" cy="703650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8769"/>
              <a:chOff x="0" y="0"/>
              <a:chExt cx="9144000" cy="70187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216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14600" y="6673334"/>
                <a:ext cx="3962401" cy="345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216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216"/>
            </a:p>
          </p:txBody>
        </p:sp>
      </p:grpSp>
    </p:spTree>
    <p:extLst>
      <p:ext uri="{BB962C8B-B14F-4D97-AF65-F5344CB8AC3E}">
        <p14:creationId xmlns:p14="http://schemas.microsoft.com/office/powerpoint/2010/main" val="35622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1920</TotalTime>
  <Words>703</Words>
  <Application>Microsoft Office PowerPoint</Application>
  <PresentationFormat>Custom</PresentationFormat>
  <Paragraphs>191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Vrinda</vt:lpstr>
      <vt:lpstr>Algerian</vt:lpstr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407</cp:revision>
  <dcterms:created xsi:type="dcterms:W3CDTF">2012-05-25T07:14:02Z</dcterms:created>
  <dcterms:modified xsi:type="dcterms:W3CDTF">2021-04-03T00:54:21Z</dcterms:modified>
</cp:coreProperties>
</file>