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F4CF-97B0-40CF-9A18-653E04D68C2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D2C4-4A2B-4276-B358-27D12DC2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1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F4CF-97B0-40CF-9A18-653E04D68C2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D2C4-4A2B-4276-B358-27D12DC2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9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F4CF-97B0-40CF-9A18-653E04D68C2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D2C4-4A2B-4276-B358-27D12DC2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6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F4CF-97B0-40CF-9A18-653E04D68C2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D2C4-4A2B-4276-B358-27D12DC2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2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F4CF-97B0-40CF-9A18-653E04D68C2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D2C4-4A2B-4276-B358-27D12DC2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4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F4CF-97B0-40CF-9A18-653E04D68C2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D2C4-4A2B-4276-B358-27D12DC2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5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F4CF-97B0-40CF-9A18-653E04D68C2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D2C4-4A2B-4276-B358-27D12DC2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8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F4CF-97B0-40CF-9A18-653E04D68C2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D2C4-4A2B-4276-B358-27D12DC2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4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F4CF-97B0-40CF-9A18-653E04D68C2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D2C4-4A2B-4276-B358-27D12DC2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F4CF-97B0-40CF-9A18-653E04D68C2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D2C4-4A2B-4276-B358-27D12DC2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6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F4CF-97B0-40CF-9A18-653E04D68C2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D2C4-4A2B-4276-B358-27D12DC2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6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6F4CF-97B0-40CF-9A18-653E04D68C2C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7D2C4-4A2B-4276-B358-27D12DC28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32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8530" y="1613646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dirty="0" smtClean="0"/>
              <a:t>السلام عليكم ورحمة الله</a:t>
            </a:r>
          </a:p>
          <a:p>
            <a:r>
              <a:rPr lang="ar-SA" sz="4800" dirty="0" smtClean="0"/>
              <a:t/>
            </a:r>
            <a:br>
              <a:rPr lang="ar-SA" sz="4800" dirty="0" smtClean="0"/>
            </a:br>
            <a:r>
              <a:rPr lang="ar-SA" sz="4800" dirty="0" smtClean="0"/>
              <a:t>اهلا سهلا     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0" y="2030505"/>
            <a:ext cx="3538071" cy="199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5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7143" y="1145802"/>
            <a:ext cx="76698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/>
              <a:t>تعريف الأستاذ : </a:t>
            </a:r>
          </a:p>
          <a:p>
            <a:r>
              <a:rPr lang="ar-SA" sz="3200" dirty="0"/>
              <a:t>محمد مجيب الرحمن</a:t>
            </a:r>
          </a:p>
          <a:p>
            <a:r>
              <a:rPr lang="ar-SA" sz="3200" dirty="0"/>
              <a:t>الأستاذ المساعد</a:t>
            </a:r>
          </a:p>
          <a:p>
            <a:r>
              <a:rPr lang="ar-SA" sz="3200" dirty="0"/>
              <a:t>المدرسة المجددية الإسلا مية (العالم)</a:t>
            </a:r>
          </a:p>
          <a:p>
            <a:r>
              <a:rPr lang="ar-SA" sz="3200" dirty="0"/>
              <a:t>برى بارى – كالياكوير –غازى فور-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952" y="1822616"/>
            <a:ext cx="1505843" cy="187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83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5075" y="1381125"/>
            <a:ext cx="46672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/>
              <a:t>عنوان الدرس</a:t>
            </a:r>
          </a:p>
          <a:p>
            <a:endParaRPr lang="ar-SA" sz="3200" dirty="0"/>
          </a:p>
          <a:p>
            <a:r>
              <a:rPr lang="ar-SA" sz="3200" dirty="0"/>
              <a:t>الصف العاشر</a:t>
            </a:r>
          </a:p>
          <a:p>
            <a:endParaRPr lang="ar-SA" sz="3200" dirty="0"/>
          </a:p>
          <a:p>
            <a:r>
              <a:rPr lang="ar-SA" sz="3200" dirty="0"/>
              <a:t>الورقة الثانية للأدب العربي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975" y="1506795"/>
            <a:ext cx="25527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324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355" y="1132169"/>
            <a:ext cx="6163590" cy="37554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38300" y="2162175"/>
            <a:ext cx="56249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اعلان الدرس</a:t>
            </a:r>
          </a:p>
          <a:p>
            <a:endParaRPr lang="ar-SA" sz="3600" dirty="0"/>
          </a:p>
          <a:p>
            <a:endParaRPr lang="ar-SA" sz="3600" dirty="0"/>
          </a:p>
          <a:p>
            <a:r>
              <a:rPr lang="ar-SA" sz="3600" dirty="0"/>
              <a:t>  </a:t>
            </a:r>
            <a:r>
              <a:rPr lang="en-US" sz="3600" dirty="0" smtClean="0"/>
              <a:t> </a:t>
            </a:r>
            <a:r>
              <a:rPr lang="ar-SA" sz="3600" dirty="0" smtClean="0"/>
              <a:t>علامة </a:t>
            </a:r>
            <a:r>
              <a:rPr lang="ar-SA" sz="3600" dirty="0"/>
              <a:t>باب </a:t>
            </a:r>
            <a:r>
              <a:rPr lang="ar-SA" sz="3600" dirty="0" smtClean="0"/>
              <a:t> تفعيل</a:t>
            </a:r>
            <a:endParaRPr lang="ar-SA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345" y="2003524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75082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7350" y="2076450"/>
            <a:ext cx="60578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/>
              <a:t>النتائج من </a:t>
            </a:r>
            <a:r>
              <a:rPr lang="ar-SA" sz="2800" dirty="0" smtClean="0"/>
              <a:t>الدرس :      </a:t>
            </a:r>
            <a:endParaRPr lang="ar-SA" sz="2800" dirty="0"/>
          </a:p>
          <a:p>
            <a:endParaRPr lang="ar-SA" sz="2800" dirty="0"/>
          </a:p>
          <a:p>
            <a:r>
              <a:rPr lang="ar-SA" sz="2800" dirty="0"/>
              <a:t>يستطيع الطلاب بعد انتهاء هذا </a:t>
            </a:r>
            <a:r>
              <a:rPr lang="ar-SA" sz="2800" dirty="0" smtClean="0"/>
              <a:t>الدرس : </a:t>
            </a:r>
            <a:endParaRPr lang="ar-SA" sz="2800" dirty="0"/>
          </a:p>
          <a:p>
            <a:endParaRPr lang="ar-SA" sz="2800" dirty="0"/>
          </a:p>
          <a:p>
            <a:r>
              <a:rPr lang="ar-SA" sz="2800" dirty="0"/>
              <a:t>ان يبينوا    معني   الباب</a:t>
            </a:r>
          </a:p>
          <a:p>
            <a:r>
              <a:rPr lang="ar-SA" sz="2800" dirty="0"/>
              <a:t> </a:t>
            </a:r>
          </a:p>
          <a:p>
            <a:r>
              <a:rPr lang="ar-SA" sz="2800" dirty="0"/>
              <a:t>ان يقولوا   معرفة أو علامة باب </a:t>
            </a:r>
            <a:r>
              <a:rPr lang="ar-SA" sz="2800" dirty="0" smtClean="0"/>
              <a:t> تفعيل</a:t>
            </a:r>
            <a:endParaRPr lang="ar-SA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530" y="2330112"/>
            <a:ext cx="2611250" cy="173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517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2002" y="1983966"/>
            <a:ext cx="5257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/>
              <a:t>علامة باب </a:t>
            </a:r>
            <a:r>
              <a:rPr lang="ar-SA" sz="2000" dirty="0" smtClean="0"/>
              <a:t> تفعيل </a:t>
            </a:r>
            <a:r>
              <a:rPr lang="ar-SA" sz="2000" dirty="0"/>
              <a:t>هي : </a:t>
            </a:r>
          </a:p>
          <a:p>
            <a:endParaRPr lang="ar-SA" sz="2000" dirty="0"/>
          </a:p>
          <a:p>
            <a:r>
              <a:rPr lang="ar-SA" sz="2000" dirty="0" smtClean="0"/>
              <a:t> تضعيف العين - </a:t>
            </a:r>
            <a:endParaRPr lang="ar-SA" sz="2000" dirty="0"/>
          </a:p>
          <a:p>
            <a:endParaRPr lang="ar-SA" sz="2000" dirty="0"/>
          </a:p>
          <a:p>
            <a:r>
              <a:rPr lang="ar-SA" sz="2000" dirty="0"/>
              <a:t>مثل :</a:t>
            </a:r>
          </a:p>
          <a:p>
            <a:endParaRPr lang="ar-SA" sz="2000" dirty="0"/>
          </a:p>
          <a:p>
            <a:r>
              <a:rPr lang="ar-SA" sz="2000" dirty="0" smtClean="0"/>
              <a:t> مزمل – مقدم - محدث- مصرف </a:t>
            </a:r>
            <a:endParaRPr lang="ar-SA" sz="2000" dirty="0"/>
          </a:p>
          <a:p>
            <a:endParaRPr lang="ar-SA" sz="2000" dirty="0"/>
          </a:p>
          <a:p>
            <a:r>
              <a:rPr lang="ar-SA" sz="2000" dirty="0" smtClean="0"/>
              <a:t>( زمل- قدم- حدث- صرف </a:t>
            </a:r>
            <a:r>
              <a:rPr lang="ar-SA" dirty="0" smtClean="0"/>
              <a:t>-)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681" y="2131663"/>
            <a:ext cx="16859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634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458" y="2765323"/>
            <a:ext cx="48300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الى اللقاء</a:t>
            </a:r>
          </a:p>
          <a:p>
            <a:endParaRPr lang="ar-SA" sz="3200" dirty="0"/>
          </a:p>
          <a:p>
            <a:r>
              <a:rPr lang="ar-SA" sz="36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385" y="2379724"/>
            <a:ext cx="1842501" cy="239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54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93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11</cp:revision>
  <dcterms:created xsi:type="dcterms:W3CDTF">2021-02-05T14:42:34Z</dcterms:created>
  <dcterms:modified xsi:type="dcterms:W3CDTF">2021-04-02T23:14:22Z</dcterms:modified>
</cp:coreProperties>
</file>