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6" r:id="rId2"/>
    <p:sldId id="257" r:id="rId3"/>
    <p:sldId id="272" r:id="rId4"/>
    <p:sldId id="287" r:id="rId5"/>
    <p:sldId id="281" r:id="rId6"/>
    <p:sldId id="258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9" r:id="rId15"/>
    <p:sldId id="284" r:id="rId16"/>
    <p:sldId id="285" r:id="rId17"/>
    <p:sldId id="282" r:id="rId18"/>
    <p:sldId id="267" r:id="rId19"/>
    <p:sldId id="268" r:id="rId20"/>
    <p:sldId id="26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6600"/>
    <a:srgbClr val="CC3399"/>
    <a:srgbClr val="CC00FF"/>
    <a:srgbClr val="FF9999"/>
    <a:srgbClr val="FF7C80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400A-35C3-4591-9638-E54544CDA20B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0065-4252-403C-8468-5C18E2DC2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3FF4E-1E53-46B9-9383-72F85D8E9E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91437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9137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44986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76553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7133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05039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87275"/>
      </p:ext>
    </p:extLst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49791"/>
      </p:ext>
    </p:extLst>
  </p:cSld>
  <p:clrMapOvr>
    <a:masterClrMapping/>
  </p:clrMapOvr>
  <p:transition spd="slow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23085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3766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09364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7684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08741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14078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824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6037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2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cover dir="r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_injector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Bosch_common_rail_injector.JPG" TargetMode="Externa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iverse-group-of-students-working-on-project-vector-clipart.png.ph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clair_Lewis_Boyhood_Hom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unkers_Jumo_207C" TargetMode="External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.wikipedia.org/wiki/Moteur_Diese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hyperlink" Target="http://wikivisually.com/wiki/Detroit_Diesel_Series_71" TargetMode="External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hyperlink" Target="http://wikivisually.com/wiki/Detroit_Diesel_Series_7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9935013B-089C-40DB-A588-32F63A35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6" b="100000" l="178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228600"/>
            <a:ext cx="4634548" cy="365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ECF50D-EC20-47E9-9699-D75787EADF06}"/>
              </a:ext>
            </a:extLst>
          </p:cNvPr>
          <p:cNvSpPr/>
          <p:nvPr/>
        </p:nvSpPr>
        <p:spPr>
          <a:xfrm>
            <a:off x="1181100" y="0"/>
            <a:ext cx="9829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DFC8E-8AE7-4B5B-9F5D-2A4E913B5092}"/>
              </a:ext>
            </a:extLst>
          </p:cNvPr>
          <p:cNvSpPr/>
          <p:nvPr/>
        </p:nvSpPr>
        <p:spPr>
          <a:xfrm>
            <a:off x="587829" y="-331928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34A60-B912-4ED6-8C14-5EF7D34D7B26}"/>
              </a:ext>
            </a:extLst>
          </p:cNvPr>
          <p:cNvSpPr/>
          <p:nvPr/>
        </p:nvSpPr>
        <p:spPr>
          <a:xfrm>
            <a:off x="9971315" y="-303034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1B9BF231-99CC-4337-93C5-4057D94F6F7C}"/>
              </a:ext>
            </a:extLst>
          </p:cNvPr>
          <p:cNvSpPr/>
          <p:nvPr/>
        </p:nvSpPr>
        <p:spPr>
          <a:xfrm rot="16200000">
            <a:off x="5919051" y="-4578674"/>
            <a:ext cx="353902" cy="11873553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5FCF4F-6A5D-4953-8275-0931FE473F39}"/>
              </a:ext>
            </a:extLst>
          </p:cNvPr>
          <p:cNvGrpSpPr/>
          <p:nvPr/>
        </p:nvGrpSpPr>
        <p:grpSpPr>
          <a:xfrm>
            <a:off x="2594092" y="1069334"/>
            <a:ext cx="1847099" cy="4574871"/>
            <a:chOff x="6091145" y="905676"/>
            <a:chExt cx="1847099" cy="4364914"/>
          </a:xfrm>
          <a:solidFill>
            <a:srgbClr val="0070C0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A1FC8A-65E2-4215-A2E3-AF836C432B0C}"/>
                </a:ext>
              </a:extLst>
            </p:cNvPr>
            <p:cNvGrpSpPr/>
            <p:nvPr/>
          </p:nvGrpSpPr>
          <p:grpSpPr>
            <a:xfrm>
              <a:off x="6091145" y="966562"/>
              <a:ext cx="1847099" cy="4304028"/>
              <a:chOff x="4761774" y="759582"/>
              <a:chExt cx="1847099" cy="4304028"/>
            </a:xfrm>
            <a:grpFill/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633F60B-4E39-4E27-B86E-E6AEA8EE8356}"/>
                  </a:ext>
                </a:extLst>
              </p:cNvPr>
              <p:cNvSpPr/>
              <p:nvPr/>
            </p:nvSpPr>
            <p:spPr>
              <a:xfrm rot="2603025">
                <a:off x="5068691" y="3736725"/>
                <a:ext cx="1276924" cy="1326885"/>
              </a:xfrm>
              <a:prstGeom prst="round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5B60423-121A-4983-9A48-6DB8154AF6C8}"/>
                  </a:ext>
                </a:extLst>
              </p:cNvPr>
              <p:cNvSpPr/>
              <p:nvPr/>
            </p:nvSpPr>
            <p:spPr>
              <a:xfrm>
                <a:off x="5614855" y="759582"/>
                <a:ext cx="151925" cy="890160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C02AF7C-5033-4026-AAD6-085610A4EF97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81623CB-320B-4AA8-81ED-F5FB151420A9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D1BC317-5037-4960-8DBF-006C1326434B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937B15C-83E4-40E5-96DA-B5C9C687EA2F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D8E9520-8D41-4A36-B990-9425AF166DDD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2FF9409-04D1-459F-82EA-49527F22133B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2095056-C10E-4F13-A221-A0A35AE10AF4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9835725-44EA-4A18-877A-0A469C7FE7F0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E2677AF-6058-4423-A8B6-C3D0AE4CE54B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EE33893-6ADB-4082-884A-44BFD2DFBD2D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F0BA7E2-4F84-47F0-8CAD-DDA5A338FDCF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BC36856-9EDB-444E-8D43-53AC2E0910B5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6A45C9F-93C9-4121-8CFB-71F3F5E534AE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D422CF-88EB-4FAE-8B55-75E41ED097CC}"/>
                </a:ext>
              </a:extLst>
            </p:cNvPr>
            <p:cNvSpPr/>
            <p:nvPr/>
          </p:nvSpPr>
          <p:spPr>
            <a:xfrm rot="20366925">
              <a:off x="6619888" y="905676"/>
              <a:ext cx="476457" cy="5203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88212D-E64B-4054-967B-C49F51FF646F}"/>
              </a:ext>
            </a:extLst>
          </p:cNvPr>
          <p:cNvGrpSpPr/>
          <p:nvPr/>
        </p:nvGrpSpPr>
        <p:grpSpPr>
          <a:xfrm>
            <a:off x="4572120" y="1088489"/>
            <a:ext cx="1847099" cy="4574007"/>
            <a:chOff x="6091145" y="884662"/>
            <a:chExt cx="1847099" cy="4364089"/>
          </a:xfrm>
          <a:solidFill>
            <a:srgbClr val="002060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57CD6D-3E43-47E5-853C-F9EF26474A76}"/>
                </a:ext>
              </a:extLst>
            </p:cNvPr>
            <p:cNvGrpSpPr/>
            <p:nvPr/>
          </p:nvGrpSpPr>
          <p:grpSpPr>
            <a:xfrm>
              <a:off x="6091145" y="1048351"/>
              <a:ext cx="1847099" cy="4200400"/>
              <a:chOff x="4761774" y="841371"/>
              <a:chExt cx="1847099" cy="4200400"/>
            </a:xfrm>
            <a:grpFill/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601B243-914C-4A12-BEAA-C284100473A7}"/>
                  </a:ext>
                </a:extLst>
              </p:cNvPr>
              <p:cNvSpPr/>
              <p:nvPr/>
            </p:nvSpPr>
            <p:spPr>
              <a:xfrm rot="2603025">
                <a:off x="5011149" y="3719274"/>
                <a:ext cx="1341742" cy="1322497"/>
              </a:xfrm>
              <a:prstGeom prst="round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36084F3-8C35-4642-8D97-01B21BD1E512}"/>
                  </a:ext>
                </a:extLst>
              </p:cNvPr>
              <p:cNvSpPr/>
              <p:nvPr/>
            </p:nvSpPr>
            <p:spPr>
              <a:xfrm>
                <a:off x="5652097" y="841371"/>
                <a:ext cx="168900" cy="890936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C5ED408-089D-4B50-B03A-2515A778527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13834EC-F350-4D47-978C-EB13D2A60AD2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822F70E-42F0-4E36-83A2-3546E2773872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769F7-0733-4EE6-B56C-8A45EED0EABA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3546A97-54C4-49FF-A5CA-A7866615019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B6F533D-175B-490B-918F-8AAB4AD57B94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96AFC86-6344-41BC-A6CD-1FDFA0111E43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7938609-8BB3-449B-A2BD-F01B62058324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96BAEFF-40CC-424B-B656-A38D8FA2E235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CD336D7-1C61-4C65-BDDB-017515048794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653A8C8-D5D7-45D4-B6D9-D8AB7E34D33B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297831A-1F52-4CC3-A272-6B4D24F98E28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15F627-67C4-493E-A659-C0667A0173BA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F3B197-13AF-4B84-BA45-A4056C6F0903}"/>
                </a:ext>
              </a:extLst>
            </p:cNvPr>
            <p:cNvSpPr/>
            <p:nvPr/>
          </p:nvSpPr>
          <p:spPr>
            <a:xfrm rot="20366925">
              <a:off x="6724496" y="884662"/>
              <a:ext cx="374426" cy="5578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1E77F3-4F59-418A-AD41-9C8669BB9ECF}"/>
              </a:ext>
            </a:extLst>
          </p:cNvPr>
          <p:cNvGrpSpPr/>
          <p:nvPr/>
        </p:nvGrpSpPr>
        <p:grpSpPr>
          <a:xfrm>
            <a:off x="6581367" y="1073261"/>
            <a:ext cx="1847099" cy="4552648"/>
            <a:chOff x="6091145" y="897128"/>
            <a:chExt cx="1847099" cy="4343711"/>
          </a:xfrm>
          <a:solidFill>
            <a:srgbClr val="C00000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CEEC205-3268-4661-848C-774C96F6F2AA}"/>
                </a:ext>
              </a:extLst>
            </p:cNvPr>
            <p:cNvGrpSpPr/>
            <p:nvPr/>
          </p:nvGrpSpPr>
          <p:grpSpPr>
            <a:xfrm>
              <a:off x="6091145" y="976075"/>
              <a:ext cx="1847099" cy="4264764"/>
              <a:chOff x="4761774" y="769095"/>
              <a:chExt cx="1847099" cy="4264764"/>
            </a:xfrm>
            <a:grpFill/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90050FF-E9CB-4DF4-BDEF-BE1D2809F18A}"/>
                  </a:ext>
                </a:extLst>
              </p:cNvPr>
              <p:cNvSpPr/>
              <p:nvPr/>
            </p:nvSpPr>
            <p:spPr>
              <a:xfrm rot="2603025">
                <a:off x="4990300" y="3713407"/>
                <a:ext cx="1365037" cy="1320452"/>
              </a:xfrm>
              <a:prstGeom prst="round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69816C4-9552-455A-AFB8-C03F02794FE0}"/>
                  </a:ext>
                </a:extLst>
              </p:cNvPr>
              <p:cNvSpPr/>
              <p:nvPr/>
            </p:nvSpPr>
            <p:spPr>
              <a:xfrm>
                <a:off x="5652095" y="769095"/>
                <a:ext cx="168900" cy="909423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F1E2158-8A51-4DD6-95A5-1802860EDC2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147042B-EF91-445D-B0E8-54CC90DDD439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33A1B77-0B6F-4589-9DBB-59C2EB1A3A65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36A4338-8FBC-4D2C-A597-DC439AB74D26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69D97598-E343-4B08-9129-0ECDA47DB7CF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42773B0-5A01-4E61-A462-802EC1D64854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7C6DD29-6E43-4FC1-8075-56D9E278F4E6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C6B82C5-BEDA-41DB-9163-16A494401FAC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62DB87C-7539-4223-8149-27CB57A3F0DC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0E52056-6AF4-4D7B-A4B1-6F4F4DBA1D59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EC6C6C9E-2FEA-45C5-A02E-884E57419E4F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D4C6CD3-A88C-42C6-ACC6-3C3169AF5937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6DF2751-934D-49D0-8465-8E6FA2AFF7FA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EA2251-D70F-4A88-AF88-A5AD3FA6357B}"/>
                </a:ext>
              </a:extLst>
            </p:cNvPr>
            <p:cNvSpPr/>
            <p:nvPr/>
          </p:nvSpPr>
          <p:spPr>
            <a:xfrm rot="20366925">
              <a:off x="6670926" y="897128"/>
              <a:ext cx="434662" cy="577225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65CAC-7998-4BAE-9E9B-9937C26A0ED1}"/>
              </a:ext>
            </a:extLst>
          </p:cNvPr>
          <p:cNvGrpSpPr/>
          <p:nvPr/>
        </p:nvGrpSpPr>
        <p:grpSpPr>
          <a:xfrm>
            <a:off x="844804" y="1038033"/>
            <a:ext cx="1715852" cy="4618676"/>
            <a:chOff x="844804" y="1038033"/>
            <a:chExt cx="1715852" cy="46186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8D3422-05D0-445B-A17A-0B8004187447}"/>
                </a:ext>
              </a:extLst>
            </p:cNvPr>
            <p:cNvGrpSpPr/>
            <p:nvPr/>
          </p:nvGrpSpPr>
          <p:grpSpPr>
            <a:xfrm>
              <a:off x="844804" y="1038033"/>
              <a:ext cx="1715852" cy="4618676"/>
              <a:chOff x="844804" y="1038033"/>
              <a:chExt cx="1715852" cy="461867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1AC30FF-3E41-47C8-8E2C-46685CF79869}"/>
                  </a:ext>
                </a:extLst>
              </p:cNvPr>
              <p:cNvGrpSpPr/>
              <p:nvPr/>
            </p:nvGrpSpPr>
            <p:grpSpPr>
              <a:xfrm>
                <a:off x="844804" y="1038033"/>
                <a:ext cx="1715852" cy="4618676"/>
                <a:chOff x="6204930" y="848503"/>
                <a:chExt cx="1715852" cy="4406708"/>
              </a:xfrm>
              <a:solidFill>
                <a:schemeClr val="accent2">
                  <a:lumMod val="75000"/>
                </a:schemeClr>
              </a:solidFill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E0D7E75-2B32-46FC-BF61-62F88A336495}"/>
                    </a:ext>
                  </a:extLst>
                </p:cNvPr>
                <p:cNvGrpSpPr/>
                <p:nvPr/>
              </p:nvGrpSpPr>
              <p:grpSpPr>
                <a:xfrm>
                  <a:off x="6204930" y="1010617"/>
                  <a:ext cx="1715852" cy="4244594"/>
                  <a:chOff x="4875559" y="803638"/>
                  <a:chExt cx="1715852" cy="4244596"/>
                </a:xfrm>
                <a:grpFill/>
              </p:grpSpPr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CE28E315-D56F-499D-B414-769C4F061B24}"/>
                      </a:ext>
                    </a:extLst>
                  </p:cNvPr>
                  <p:cNvSpPr/>
                  <p:nvPr/>
                </p:nvSpPr>
                <p:spPr>
                  <a:xfrm rot="2603025">
                    <a:off x="5028174" y="3690202"/>
                    <a:ext cx="1336838" cy="1358032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DE5BE781-FC7C-4FFD-98BC-F5D2A076CB2F}"/>
                      </a:ext>
                    </a:extLst>
                  </p:cNvPr>
                  <p:cNvSpPr/>
                  <p:nvPr/>
                </p:nvSpPr>
                <p:spPr>
                  <a:xfrm>
                    <a:off x="5652098" y="803638"/>
                    <a:ext cx="169796" cy="890161"/>
                  </a:xfrm>
                  <a:custGeom>
                    <a:avLst/>
                    <a:gdLst>
                      <a:gd name="connsiteX0" fmla="*/ 43162 w 215440"/>
                      <a:gd name="connsiteY0" fmla="*/ 0 h 460712"/>
                      <a:gd name="connsiteX1" fmla="*/ 215440 w 215440"/>
                      <a:gd name="connsiteY1" fmla="*/ 230356 h 460712"/>
                      <a:gd name="connsiteX2" fmla="*/ 43162 w 215440"/>
                      <a:gd name="connsiteY2" fmla="*/ 460712 h 460712"/>
                      <a:gd name="connsiteX3" fmla="*/ 8442 w 215440"/>
                      <a:gd name="connsiteY3" fmla="*/ 456032 h 460712"/>
                      <a:gd name="connsiteX4" fmla="*/ 0 w 215440"/>
                      <a:gd name="connsiteY4" fmla="*/ 452528 h 460712"/>
                      <a:gd name="connsiteX5" fmla="*/ 7989 w 215440"/>
                      <a:gd name="connsiteY5" fmla="*/ 442608 h 460712"/>
                      <a:gd name="connsiteX6" fmla="*/ 43162 w 215440"/>
                      <a:gd name="connsiteY6" fmla="*/ 230356 h 460712"/>
                      <a:gd name="connsiteX7" fmla="*/ 7989 w 215440"/>
                      <a:gd name="connsiteY7" fmla="*/ 18103 h 460712"/>
                      <a:gd name="connsiteX8" fmla="*/ 1 w 215440"/>
                      <a:gd name="connsiteY8" fmla="*/ 8184 h 460712"/>
                      <a:gd name="connsiteX9" fmla="*/ 8442 w 215440"/>
                      <a:gd name="connsiteY9" fmla="*/ 4680 h 460712"/>
                      <a:gd name="connsiteX10" fmla="*/ 43162 w 215440"/>
                      <a:gd name="connsiteY10" fmla="*/ 0 h 460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5440" h="460712">
                        <a:moveTo>
                          <a:pt x="43162" y="0"/>
                        </a:moveTo>
                        <a:cubicBezTo>
                          <a:pt x="138309" y="0"/>
                          <a:pt x="215440" y="103134"/>
                          <a:pt x="215440" y="230356"/>
                        </a:cubicBezTo>
                        <a:cubicBezTo>
                          <a:pt x="215440" y="357578"/>
                          <a:pt x="138309" y="460712"/>
                          <a:pt x="43162" y="460712"/>
                        </a:cubicBezTo>
                        <a:cubicBezTo>
                          <a:pt x="31269" y="460712"/>
                          <a:pt x="19657" y="459101"/>
                          <a:pt x="8442" y="456032"/>
                        </a:cubicBezTo>
                        <a:lnTo>
                          <a:pt x="0" y="452528"/>
                        </a:lnTo>
                        <a:lnTo>
                          <a:pt x="7989" y="442608"/>
                        </a:lnTo>
                        <a:cubicBezTo>
                          <a:pt x="28659" y="407639"/>
                          <a:pt x="43162" y="325772"/>
                          <a:pt x="43162" y="230356"/>
                        </a:cubicBezTo>
                        <a:cubicBezTo>
                          <a:pt x="43162" y="134939"/>
                          <a:pt x="28659" y="53073"/>
                          <a:pt x="7989" y="18103"/>
                        </a:cubicBezTo>
                        <a:lnTo>
                          <a:pt x="1" y="8184"/>
                        </a:lnTo>
                        <a:lnTo>
                          <a:pt x="8442" y="4680"/>
                        </a:lnTo>
                        <a:cubicBezTo>
                          <a:pt x="19657" y="1612"/>
                          <a:pt x="31269" y="0"/>
                          <a:pt x="4316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547D5B6-64AD-43E9-A7F9-A132B015FC3E}"/>
                      </a:ext>
                    </a:extLst>
                  </p:cNvPr>
                  <p:cNvGrpSpPr/>
                  <p:nvPr/>
                </p:nvGrpSpPr>
                <p:grpSpPr>
                  <a:xfrm rot="2708164">
                    <a:off x="4811565" y="1802895"/>
                    <a:ext cx="1843839" cy="1715852"/>
                    <a:chOff x="5691582" y="1610139"/>
                    <a:chExt cx="1843839" cy="1715852"/>
                  </a:xfrm>
                  <a:grpFill/>
                </p:grpSpPr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704DCB3C-9703-4C0B-8DF5-5B864779D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1582" y="16101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0D0AA5CB-9F70-4FA3-9FF8-497277504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3982" y="17625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AB843979-6276-4E1D-98FB-DC70BC8CE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6382" y="19149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3E77E513-905B-4242-934D-4E520A474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782" y="20673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29581298-1DD0-469D-9A09-3FC61E52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1182" y="22197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A39942C2-9AEB-4928-8973-5866591B7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3582" y="23721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3518293B-02FF-46AD-9B09-F24F788D4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5982" y="25245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E96CA0A2-59BA-4A10-82BD-16F3DEEFD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382" y="26769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B30D232D-4CB3-4599-9382-FEA3A4FF6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0782" y="28293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9F715A23-698F-4143-80E6-D5B0E607B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3182" y="2981739"/>
                      <a:ext cx="215440" cy="225287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FFA9F53E-364C-4661-9C6E-D436CAA66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9981" y="3100704"/>
                      <a:ext cx="215440" cy="225287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4BB3EDB-10AD-4E19-B59A-EC1E1012480C}"/>
                    </a:ext>
                  </a:extLst>
                </p:cNvPr>
                <p:cNvSpPr/>
                <p:nvPr/>
              </p:nvSpPr>
              <p:spPr>
                <a:xfrm rot="20366925">
                  <a:off x="6670647" y="848503"/>
                  <a:ext cx="422726" cy="610234"/>
                </a:xfrm>
                <a:custGeom>
                  <a:avLst/>
                  <a:gdLst>
                    <a:gd name="connsiteX0" fmla="*/ 376758 w 637514"/>
                    <a:gd name="connsiteY0" fmla="*/ 8272 h 814252"/>
                    <a:gd name="connsiteX1" fmla="*/ 637514 w 637514"/>
                    <a:gd name="connsiteY1" fmla="*/ 407126 h 814252"/>
                    <a:gd name="connsiteX2" fmla="*/ 310942 w 637514"/>
                    <a:gd name="connsiteY2" fmla="*/ 814252 h 814252"/>
                    <a:gd name="connsiteX3" fmla="*/ 10034 w 637514"/>
                    <a:gd name="connsiteY3" fmla="*/ 565598 h 814252"/>
                    <a:gd name="connsiteX4" fmla="*/ 0 w 637514"/>
                    <a:gd name="connsiteY4" fmla="*/ 525297 h 814252"/>
                    <a:gd name="connsiteX5" fmla="*/ 187463 w 637514"/>
                    <a:gd name="connsiteY5" fmla="*/ 595578 h 814252"/>
                    <a:gd name="connsiteX6" fmla="*/ 199973 w 637514"/>
                    <a:gd name="connsiteY6" fmla="*/ 595271 h 814252"/>
                    <a:gd name="connsiteX7" fmla="*/ 205561 w 637514"/>
                    <a:gd name="connsiteY7" fmla="*/ 591966 h 814252"/>
                    <a:gd name="connsiteX8" fmla="*/ 219648 w 637514"/>
                    <a:gd name="connsiteY8" fmla="*/ 609322 h 814252"/>
                    <a:gd name="connsiteX9" fmla="*/ 310942 w 637514"/>
                    <a:gd name="connsiteY9" fmla="*/ 650966 h 814252"/>
                    <a:gd name="connsiteX10" fmla="*/ 474228 w 637514"/>
                    <a:gd name="connsiteY10" fmla="*/ 407126 h 814252"/>
                    <a:gd name="connsiteX11" fmla="*/ 374500 w 637514"/>
                    <a:gd name="connsiteY11" fmla="*/ 182448 h 814252"/>
                    <a:gd name="connsiteX12" fmla="*/ 359335 w 637514"/>
                    <a:gd name="connsiteY12" fmla="*/ 175418 h 814252"/>
                    <a:gd name="connsiteX13" fmla="*/ 358418 w 637514"/>
                    <a:gd name="connsiteY13" fmla="*/ 172645 h 814252"/>
                    <a:gd name="connsiteX14" fmla="*/ 349193 w 637514"/>
                    <a:gd name="connsiteY14" fmla="*/ 164189 h 814252"/>
                    <a:gd name="connsiteX15" fmla="*/ 119900 w 637514"/>
                    <a:gd name="connsiteY15" fmla="*/ 78225 h 814252"/>
                    <a:gd name="connsiteX16" fmla="*/ 128353 w 637514"/>
                    <a:gd name="connsiteY16" fmla="*/ 69531 h 814252"/>
                    <a:gd name="connsiteX17" fmla="*/ 310942 w 637514"/>
                    <a:gd name="connsiteY17" fmla="*/ 0 h 814252"/>
                    <a:gd name="connsiteX18" fmla="*/ 376758 w 637514"/>
                    <a:gd name="connsiteY18" fmla="*/ 8272 h 81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37514" h="814252">
                      <a:moveTo>
                        <a:pt x="376758" y="8272"/>
                      </a:moveTo>
                      <a:cubicBezTo>
                        <a:pt x="525571" y="46235"/>
                        <a:pt x="637514" y="210383"/>
                        <a:pt x="637514" y="407126"/>
                      </a:cubicBezTo>
                      <a:cubicBezTo>
                        <a:pt x="637514" y="631975"/>
                        <a:pt x="491303" y="814252"/>
                        <a:pt x="310942" y="814252"/>
                      </a:cubicBezTo>
                      <a:cubicBezTo>
                        <a:pt x="175672" y="814252"/>
                        <a:pt x="59610" y="711721"/>
                        <a:pt x="10034" y="565598"/>
                      </a:cubicBezTo>
                      <a:lnTo>
                        <a:pt x="0" y="525297"/>
                      </a:lnTo>
                      <a:lnTo>
                        <a:pt x="187463" y="595578"/>
                      </a:lnTo>
                      <a:cubicBezTo>
                        <a:pt x="191186" y="596974"/>
                        <a:pt x="195386" y="596828"/>
                        <a:pt x="199973" y="595271"/>
                      </a:cubicBezTo>
                      <a:lnTo>
                        <a:pt x="205561" y="591966"/>
                      </a:lnTo>
                      <a:lnTo>
                        <a:pt x="219648" y="609322"/>
                      </a:lnTo>
                      <a:cubicBezTo>
                        <a:pt x="245708" y="635614"/>
                        <a:pt x="277125" y="650966"/>
                        <a:pt x="310942" y="650966"/>
                      </a:cubicBezTo>
                      <a:cubicBezTo>
                        <a:pt x="401122" y="650966"/>
                        <a:pt x="474228" y="541795"/>
                        <a:pt x="474228" y="407126"/>
                      </a:cubicBezTo>
                      <a:cubicBezTo>
                        <a:pt x="474228" y="306124"/>
                        <a:pt x="433106" y="219465"/>
                        <a:pt x="374500" y="182448"/>
                      </a:cubicBezTo>
                      <a:lnTo>
                        <a:pt x="359335" y="175418"/>
                      </a:lnTo>
                      <a:lnTo>
                        <a:pt x="358418" y="172645"/>
                      </a:lnTo>
                      <a:cubicBezTo>
                        <a:pt x="355984" y="168456"/>
                        <a:pt x="352916" y="165584"/>
                        <a:pt x="349193" y="164189"/>
                      </a:cubicBezTo>
                      <a:lnTo>
                        <a:pt x="119900" y="78225"/>
                      </a:lnTo>
                      <a:lnTo>
                        <a:pt x="128353" y="69531"/>
                      </a:lnTo>
                      <a:cubicBezTo>
                        <a:pt x="180474" y="25633"/>
                        <a:pt x="243307" y="0"/>
                        <a:pt x="310942" y="0"/>
                      </a:cubicBezTo>
                      <a:cubicBezTo>
                        <a:pt x="333487" y="0"/>
                        <a:pt x="355499" y="2848"/>
                        <a:pt x="376758" y="82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4361621-3198-4E6E-B86D-1597C2DDB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779132">
                <a:off x="1038836" y="4407937"/>
                <a:ext cx="1276353" cy="114843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</p:pic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5022FD4-6542-4275-BEDE-23F5D5B3DD1E}"/>
                </a:ext>
              </a:extLst>
            </p:cNvPr>
            <p:cNvSpPr/>
            <p:nvPr/>
          </p:nvSpPr>
          <p:spPr>
            <a:xfrm>
              <a:off x="1616985" y="4156336"/>
              <a:ext cx="199445" cy="1686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5 -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5 4.0740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25 3.7037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5 -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el filter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1667" l="16563" r="93750"/>
                    </a14:imgEffect>
                  </a14:imgLayer>
                </a14:imgProps>
              </a:ext>
            </a:extLst>
          </a:blip>
          <a:srcRect l="5263" t="25731" r="5263" b="29824"/>
          <a:stretch/>
        </p:blipFill>
        <p:spPr>
          <a:xfrm>
            <a:off x="762000" y="800101"/>
            <a:ext cx="51054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897187"/>
            <a:ext cx="3748599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 ফিল্টার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13169" y="2035686"/>
            <a:ext cx="1149629" cy="646332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5" name="Right Arrow 4"/>
          <p:cNvSpPr/>
          <p:nvPr/>
        </p:nvSpPr>
        <p:spPr>
          <a:xfrm>
            <a:off x="6013170" y="3277970"/>
            <a:ext cx="1149629" cy="6463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6" name="TextBox 5"/>
          <p:cNvSpPr txBox="1"/>
          <p:nvPr/>
        </p:nvSpPr>
        <p:spPr>
          <a:xfrm>
            <a:off x="7308569" y="3139470"/>
            <a:ext cx="4350031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 ফিল্টার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3230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5469" y="2220755"/>
            <a:ext cx="6677125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ইনলাইন হাই প্রেসার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পাম্প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79391" y="2285531"/>
            <a:ext cx="978408" cy="6858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21591" y="4020763"/>
            <a:ext cx="978408" cy="6858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610" y="3948164"/>
            <a:ext cx="6019801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হাই প্রেসা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F2FC4-6060-4AD2-9E8C-47CF8CF7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5701"/>
            <a:ext cx="2769641" cy="50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014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2091499"/>
            <a:ext cx="5029200" cy="83099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হাই প্রেসার ফুয়েল লাইন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53741" y="2091499"/>
            <a:ext cx="1143000" cy="8382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3441" y="1291027"/>
            <a:ext cx="2971800" cy="436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3219744" y="3474348"/>
            <a:ext cx="1143000" cy="8382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5320" y="3512803"/>
            <a:ext cx="7620000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হাই প্রেসা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ইঞ্জেক্টরে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074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1800" y="1610844"/>
            <a:ext cx="2148345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ইনজে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ক্ট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83019" y="1738884"/>
            <a:ext cx="1524000" cy="85191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1" y="3480271"/>
            <a:ext cx="4800599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ইনজেক্ট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24400" y="3608311"/>
            <a:ext cx="1524000" cy="85191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C04E9-1DF4-4A5A-82E1-13B43FEA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712" t="11666" r="26195" b="4480"/>
          <a:stretch/>
        </p:blipFill>
        <p:spPr>
          <a:xfrm>
            <a:off x="2845574" y="466609"/>
            <a:ext cx="1054018" cy="533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ED3B9-C6F8-44A1-8082-5DE531BA3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9" b="93099" l="716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4369567">
            <a:off x="193120" y="1256052"/>
            <a:ext cx="4069154" cy="3861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27E70-2D85-4405-8C61-CF4D7940C751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Bosch_common_rail_injector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B060A0C-63D5-40D5-86C3-792ADE11359D}"/>
              </a:ext>
            </a:extLst>
          </p:cNvPr>
          <p:cNvSpPr/>
          <p:nvPr/>
        </p:nvSpPr>
        <p:spPr>
          <a:xfrm>
            <a:off x="729805" y="6230816"/>
            <a:ext cx="5298084" cy="50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Firing Order 1-3-4-2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B5A4F2-4785-460E-88E7-77852C718617}"/>
              </a:ext>
            </a:extLst>
          </p:cNvPr>
          <p:cNvSpPr/>
          <p:nvPr/>
        </p:nvSpPr>
        <p:spPr>
          <a:xfrm>
            <a:off x="3518859" y="84408"/>
            <a:ext cx="5154282" cy="640082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1DC81-495A-47F0-9780-7DCACAC7A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11121754" cy="57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0329"/>
      </p:ext>
    </p:extLst>
  </p:cSld>
  <p:clrMapOvr>
    <a:masterClrMapping/>
  </p:clrMapOvr>
  <p:transition spd="slow"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9410" y="31652"/>
            <a:ext cx="639318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পাম্পে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গভর্ণরের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12EBD-AE90-4871-A7E1-90E5D6109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73" l="4396" r="97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8" r="3334" b="31111"/>
          <a:stretch/>
        </p:blipFill>
        <p:spPr>
          <a:xfrm flipH="1">
            <a:off x="0" y="914400"/>
            <a:ext cx="4557595" cy="35630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3C3D76-F815-40F3-A636-A2E5443DA447}"/>
              </a:ext>
            </a:extLst>
          </p:cNvPr>
          <p:cNvSpPr/>
          <p:nvPr/>
        </p:nvSpPr>
        <p:spPr>
          <a:xfrm>
            <a:off x="2685817" y="987920"/>
            <a:ext cx="1809983" cy="3203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76BD6-0AC4-42E0-9E54-7A63D70CDF95}"/>
              </a:ext>
            </a:extLst>
          </p:cNvPr>
          <p:cNvSpPr/>
          <p:nvPr/>
        </p:nvSpPr>
        <p:spPr>
          <a:xfrm>
            <a:off x="114300" y="4572000"/>
            <a:ext cx="119634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গভর্ণরঃ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0F81D-7381-4A18-98C3-34E069834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6629400" cy="33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1143000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D2F1A-8977-47A7-A5FD-D0C94D8E3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1" y="1295400"/>
            <a:ext cx="1001165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300" y="228600"/>
            <a:ext cx="586740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3BA5E-9284-4B0F-9047-024451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" y="1066801"/>
            <a:ext cx="110920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8237"/>
      </p:ext>
    </p:extLst>
  </p:cSld>
  <p:clrMapOvr>
    <a:masterClrMapping/>
  </p:clrMapOvr>
  <p:transition spd="slow"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000"/>
            <a:ext cx="9144000" cy="762000"/>
          </a:xfrm>
        </p:spPr>
        <p:txBody>
          <a:bodyPr>
            <a:no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ডিজেল ফুয়েল সিস্টেমের অংশগুলো সনাক্ত কর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514850" y="533400"/>
            <a:ext cx="3162300" cy="914400"/>
          </a:xfrm>
          <a:prstGeom prst="flowChartTerminator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7F749-CEF8-4959-A64E-E893464FC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9869" y="1752600"/>
            <a:ext cx="3952262" cy="2970784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876800" y="762000"/>
            <a:ext cx="2438400" cy="762000"/>
          </a:xfrm>
          <a:prstGeom prst="flowChartTerminator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10058400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ফায়ারিং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অর্ডার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২। ডিজেল ফুয়েল সিস্টেমের ৪টি অংশের নাম লিখ।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গভর্ণরের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115523" y="32825"/>
            <a:ext cx="1960954" cy="632770"/>
          </a:xfr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82293" y="1028952"/>
            <a:ext cx="3281633" cy="6945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52008" y="509888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4394" y="927125"/>
            <a:ext cx="4896503" cy="5321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93050" y="2808160"/>
            <a:ext cx="3460116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52449" y="2040007"/>
            <a:ext cx="2541319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80568" y="4374633"/>
            <a:ext cx="2885084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52735" y="3587762"/>
            <a:ext cx="2140746" cy="5603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619118-4A64-4C00-BF5A-CE8F9E250D5A}"/>
              </a:ext>
            </a:extLst>
          </p:cNvPr>
          <p:cNvGrpSpPr/>
          <p:nvPr/>
        </p:nvGrpSpPr>
        <p:grpSpPr>
          <a:xfrm>
            <a:off x="636564" y="927125"/>
            <a:ext cx="5038998" cy="5321275"/>
            <a:chOff x="636563" y="723899"/>
            <a:chExt cx="5366337" cy="54101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E1DEF1-A682-4352-8492-46E301261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1225EF-658F-442E-BBD9-A05DF4BDA079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B499DD-2721-4CEB-AD89-0F218567A088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B123D0A-543B-44EB-B3E2-27FFF38F6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343400" y="228600"/>
            <a:ext cx="3505200" cy="1676400"/>
          </a:xfrm>
          <a:prstGeom prst="leftRightArrow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950" y="4495800"/>
            <a:ext cx="9182100" cy="160019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 চালিত নৌকায় যে,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 ব্যাবহার হয় তার ফুয়েল সিস্টেমের চিত্র অংকন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B2504-4AB4-4A9A-B212-3F9ABF8BC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447800"/>
            <a:ext cx="3893359" cy="318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DE431-8082-4785-A472-D7464FE27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"/>
          <a:stretch/>
        </p:blipFill>
        <p:spPr>
          <a:xfrm>
            <a:off x="0" y="86251"/>
            <a:ext cx="12192000" cy="677174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0" y="198116"/>
            <a:ext cx="4953000" cy="923330"/>
          </a:xfrm>
          <a:prstGeom prst="rect">
            <a:avLst/>
          </a:prstGeom>
          <a:gradFill>
            <a:gsLst>
              <a:gs pos="0">
                <a:srgbClr val="993366"/>
              </a:gs>
              <a:gs pos="74000">
                <a:srgbClr val="C0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50775-3FE8-457A-983D-3D7713F0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399"/>
            <a:ext cx="9982200" cy="54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0909"/>
      </p:ext>
    </p:extLst>
  </p:cSld>
  <p:clrMapOvr>
    <a:masterClrMapping/>
  </p:clrMapOvr>
  <p:transition spd="slow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43DD86-7910-4D93-85C5-49C86D28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5" b="96970" l="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494" y="1866620"/>
            <a:ext cx="6300424" cy="4331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70395-7B3E-411C-9DF6-FC63B2536661}"/>
              </a:ext>
            </a:extLst>
          </p:cNvPr>
          <p:cNvSpPr txBox="1"/>
          <p:nvPr/>
        </p:nvSpPr>
        <p:spPr>
          <a:xfrm>
            <a:off x="1258363" y="7008000"/>
            <a:ext cx="9975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.wikipedia.org/wiki/Moteur_Diese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Horizontal Scroll 2">
            <a:extLst>
              <a:ext uri="{FF2B5EF4-FFF2-40B4-BE49-F238E27FC236}">
                <a16:creationId xmlns:a16="http://schemas.microsoft.com/office/drawing/2014/main" id="{E3402114-3928-4D0E-BAF0-DC809A779E3D}"/>
              </a:ext>
            </a:extLst>
          </p:cNvPr>
          <p:cNvSpPr/>
          <p:nvPr/>
        </p:nvSpPr>
        <p:spPr>
          <a:xfrm>
            <a:off x="3400425" y="951296"/>
            <a:ext cx="5391150" cy="1140374"/>
          </a:xfrm>
          <a:prstGeom prst="horizontalScroll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 ফুয়েল সিস্টেম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AFE2BD4-45BC-4063-92A0-15A192FEFC78}"/>
              </a:ext>
            </a:extLst>
          </p:cNvPr>
          <p:cNvSpPr/>
          <p:nvPr/>
        </p:nvSpPr>
        <p:spPr>
          <a:xfrm>
            <a:off x="3524250" y="0"/>
            <a:ext cx="5143500" cy="914400"/>
          </a:xfrm>
          <a:prstGeom prst="roundRect">
            <a:avLst/>
          </a:prstGeom>
          <a:gradFill>
            <a:gsLst>
              <a:gs pos="0">
                <a:srgbClr val="993366"/>
              </a:gs>
              <a:gs pos="74000">
                <a:srgbClr val="C0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1C101A-4043-4E8E-AA9B-AE77C5F95A00}"/>
              </a:ext>
            </a:extLst>
          </p:cNvPr>
          <p:cNvGrpSpPr/>
          <p:nvPr/>
        </p:nvGrpSpPr>
        <p:grpSpPr>
          <a:xfrm>
            <a:off x="6542439" y="2091670"/>
            <a:ext cx="5598701" cy="4194652"/>
            <a:chOff x="6542439" y="2091670"/>
            <a:chExt cx="5598701" cy="41946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9E081D-263D-441F-AB29-6D0F34B4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7" b="99166" l="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542439" y="2091670"/>
              <a:ext cx="5598701" cy="419465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9952DA-3E72-46D9-8A5A-C4BA4EC57501}"/>
                </a:ext>
              </a:extLst>
            </p:cNvPr>
            <p:cNvSpPr/>
            <p:nvPr/>
          </p:nvSpPr>
          <p:spPr>
            <a:xfrm>
              <a:off x="6542439" y="4032391"/>
              <a:ext cx="1077561" cy="3872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9331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371600"/>
            <a:ext cx="111252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ফায়ারিং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অর্ডার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 সিস্টেমের বিভিন্ন অংশের নাম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কার্যপ্রণীলী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B4200-FE36-4682-BFFA-9D64A6E02760}"/>
              </a:ext>
            </a:extLst>
          </p:cNvPr>
          <p:cNvSpPr txBox="1"/>
          <p:nvPr/>
        </p:nvSpPr>
        <p:spPr>
          <a:xfrm>
            <a:off x="2171700" y="152400"/>
            <a:ext cx="7848600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402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16560" y="139234"/>
            <a:ext cx="7159251" cy="777875"/>
          </a:xfrm>
          <a:prstGeom prst="flowChartAlternateProcess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1" name="Picture 1" descr="G:\Zahurul Islam\Image\p-3488-p-2953-25L-Tan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40" b="82184" l="15122" r="86341"/>
                    </a14:imgEffect>
                  </a14:imgLayer>
                </a14:imgProps>
              </a:ext>
            </a:extLst>
          </a:blip>
          <a:srcRect l="16074" t="22353" r="13043" b="18041"/>
          <a:stretch/>
        </p:blipFill>
        <p:spPr bwMode="auto">
          <a:xfrm>
            <a:off x="491111" y="1775970"/>
            <a:ext cx="1444243" cy="1030835"/>
          </a:xfrm>
          <a:prstGeom prst="rect">
            <a:avLst/>
          </a:prstGeom>
          <a:noFill/>
        </p:spPr>
      </p:pic>
      <p:pic>
        <p:nvPicPr>
          <p:cNvPr id="5122" name="Picture 2" descr="G:\Zahurul Islam\Image\nspfilhous-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5" y="1156178"/>
            <a:ext cx="1539875" cy="1539875"/>
          </a:xfrm>
          <a:prstGeom prst="rect">
            <a:avLst/>
          </a:prstGeom>
          <a:noFill/>
        </p:spPr>
      </p:pic>
      <p:pic>
        <p:nvPicPr>
          <p:cNvPr id="5123" name="Picture 3" descr="G:\Zahurul Islam\Image\injector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1" b="95932" l="0" r="8990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5800" y="1465754"/>
            <a:ext cx="1692275" cy="1574930"/>
          </a:xfrm>
          <a:prstGeom prst="rect">
            <a:avLst/>
          </a:prstGeom>
          <a:noFill/>
        </p:spPr>
      </p:pic>
      <p:pic>
        <p:nvPicPr>
          <p:cNvPr id="6" name="Picture 2" descr="G:\Zahurul Islam\Image\nspfilhous-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47800"/>
            <a:ext cx="1235075" cy="1235075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6019800" y="1828800"/>
            <a:ext cx="9144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Left Arrow 17"/>
          <p:cNvSpPr/>
          <p:nvPr/>
        </p:nvSpPr>
        <p:spPr>
          <a:xfrm>
            <a:off x="10515600" y="2438400"/>
            <a:ext cx="914400" cy="2895600"/>
          </a:xfrm>
          <a:prstGeom prst="curvedLeftArrow">
            <a:avLst>
              <a:gd name="adj1" fmla="val 27139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505200" y="1828800"/>
            <a:ext cx="9906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828800" y="1752600"/>
            <a:ext cx="9144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endCxn id="16" idx="2"/>
          </p:cNvCxnSpPr>
          <p:nvPr/>
        </p:nvCxnSpPr>
        <p:spPr>
          <a:xfrm flipH="1" flipV="1">
            <a:off x="1507935" y="1502794"/>
            <a:ext cx="16066" cy="32600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5813" y="1041129"/>
            <a:ext cx="14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ট্যাংক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cxnSpLocks/>
            <a:stCxn id="5122" idx="2"/>
          </p:cNvCxnSpPr>
          <p:nvPr/>
        </p:nvCxnSpPr>
        <p:spPr>
          <a:xfrm>
            <a:off x="3078163" y="2696053"/>
            <a:ext cx="0" cy="3446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ফুইয়েল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368499" y="1563539"/>
            <a:ext cx="3048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97743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>
            <a:cxnSpLocks/>
            <a:stCxn id="6" idx="2"/>
          </p:cNvCxnSpPr>
          <p:nvPr/>
        </p:nvCxnSpPr>
        <p:spPr>
          <a:xfrm flipH="1">
            <a:off x="7240588" y="2682875"/>
            <a:ext cx="635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9068594" y="3123406"/>
            <a:ext cx="457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77200" y="3276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প্রেশার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5750903" y="5392246"/>
            <a:ext cx="1" cy="47515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34000" y="586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ইনজেক্টর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6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4" b="99465" l="741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1447800"/>
            <a:ext cx="2057400" cy="142494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7772400" y="1905000"/>
            <a:ext cx="7620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058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7010400" y="4648200"/>
            <a:ext cx="1447800" cy="685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672ED-EDF1-42C4-9785-3E10A20C29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2" b="58788" l="10000" r="96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32208" t="23787" r="24815" b="54173"/>
          <a:stretch/>
        </p:blipFill>
        <p:spPr>
          <a:xfrm rot="10426812">
            <a:off x="4491405" y="4686121"/>
            <a:ext cx="2057400" cy="791310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CE8D4FC5-7EAD-4F86-B1E0-CFD5B0A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78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75811" y="3782228"/>
            <a:ext cx="1754185" cy="257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4" grpId="0" animBg="1"/>
      <p:bldP spid="25" grpId="0" animBg="1"/>
      <p:bldP spid="16" grpId="0"/>
      <p:bldP spid="20" grpId="0"/>
      <p:bldP spid="26" grpId="0"/>
      <p:bldP spid="30" grpId="0"/>
      <p:bldP spid="39" grpId="0"/>
      <p:bldP spid="43" grpId="0"/>
      <p:bldP spid="34" grpId="0" animBg="1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1652" y="-24805"/>
            <a:ext cx="8648696" cy="92333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ডিজেল ইঞ্জিনের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য়েল সিস্টেম পরিচিতি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838200" y="1676400"/>
            <a:ext cx="457200" cy="0"/>
          </a:xfrm>
          <a:prstGeom prst="line">
            <a:avLst/>
          </a:prstGeom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239000" y="3581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6962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286000" y="1905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72200" y="5334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676400" y="4648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09600" y="2514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886200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276600" y="1905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915400" y="2743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067800" y="1295399"/>
            <a:ext cx="2590800" cy="457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ইনজেক্টর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ননরিটার্নিং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56E662-B11E-46EF-9DE6-CF145973AD0C}"/>
              </a:ext>
            </a:extLst>
          </p:cNvPr>
          <p:cNvGrpSpPr/>
          <p:nvPr/>
        </p:nvGrpSpPr>
        <p:grpSpPr>
          <a:xfrm>
            <a:off x="838201" y="848528"/>
            <a:ext cx="8153400" cy="5323671"/>
            <a:chOff x="838201" y="848528"/>
            <a:chExt cx="8153400" cy="5323671"/>
          </a:xfrm>
        </p:grpSpPr>
        <p:grpSp>
          <p:nvGrpSpPr>
            <p:cNvPr id="41" name="Group 40"/>
            <p:cNvGrpSpPr/>
            <p:nvPr/>
          </p:nvGrpSpPr>
          <p:grpSpPr>
            <a:xfrm>
              <a:off x="838201" y="1371599"/>
              <a:ext cx="8153400" cy="4800600"/>
              <a:chOff x="838200" y="1295400"/>
              <a:chExt cx="8153400" cy="480060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838200" y="1295400"/>
                <a:ext cx="8153400" cy="4800600"/>
                <a:chOff x="838200" y="1295400"/>
                <a:chExt cx="9067800" cy="4800600"/>
              </a:xfrm>
            </p:grpSpPr>
            <p:pic>
              <p:nvPicPr>
                <p:cNvPr id="43" name="Picture 42" descr="6.jp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2674" b="98396" l="0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000" y="2590800"/>
                  <a:ext cx="3048000" cy="2209800"/>
                </a:xfrm>
                <a:prstGeom prst="rect">
                  <a:avLst/>
                </a:prstGeom>
                <a:ln cmpd="dbl">
                  <a:noFill/>
                </a:ln>
              </p:spPr>
            </p:pic>
            <p:pic>
              <p:nvPicPr>
                <p:cNvPr id="45" name="Picture 2" descr="G:\Zahurul Islam\Image\nspfilhous-000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1114" r="29619"/>
                <a:stretch>
                  <a:fillRect/>
                </a:stretch>
              </p:blipFill>
              <p:spPr bwMode="auto">
                <a:xfrm>
                  <a:off x="1219200" y="1295400"/>
                  <a:ext cx="533400" cy="1082675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</p:pic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495800" y="4572000"/>
                  <a:ext cx="0" cy="45720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838200" y="4343400"/>
                  <a:ext cx="3429000" cy="0"/>
                </a:xfrm>
                <a:prstGeom prst="line">
                  <a:avLst/>
                </a:prstGeom>
                <a:ln w="5715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38200" y="1676400"/>
                  <a:ext cx="0" cy="266700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4" name="Picture 2" descr="G:\Zahurul Islam\Image\nspfilhous-000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1114" r="29619"/>
                <a:stretch>
                  <a:fillRect/>
                </a:stretch>
              </p:blipFill>
              <p:spPr bwMode="auto">
                <a:xfrm>
                  <a:off x="1676400" y="1295400"/>
                  <a:ext cx="533400" cy="1082675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</p:pic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133600" y="1600200"/>
                  <a:ext cx="17526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038600" y="1524000"/>
                  <a:ext cx="0" cy="1371600"/>
                </a:xfrm>
                <a:prstGeom prst="line">
                  <a:avLst/>
                </a:prstGeom>
                <a:ln w="38100" cmpd="dbl"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cxnSpLocks/>
                </p:cNvCxnSpPr>
                <p:nvPr/>
              </p:nvCxnSpPr>
              <p:spPr>
                <a:xfrm>
                  <a:off x="4038600" y="1524000"/>
                  <a:ext cx="1969092" cy="0"/>
                </a:xfrm>
                <a:prstGeom prst="line">
                  <a:avLst/>
                </a:prstGeom>
                <a:ln w="38100" cmpd="dbl"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324600" y="1447800"/>
                  <a:ext cx="33528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8915400" y="54864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733800" y="47244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2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447800" y="23622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3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419600" y="35814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228032" y="1600200"/>
                  <a:ext cx="508475" cy="4572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5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629400" y="15240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486400" y="3505200"/>
                  <a:ext cx="685800" cy="6096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7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5257800" y="3352800"/>
                  <a:ext cx="44196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1" descr="G:\Zahurul Islam\Image\p-3488-p-2953-25L-Tank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6437" b="72414" l="18049" r="80488"/>
                          </a14:imgEffect>
                        </a14:imgLayer>
                      </a14:imgProps>
                    </a:ext>
                  </a:extLst>
                </a:blip>
                <a:srcRect l="19512" t="26316" r="19512" b="26593"/>
                <a:stretch>
                  <a:fillRect/>
                </a:stretch>
              </p:blipFill>
              <p:spPr bwMode="auto">
                <a:xfrm>
                  <a:off x="7696200" y="3962400"/>
                  <a:ext cx="2209800" cy="14478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</p:pic>
            <p:sp>
              <p:nvSpPr>
                <p:cNvPr id="95" name="Rectangle 94"/>
                <p:cNvSpPr/>
                <p:nvPr/>
              </p:nvSpPr>
              <p:spPr>
                <a:xfrm>
                  <a:off x="5304505" y="3048000"/>
                  <a:ext cx="612365" cy="609599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8</a:t>
                  </a: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677400" y="1447800"/>
                  <a:ext cx="0" cy="289560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4495800" y="5029200"/>
                  <a:ext cx="3429000" cy="0"/>
                </a:xfrm>
                <a:prstGeom prst="line">
                  <a:avLst/>
                </a:prstGeom>
                <a:ln w="38100" cmpd="dbl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/>
                <p:cNvSpPr/>
                <p:nvPr/>
              </p:nvSpPr>
              <p:spPr>
                <a:xfrm>
                  <a:off x="7956847" y="2895600"/>
                  <a:ext cx="447230" cy="381000"/>
                </a:xfrm>
                <a:prstGeom prst="rect">
                  <a:avLst/>
                </a:prstGeom>
                <a:noFill/>
                <a:ln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৯</a:t>
                  </a:r>
                </a:p>
              </p:txBody>
            </p: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3535680" y="1600200"/>
                <a:ext cx="0" cy="1371600"/>
              </a:xfrm>
              <a:prstGeom prst="line">
                <a:avLst/>
              </a:prstGeom>
              <a:ln w="38100" cmpd="dbl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55FE6BE-E0D4-487F-A6B5-F91440FED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2" b="58788" l="10000" r="96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32208" t="23787" r="24815" b="54173"/>
            <a:stretch/>
          </p:blipFill>
          <p:spPr>
            <a:xfrm rot="3411609">
              <a:off x="4605058" y="1568526"/>
              <a:ext cx="2339998" cy="900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340353"/>
      </p:ext>
    </p:extLst>
  </p:cSld>
  <p:clrMapOvr>
    <a:masterClrMapping/>
  </p:clrMapOvr>
  <p:transition spd="slow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32336" y="1882330"/>
            <a:ext cx="2937022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 ট্যাংক</a:t>
            </a:r>
            <a:endParaRPr lang="en-US" sz="5400" dirty="0"/>
          </a:p>
        </p:txBody>
      </p:sp>
      <p:sp>
        <p:nvSpPr>
          <p:cNvPr id="10" name="Right Arrow 9"/>
          <p:cNvSpPr/>
          <p:nvPr/>
        </p:nvSpPr>
        <p:spPr>
          <a:xfrm>
            <a:off x="6096000" y="1882330"/>
            <a:ext cx="1066800" cy="70788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7720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62800" y="3581400"/>
            <a:ext cx="4419600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/>
          </a:p>
        </p:txBody>
      </p:sp>
      <p:sp>
        <p:nvSpPr>
          <p:cNvPr id="8" name="Right Arrow 7"/>
          <p:cNvSpPr/>
          <p:nvPr/>
        </p:nvSpPr>
        <p:spPr>
          <a:xfrm>
            <a:off x="5715000" y="3581400"/>
            <a:ext cx="1066800" cy="707886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2354042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0" y="1676400"/>
            <a:ext cx="4790094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ফ্লেক্সিবল ফুয়েল লাইন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24399" y="1676399"/>
            <a:ext cx="1469779" cy="6463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9" name="Right Arrow 8"/>
          <p:cNvSpPr/>
          <p:nvPr/>
        </p:nvSpPr>
        <p:spPr>
          <a:xfrm>
            <a:off x="4976734" y="3294221"/>
            <a:ext cx="1217445" cy="6463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0" name="TextBox 9"/>
          <p:cNvSpPr txBox="1"/>
          <p:nvPr/>
        </p:nvSpPr>
        <p:spPr>
          <a:xfrm>
            <a:off x="6705600" y="3243168"/>
            <a:ext cx="4343400" cy="9233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1E9365-C12B-4F49-9035-2332003F4B89}"/>
              </a:ext>
            </a:extLst>
          </p:cNvPr>
          <p:cNvGrpSpPr/>
          <p:nvPr/>
        </p:nvGrpSpPr>
        <p:grpSpPr>
          <a:xfrm>
            <a:off x="1285912" y="761998"/>
            <a:ext cx="2992025" cy="4953001"/>
            <a:chOff x="1285912" y="761998"/>
            <a:chExt cx="2992025" cy="4953001"/>
          </a:xfrm>
        </p:grpSpPr>
        <p:pic>
          <p:nvPicPr>
            <p:cNvPr id="3" name="Picture 2" descr="FUEL-LINR.gif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22581" t="18559" b="36026"/>
            <a:stretch>
              <a:fillRect/>
            </a:stretch>
          </p:blipFill>
          <p:spPr>
            <a:xfrm rot="16200000">
              <a:off x="305424" y="1742487"/>
              <a:ext cx="4953001" cy="2992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310391" y="3617387"/>
              <a:ext cx="1153737" cy="457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5912" y="2057788"/>
              <a:ext cx="1076288" cy="26494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199" y="3751421"/>
              <a:ext cx="1153737" cy="457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9C7F0A-C48B-4F70-AC13-88852B9285E4}"/>
                </a:ext>
              </a:extLst>
            </p:cNvPr>
            <p:cNvSpPr/>
            <p:nvPr/>
          </p:nvSpPr>
          <p:spPr>
            <a:xfrm rot="4877599">
              <a:off x="3577886" y="1075395"/>
              <a:ext cx="499237" cy="83491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2172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371</Words>
  <Application>Microsoft Office PowerPoint</Application>
  <PresentationFormat>Widescreen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249</cp:revision>
  <dcterms:created xsi:type="dcterms:W3CDTF">2006-08-16T00:00:00Z</dcterms:created>
  <dcterms:modified xsi:type="dcterms:W3CDTF">2021-04-03T01:11:23Z</dcterms:modified>
</cp:coreProperties>
</file>