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7" r:id="rId2"/>
    <p:sldId id="316" r:id="rId3"/>
    <p:sldId id="298" r:id="rId4"/>
    <p:sldId id="299" r:id="rId5"/>
    <p:sldId id="283" r:id="rId6"/>
    <p:sldId id="301" r:id="rId7"/>
    <p:sldId id="286" r:id="rId8"/>
    <p:sldId id="318" r:id="rId9"/>
    <p:sldId id="294" r:id="rId10"/>
    <p:sldId id="302" r:id="rId11"/>
    <p:sldId id="303" r:id="rId12"/>
    <p:sldId id="308" r:id="rId13"/>
    <p:sldId id="305" r:id="rId14"/>
    <p:sldId id="306" r:id="rId15"/>
    <p:sldId id="319" r:id="rId16"/>
    <p:sldId id="309" r:id="rId17"/>
    <p:sldId id="265" r:id="rId18"/>
    <p:sldId id="278" r:id="rId19"/>
    <p:sldId id="279" r:id="rId20"/>
    <p:sldId id="31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9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91" autoAdjust="0"/>
  </p:normalViewPr>
  <p:slideViewPr>
    <p:cSldViewPr>
      <p:cViewPr varScale="1">
        <p:scale>
          <a:sx n="57" d="100"/>
          <a:sy n="57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38AE-06BE-4FB2-8F26-EA4EC6407ED1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6A91A-1C98-4F3D-9548-6FCC0C44A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78B08-4D69-44A6-89C4-E86348FFFA7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129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6E02A-9CB6-4BDE-9F56-D709BFBAEF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8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55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7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chemeClr val="tx2"/>
                </a:solidFill>
              </a:rPr>
              <a:t>Md. </a:t>
            </a:r>
            <a:r>
              <a:rPr lang="en-US" sz="1200" b="1" dirty="0" err="1" smtClean="0">
                <a:solidFill>
                  <a:schemeClr val="tx2"/>
                </a:solidFill>
              </a:rPr>
              <a:t>Mamunur</a:t>
            </a:r>
            <a:r>
              <a:rPr lang="en-US" sz="1200" b="1" dirty="0" smtClean="0">
                <a:solidFill>
                  <a:schemeClr val="tx2"/>
                </a:solidFill>
              </a:rPr>
              <a:t> Rahman, Assistant Teacher (ICT), Gul-</a:t>
            </a:r>
            <a:r>
              <a:rPr lang="en-US" sz="1200" b="1" dirty="0" err="1" smtClean="0">
                <a:solidFill>
                  <a:schemeClr val="tx2"/>
                </a:solidFill>
              </a:rPr>
              <a:t>Gofur</a:t>
            </a:r>
            <a:r>
              <a:rPr lang="en-US" sz="1200" b="1" dirty="0" smtClean="0">
                <a:solidFill>
                  <a:schemeClr val="tx2"/>
                </a:solidFill>
              </a:rPr>
              <a:t> Girls High</a:t>
            </a:r>
            <a:r>
              <a:rPr lang="en-US" sz="1200" b="1" baseline="0" dirty="0" smtClean="0">
                <a:solidFill>
                  <a:schemeClr val="tx2"/>
                </a:solidFill>
              </a:rPr>
              <a:t> School &amp; College,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Godagari</a:t>
            </a:r>
            <a:r>
              <a:rPr lang="en-US" sz="1200" b="1" baseline="0" dirty="0" smtClean="0">
                <a:solidFill>
                  <a:schemeClr val="tx2"/>
                </a:solidFill>
              </a:rPr>
              <a:t>, </a:t>
            </a:r>
            <a:r>
              <a:rPr lang="en-US" sz="1200" b="1" baseline="0" dirty="0" err="1" smtClean="0">
                <a:solidFill>
                  <a:schemeClr val="tx2"/>
                </a:solidFill>
              </a:rPr>
              <a:t>Rajshahi</a:t>
            </a:r>
            <a:r>
              <a:rPr lang="en-US" sz="1200" b="1" baseline="0" dirty="0" smtClean="0">
                <a:solidFill>
                  <a:schemeClr val="tx2"/>
                </a:solidFill>
              </a:rPr>
              <a:t>. Email: mamunggghsc10@gmail.com</a:t>
            </a:r>
            <a:endParaRPr lang="en-US" sz="1200" b="1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6A91A-1C98-4F3D-9548-6FCC0C44A9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8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62941-12CA-4F0C-9564-3CA0853BBBAC}" type="datetimeFigureOut">
              <a:rPr lang="en-US" smtClean="0"/>
              <a:pPr/>
              <a:t>4/3/2021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E654E-99A3-4C86-8438-EA5E760B21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5600" y="253537"/>
            <a:ext cx="3200400" cy="965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স্বাগতম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83" y="1447800"/>
            <a:ext cx="3735917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33550"/>
            <a:ext cx="3733800" cy="3905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057400"/>
            <a:ext cx="2286000" cy="2514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24000" y="3352800"/>
            <a:ext cx="76200" cy="762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cxnSp>
        <p:nvCxnSpPr>
          <p:cNvPr id="8" name="Straight Arrow Connector 7"/>
          <p:cNvCxnSpPr>
            <a:stCxn id="40" idx="12"/>
          </p:cNvCxnSpPr>
          <p:nvPr/>
        </p:nvCxnSpPr>
        <p:spPr>
          <a:xfrm flipV="1">
            <a:off x="1858297" y="2362199"/>
            <a:ext cx="1312606" cy="7128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29000" y="2209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31242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>
            <a:stCxn id="6" idx="7"/>
          </p:cNvCxnSpPr>
          <p:nvPr/>
        </p:nvCxnSpPr>
        <p:spPr>
          <a:xfrm rot="5400000" flipH="1" flipV="1">
            <a:off x="2389141" y="2552701"/>
            <a:ext cx="11159" cy="161135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4731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প্রোফেজ ধাপের পূর্বে মাতৃকোষের অবস্থা।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29200" y="2057400"/>
            <a:ext cx="2286000" cy="2514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91200" y="3200400"/>
            <a:ext cx="381000" cy="381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43600" y="3390900"/>
            <a:ext cx="22098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61" idx="1"/>
          </p:cNvCxnSpPr>
          <p:nvPr/>
        </p:nvCxnSpPr>
        <p:spPr>
          <a:xfrm flipV="1">
            <a:off x="6172200" y="2349788"/>
            <a:ext cx="1905000" cy="124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724400" y="4876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প্রোফেজ ধাপের শুরুতে মাতৃকোষের অবস্থা।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45285" y="1151150"/>
            <a:ext cx="2438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800" y="60198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প্রোফেজ ধাপের পূর্বে ও শুরুতে কী ধরণের পরিবর্তন লক্ষ্য করছ?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>
            <a:endCxn id="49" idx="1"/>
          </p:cNvCxnSpPr>
          <p:nvPr/>
        </p:nvCxnSpPr>
        <p:spPr>
          <a:xfrm>
            <a:off x="2579641" y="4191002"/>
            <a:ext cx="315959" cy="22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95600" y="396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নিউক্লিয়ার মেমব্রেন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rot="10800000">
            <a:off x="4800600" y="4191000"/>
            <a:ext cx="2286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34"/>
          <p:cNvSpPr/>
          <p:nvPr/>
        </p:nvSpPr>
        <p:spPr>
          <a:xfrm>
            <a:off x="5501148" y="2276168"/>
            <a:ext cx="1017639" cy="806245"/>
          </a:xfrm>
          <a:custGeom>
            <a:avLst/>
            <a:gdLst>
              <a:gd name="connsiteX0" fmla="*/ 44246 w 1017639"/>
              <a:gd name="connsiteY0" fmla="*/ 9832 h 806245"/>
              <a:gd name="connsiteX1" fmla="*/ 58994 w 1017639"/>
              <a:gd name="connsiteY1" fmla="*/ 54077 h 806245"/>
              <a:gd name="connsiteX2" fmla="*/ 206478 w 1017639"/>
              <a:gd name="connsiteY2" fmla="*/ 142567 h 806245"/>
              <a:gd name="connsiteX3" fmla="*/ 339213 w 1017639"/>
              <a:gd name="connsiteY3" fmla="*/ 157316 h 806245"/>
              <a:gd name="connsiteX4" fmla="*/ 516194 w 1017639"/>
              <a:gd name="connsiteY4" fmla="*/ 142567 h 806245"/>
              <a:gd name="connsiteX5" fmla="*/ 648929 w 1017639"/>
              <a:gd name="connsiteY5" fmla="*/ 127819 h 806245"/>
              <a:gd name="connsiteX6" fmla="*/ 722671 w 1017639"/>
              <a:gd name="connsiteY6" fmla="*/ 172064 h 806245"/>
              <a:gd name="connsiteX7" fmla="*/ 781665 w 1017639"/>
              <a:gd name="connsiteY7" fmla="*/ 216309 h 806245"/>
              <a:gd name="connsiteX8" fmla="*/ 840658 w 1017639"/>
              <a:gd name="connsiteY8" fmla="*/ 231058 h 806245"/>
              <a:gd name="connsiteX9" fmla="*/ 884904 w 1017639"/>
              <a:gd name="connsiteY9" fmla="*/ 290051 h 806245"/>
              <a:gd name="connsiteX10" fmla="*/ 884904 w 1017639"/>
              <a:gd name="connsiteY10" fmla="*/ 555522 h 806245"/>
              <a:gd name="connsiteX11" fmla="*/ 929149 w 1017639"/>
              <a:gd name="connsiteY11" fmla="*/ 762000 h 806245"/>
              <a:gd name="connsiteX12" fmla="*/ 973394 w 1017639"/>
              <a:gd name="connsiteY12" fmla="*/ 806245 h 806245"/>
              <a:gd name="connsiteX13" fmla="*/ 1017639 w 1017639"/>
              <a:gd name="connsiteY13" fmla="*/ 717755 h 806245"/>
              <a:gd name="connsiteX14" fmla="*/ 1002891 w 1017639"/>
              <a:gd name="connsiteY14" fmla="*/ 658761 h 806245"/>
              <a:gd name="connsiteX15" fmla="*/ 943897 w 1017639"/>
              <a:gd name="connsiteY15" fmla="*/ 570271 h 806245"/>
              <a:gd name="connsiteX16" fmla="*/ 899652 w 1017639"/>
              <a:gd name="connsiteY16" fmla="*/ 555522 h 806245"/>
              <a:gd name="connsiteX17" fmla="*/ 722671 w 1017639"/>
              <a:gd name="connsiteY17" fmla="*/ 540774 h 806245"/>
              <a:gd name="connsiteX18" fmla="*/ 737420 w 1017639"/>
              <a:gd name="connsiteY18" fmla="*/ 437535 h 806245"/>
              <a:gd name="connsiteX19" fmla="*/ 766917 w 1017639"/>
              <a:gd name="connsiteY19" fmla="*/ 349045 h 806245"/>
              <a:gd name="connsiteX20" fmla="*/ 693175 w 1017639"/>
              <a:gd name="connsiteY20" fmla="*/ 98322 h 806245"/>
              <a:gd name="connsiteX21" fmla="*/ 648929 w 1017639"/>
              <a:gd name="connsiteY21" fmla="*/ 83574 h 806245"/>
              <a:gd name="connsiteX22" fmla="*/ 604684 w 1017639"/>
              <a:gd name="connsiteY22" fmla="*/ 39329 h 806245"/>
              <a:gd name="connsiteX23" fmla="*/ 560439 w 1017639"/>
              <a:gd name="connsiteY23" fmla="*/ 24580 h 806245"/>
              <a:gd name="connsiteX24" fmla="*/ 427704 w 1017639"/>
              <a:gd name="connsiteY24" fmla="*/ 54077 h 806245"/>
              <a:gd name="connsiteX25" fmla="*/ 412955 w 1017639"/>
              <a:gd name="connsiteY25" fmla="*/ 113071 h 806245"/>
              <a:gd name="connsiteX26" fmla="*/ 383458 w 1017639"/>
              <a:gd name="connsiteY26" fmla="*/ 172064 h 806245"/>
              <a:gd name="connsiteX27" fmla="*/ 339213 w 1017639"/>
              <a:gd name="connsiteY27" fmla="*/ 290051 h 806245"/>
              <a:gd name="connsiteX28" fmla="*/ 250723 w 1017639"/>
              <a:gd name="connsiteY28" fmla="*/ 275303 h 806245"/>
              <a:gd name="connsiteX29" fmla="*/ 44246 w 1017639"/>
              <a:gd name="connsiteY29" fmla="*/ 245806 h 806245"/>
              <a:gd name="connsiteX30" fmla="*/ 0 w 1017639"/>
              <a:gd name="connsiteY30" fmla="*/ 157316 h 806245"/>
              <a:gd name="connsiteX31" fmla="*/ 14749 w 1017639"/>
              <a:gd name="connsiteY31" fmla="*/ 113071 h 806245"/>
              <a:gd name="connsiteX32" fmla="*/ 44246 w 1017639"/>
              <a:gd name="connsiteY32" fmla="*/ 9832 h 8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17639" h="806245">
                <a:moveTo>
                  <a:pt x="44246" y="9832"/>
                </a:moveTo>
                <a:cubicBezTo>
                  <a:pt x="51620" y="0"/>
                  <a:pt x="48001" y="43084"/>
                  <a:pt x="58994" y="54077"/>
                </a:cubicBezTo>
                <a:cubicBezTo>
                  <a:pt x="68320" y="63403"/>
                  <a:pt x="176216" y="135584"/>
                  <a:pt x="206478" y="142567"/>
                </a:cubicBezTo>
                <a:cubicBezTo>
                  <a:pt x="249855" y="152577"/>
                  <a:pt x="294968" y="152400"/>
                  <a:pt x="339213" y="157316"/>
                </a:cubicBezTo>
                <a:cubicBezTo>
                  <a:pt x="398207" y="152400"/>
                  <a:pt x="458145" y="154177"/>
                  <a:pt x="516194" y="142567"/>
                </a:cubicBezTo>
                <a:cubicBezTo>
                  <a:pt x="673298" y="111146"/>
                  <a:pt x="394531" y="85420"/>
                  <a:pt x="648929" y="127819"/>
                </a:cubicBezTo>
                <a:cubicBezTo>
                  <a:pt x="673510" y="142567"/>
                  <a:pt x="698820" y="156163"/>
                  <a:pt x="722671" y="172064"/>
                </a:cubicBezTo>
                <a:cubicBezTo>
                  <a:pt x="743123" y="185699"/>
                  <a:pt x="759679" y="205316"/>
                  <a:pt x="781665" y="216309"/>
                </a:cubicBezTo>
                <a:cubicBezTo>
                  <a:pt x="799795" y="225374"/>
                  <a:pt x="820994" y="226142"/>
                  <a:pt x="840658" y="231058"/>
                </a:cubicBezTo>
                <a:cubicBezTo>
                  <a:pt x="855407" y="250722"/>
                  <a:pt x="876504" y="266950"/>
                  <a:pt x="884904" y="290051"/>
                </a:cubicBezTo>
                <a:cubicBezTo>
                  <a:pt x="914263" y="370788"/>
                  <a:pt x="891971" y="477786"/>
                  <a:pt x="884904" y="555522"/>
                </a:cubicBezTo>
                <a:cubicBezTo>
                  <a:pt x="895666" y="673910"/>
                  <a:pt x="871356" y="692649"/>
                  <a:pt x="929149" y="762000"/>
                </a:cubicBezTo>
                <a:cubicBezTo>
                  <a:pt x="942502" y="778023"/>
                  <a:pt x="958646" y="791497"/>
                  <a:pt x="973394" y="806245"/>
                </a:cubicBezTo>
                <a:cubicBezTo>
                  <a:pt x="988308" y="783874"/>
                  <a:pt x="1017639" y="748286"/>
                  <a:pt x="1017639" y="717755"/>
                </a:cubicBezTo>
                <a:cubicBezTo>
                  <a:pt x="1017639" y="697485"/>
                  <a:pt x="1008460" y="678251"/>
                  <a:pt x="1002891" y="658761"/>
                </a:cubicBezTo>
                <a:cubicBezTo>
                  <a:pt x="990157" y="614194"/>
                  <a:pt x="987581" y="599394"/>
                  <a:pt x="943897" y="570271"/>
                </a:cubicBezTo>
                <a:cubicBezTo>
                  <a:pt x="930962" y="561647"/>
                  <a:pt x="915062" y="557577"/>
                  <a:pt x="899652" y="555522"/>
                </a:cubicBezTo>
                <a:cubicBezTo>
                  <a:pt x="840973" y="547698"/>
                  <a:pt x="781665" y="545690"/>
                  <a:pt x="722671" y="540774"/>
                </a:cubicBezTo>
                <a:cubicBezTo>
                  <a:pt x="727587" y="506361"/>
                  <a:pt x="729603" y="471407"/>
                  <a:pt x="737420" y="437535"/>
                </a:cubicBezTo>
                <a:cubicBezTo>
                  <a:pt x="744412" y="407239"/>
                  <a:pt x="766917" y="349045"/>
                  <a:pt x="766917" y="349045"/>
                </a:cubicBezTo>
                <a:cubicBezTo>
                  <a:pt x="754680" y="177732"/>
                  <a:pt x="805850" y="162707"/>
                  <a:pt x="693175" y="98322"/>
                </a:cubicBezTo>
                <a:cubicBezTo>
                  <a:pt x="679677" y="90609"/>
                  <a:pt x="663678" y="88490"/>
                  <a:pt x="648929" y="83574"/>
                </a:cubicBezTo>
                <a:cubicBezTo>
                  <a:pt x="634181" y="68826"/>
                  <a:pt x="622038" y="50899"/>
                  <a:pt x="604684" y="39329"/>
                </a:cubicBezTo>
                <a:cubicBezTo>
                  <a:pt x="591749" y="30705"/>
                  <a:pt x="575985" y="24580"/>
                  <a:pt x="560439" y="24580"/>
                </a:cubicBezTo>
                <a:cubicBezTo>
                  <a:pt x="508530" y="24580"/>
                  <a:pt x="473328" y="38869"/>
                  <a:pt x="427704" y="54077"/>
                </a:cubicBezTo>
                <a:cubicBezTo>
                  <a:pt x="422788" y="73742"/>
                  <a:pt x="420072" y="94092"/>
                  <a:pt x="412955" y="113071"/>
                </a:cubicBezTo>
                <a:cubicBezTo>
                  <a:pt x="405235" y="133657"/>
                  <a:pt x="390410" y="151207"/>
                  <a:pt x="383458" y="172064"/>
                </a:cubicBezTo>
                <a:cubicBezTo>
                  <a:pt x="340934" y="299637"/>
                  <a:pt x="399798" y="199175"/>
                  <a:pt x="339213" y="290051"/>
                </a:cubicBezTo>
                <a:cubicBezTo>
                  <a:pt x="309716" y="285135"/>
                  <a:pt x="280422" y="278797"/>
                  <a:pt x="250723" y="275303"/>
                </a:cubicBezTo>
                <a:cubicBezTo>
                  <a:pt x="50980" y="251804"/>
                  <a:pt x="146311" y="279829"/>
                  <a:pt x="44246" y="245806"/>
                </a:cubicBezTo>
                <a:cubicBezTo>
                  <a:pt x="29333" y="223437"/>
                  <a:pt x="0" y="187845"/>
                  <a:pt x="0" y="157316"/>
                </a:cubicBezTo>
                <a:cubicBezTo>
                  <a:pt x="0" y="141770"/>
                  <a:pt x="7796" y="126976"/>
                  <a:pt x="14749" y="113071"/>
                </a:cubicBezTo>
                <a:cubicBezTo>
                  <a:pt x="31425" y="79720"/>
                  <a:pt x="36872" y="19664"/>
                  <a:pt x="44246" y="98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6327058" y="2507226"/>
            <a:ext cx="825910" cy="1401097"/>
          </a:xfrm>
          <a:custGeom>
            <a:avLst/>
            <a:gdLst>
              <a:gd name="connsiteX0" fmla="*/ 501445 w 825910"/>
              <a:gd name="connsiteY0" fmla="*/ 0 h 1401097"/>
              <a:gd name="connsiteX1" fmla="*/ 530942 w 825910"/>
              <a:gd name="connsiteY1" fmla="*/ 58993 h 1401097"/>
              <a:gd name="connsiteX2" fmla="*/ 560439 w 825910"/>
              <a:gd name="connsiteY2" fmla="*/ 147484 h 1401097"/>
              <a:gd name="connsiteX3" fmla="*/ 589936 w 825910"/>
              <a:gd name="connsiteY3" fmla="*/ 191729 h 1401097"/>
              <a:gd name="connsiteX4" fmla="*/ 619432 w 825910"/>
              <a:gd name="connsiteY4" fmla="*/ 309716 h 1401097"/>
              <a:gd name="connsiteX5" fmla="*/ 648929 w 825910"/>
              <a:gd name="connsiteY5" fmla="*/ 545690 h 1401097"/>
              <a:gd name="connsiteX6" fmla="*/ 663677 w 825910"/>
              <a:gd name="connsiteY6" fmla="*/ 752168 h 1401097"/>
              <a:gd name="connsiteX7" fmla="*/ 693174 w 825910"/>
              <a:gd name="connsiteY7" fmla="*/ 840658 h 1401097"/>
              <a:gd name="connsiteX8" fmla="*/ 678426 w 825910"/>
              <a:gd name="connsiteY8" fmla="*/ 988142 h 1401097"/>
              <a:gd name="connsiteX9" fmla="*/ 648929 w 825910"/>
              <a:gd name="connsiteY9" fmla="*/ 1032387 h 1401097"/>
              <a:gd name="connsiteX10" fmla="*/ 560439 w 825910"/>
              <a:gd name="connsiteY10" fmla="*/ 1120877 h 1401097"/>
              <a:gd name="connsiteX11" fmla="*/ 516194 w 825910"/>
              <a:gd name="connsiteY11" fmla="*/ 1165122 h 1401097"/>
              <a:gd name="connsiteX12" fmla="*/ 471948 w 825910"/>
              <a:gd name="connsiteY12" fmla="*/ 1209368 h 1401097"/>
              <a:gd name="connsiteX13" fmla="*/ 383458 w 825910"/>
              <a:gd name="connsiteY13" fmla="*/ 1268361 h 1401097"/>
              <a:gd name="connsiteX14" fmla="*/ 294968 w 825910"/>
              <a:gd name="connsiteY14" fmla="*/ 1224116 h 1401097"/>
              <a:gd name="connsiteX15" fmla="*/ 191729 w 825910"/>
              <a:gd name="connsiteY15" fmla="*/ 1179871 h 1401097"/>
              <a:gd name="connsiteX16" fmla="*/ 147484 w 825910"/>
              <a:gd name="connsiteY16" fmla="*/ 1135626 h 1401097"/>
              <a:gd name="connsiteX17" fmla="*/ 103239 w 825910"/>
              <a:gd name="connsiteY17" fmla="*/ 1106129 h 1401097"/>
              <a:gd name="connsiteX18" fmla="*/ 58994 w 825910"/>
              <a:gd name="connsiteY18" fmla="*/ 1047135 h 1401097"/>
              <a:gd name="connsiteX19" fmla="*/ 73742 w 825910"/>
              <a:gd name="connsiteY19" fmla="*/ 943897 h 1401097"/>
              <a:gd name="connsiteX20" fmla="*/ 162232 w 825910"/>
              <a:gd name="connsiteY20" fmla="*/ 973393 h 1401097"/>
              <a:gd name="connsiteX21" fmla="*/ 265471 w 825910"/>
              <a:gd name="connsiteY21" fmla="*/ 1002890 h 1401097"/>
              <a:gd name="connsiteX22" fmla="*/ 280219 w 825910"/>
              <a:gd name="connsiteY22" fmla="*/ 1061884 h 1401097"/>
              <a:gd name="connsiteX23" fmla="*/ 294968 w 825910"/>
              <a:gd name="connsiteY23" fmla="*/ 1342103 h 1401097"/>
              <a:gd name="connsiteX24" fmla="*/ 398207 w 825910"/>
              <a:gd name="connsiteY24" fmla="*/ 1401097 h 1401097"/>
              <a:gd name="connsiteX25" fmla="*/ 442452 w 825910"/>
              <a:gd name="connsiteY25" fmla="*/ 1371600 h 1401097"/>
              <a:gd name="connsiteX26" fmla="*/ 486697 w 825910"/>
              <a:gd name="connsiteY26" fmla="*/ 1312606 h 1401097"/>
              <a:gd name="connsiteX27" fmla="*/ 545690 w 825910"/>
              <a:gd name="connsiteY27" fmla="*/ 1209368 h 1401097"/>
              <a:gd name="connsiteX28" fmla="*/ 560439 w 825910"/>
              <a:gd name="connsiteY28" fmla="*/ 1165122 h 1401097"/>
              <a:gd name="connsiteX29" fmla="*/ 545690 w 825910"/>
              <a:gd name="connsiteY29" fmla="*/ 1076632 h 1401097"/>
              <a:gd name="connsiteX30" fmla="*/ 471948 w 825910"/>
              <a:gd name="connsiteY30" fmla="*/ 988142 h 1401097"/>
              <a:gd name="connsiteX31" fmla="*/ 457200 w 825910"/>
              <a:gd name="connsiteY31" fmla="*/ 943897 h 1401097"/>
              <a:gd name="connsiteX32" fmla="*/ 545690 w 825910"/>
              <a:gd name="connsiteY32" fmla="*/ 884903 h 1401097"/>
              <a:gd name="connsiteX33" fmla="*/ 634181 w 825910"/>
              <a:gd name="connsiteY33" fmla="*/ 855406 h 1401097"/>
              <a:gd name="connsiteX34" fmla="*/ 678426 w 825910"/>
              <a:gd name="connsiteY34" fmla="*/ 840658 h 1401097"/>
              <a:gd name="connsiteX35" fmla="*/ 722671 w 825910"/>
              <a:gd name="connsiteY35" fmla="*/ 825909 h 1401097"/>
              <a:gd name="connsiteX36" fmla="*/ 781665 w 825910"/>
              <a:gd name="connsiteY36" fmla="*/ 781664 h 1401097"/>
              <a:gd name="connsiteX37" fmla="*/ 825910 w 825910"/>
              <a:gd name="connsiteY37" fmla="*/ 693174 h 1401097"/>
              <a:gd name="connsiteX38" fmla="*/ 796413 w 825910"/>
              <a:gd name="connsiteY38" fmla="*/ 648929 h 1401097"/>
              <a:gd name="connsiteX39" fmla="*/ 707923 w 825910"/>
              <a:gd name="connsiteY39" fmla="*/ 560439 h 1401097"/>
              <a:gd name="connsiteX40" fmla="*/ 634181 w 825910"/>
              <a:gd name="connsiteY40" fmla="*/ 471948 h 1401097"/>
              <a:gd name="connsiteX41" fmla="*/ 575187 w 825910"/>
              <a:gd name="connsiteY41" fmla="*/ 442451 h 1401097"/>
              <a:gd name="connsiteX42" fmla="*/ 486697 w 825910"/>
              <a:gd name="connsiteY42" fmla="*/ 368709 h 1401097"/>
              <a:gd name="connsiteX43" fmla="*/ 486697 w 825910"/>
              <a:gd name="connsiteY43" fmla="*/ 88490 h 1401097"/>
              <a:gd name="connsiteX44" fmla="*/ 501445 w 825910"/>
              <a:gd name="connsiteY44" fmla="*/ 73742 h 14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25910" h="1401097">
                <a:moveTo>
                  <a:pt x="501445" y="0"/>
                </a:moveTo>
                <a:cubicBezTo>
                  <a:pt x="511277" y="19664"/>
                  <a:pt x="522777" y="38580"/>
                  <a:pt x="530942" y="58993"/>
                </a:cubicBezTo>
                <a:cubicBezTo>
                  <a:pt x="542490" y="87862"/>
                  <a:pt x="543192" y="121614"/>
                  <a:pt x="560439" y="147484"/>
                </a:cubicBezTo>
                <a:lnTo>
                  <a:pt x="589936" y="191729"/>
                </a:lnTo>
                <a:cubicBezTo>
                  <a:pt x="605588" y="238685"/>
                  <a:pt x="612960" y="254705"/>
                  <a:pt x="619432" y="309716"/>
                </a:cubicBezTo>
                <a:cubicBezTo>
                  <a:pt x="648644" y="558015"/>
                  <a:pt x="615448" y="411763"/>
                  <a:pt x="648929" y="545690"/>
                </a:cubicBezTo>
                <a:cubicBezTo>
                  <a:pt x="653845" y="614516"/>
                  <a:pt x="653441" y="683930"/>
                  <a:pt x="663677" y="752168"/>
                </a:cubicBezTo>
                <a:cubicBezTo>
                  <a:pt x="668289" y="782916"/>
                  <a:pt x="693174" y="840658"/>
                  <a:pt x="693174" y="840658"/>
                </a:cubicBezTo>
                <a:cubicBezTo>
                  <a:pt x="688258" y="889819"/>
                  <a:pt x="689535" y="940001"/>
                  <a:pt x="678426" y="988142"/>
                </a:cubicBezTo>
                <a:cubicBezTo>
                  <a:pt x="674440" y="1005413"/>
                  <a:pt x="660705" y="1019139"/>
                  <a:pt x="648929" y="1032387"/>
                </a:cubicBezTo>
                <a:cubicBezTo>
                  <a:pt x="621215" y="1063565"/>
                  <a:pt x="589936" y="1091380"/>
                  <a:pt x="560439" y="1120877"/>
                </a:cubicBezTo>
                <a:lnTo>
                  <a:pt x="516194" y="1165122"/>
                </a:lnTo>
                <a:cubicBezTo>
                  <a:pt x="501445" y="1179871"/>
                  <a:pt x="489303" y="1197798"/>
                  <a:pt x="471948" y="1209368"/>
                </a:cubicBezTo>
                <a:lnTo>
                  <a:pt x="383458" y="1268361"/>
                </a:lnTo>
                <a:cubicBezTo>
                  <a:pt x="302337" y="1241321"/>
                  <a:pt x="375020" y="1269860"/>
                  <a:pt x="294968" y="1224116"/>
                </a:cubicBezTo>
                <a:cubicBezTo>
                  <a:pt x="243939" y="1194956"/>
                  <a:pt x="241368" y="1196417"/>
                  <a:pt x="191729" y="1179871"/>
                </a:cubicBezTo>
                <a:cubicBezTo>
                  <a:pt x="176981" y="1165123"/>
                  <a:pt x="163507" y="1148979"/>
                  <a:pt x="147484" y="1135626"/>
                </a:cubicBezTo>
                <a:cubicBezTo>
                  <a:pt x="133867" y="1124278"/>
                  <a:pt x="115773" y="1118663"/>
                  <a:pt x="103239" y="1106129"/>
                </a:cubicBezTo>
                <a:cubicBezTo>
                  <a:pt x="85858" y="1088748"/>
                  <a:pt x="73742" y="1066800"/>
                  <a:pt x="58994" y="1047135"/>
                </a:cubicBezTo>
                <a:cubicBezTo>
                  <a:pt x="24581" y="943897"/>
                  <a:pt x="0" y="968477"/>
                  <a:pt x="73742" y="943897"/>
                </a:cubicBezTo>
                <a:cubicBezTo>
                  <a:pt x="103239" y="953729"/>
                  <a:pt x="132068" y="965852"/>
                  <a:pt x="162232" y="973393"/>
                </a:cubicBezTo>
                <a:cubicBezTo>
                  <a:pt x="236308" y="991913"/>
                  <a:pt x="201996" y="981732"/>
                  <a:pt x="265471" y="1002890"/>
                </a:cubicBezTo>
                <a:cubicBezTo>
                  <a:pt x="270387" y="1022555"/>
                  <a:pt x="278463" y="1041690"/>
                  <a:pt x="280219" y="1061884"/>
                </a:cubicBezTo>
                <a:cubicBezTo>
                  <a:pt x="288322" y="1155068"/>
                  <a:pt x="274238" y="1250893"/>
                  <a:pt x="294968" y="1342103"/>
                </a:cubicBezTo>
                <a:cubicBezTo>
                  <a:pt x="302287" y="1374305"/>
                  <a:pt x="371191" y="1392091"/>
                  <a:pt x="398207" y="1401097"/>
                </a:cubicBezTo>
                <a:cubicBezTo>
                  <a:pt x="412955" y="1391265"/>
                  <a:pt x="429918" y="1384134"/>
                  <a:pt x="442452" y="1371600"/>
                </a:cubicBezTo>
                <a:cubicBezTo>
                  <a:pt x="459833" y="1354219"/>
                  <a:pt x="472410" y="1332608"/>
                  <a:pt x="486697" y="1312606"/>
                </a:cubicBezTo>
                <a:cubicBezTo>
                  <a:pt x="513148" y="1275574"/>
                  <a:pt x="527171" y="1252579"/>
                  <a:pt x="545690" y="1209368"/>
                </a:cubicBezTo>
                <a:cubicBezTo>
                  <a:pt x="551814" y="1195079"/>
                  <a:pt x="555523" y="1179871"/>
                  <a:pt x="560439" y="1165122"/>
                </a:cubicBezTo>
                <a:cubicBezTo>
                  <a:pt x="555523" y="1135625"/>
                  <a:pt x="555146" y="1105001"/>
                  <a:pt x="545690" y="1076632"/>
                </a:cubicBezTo>
                <a:cubicBezTo>
                  <a:pt x="535423" y="1045830"/>
                  <a:pt x="492487" y="1008681"/>
                  <a:pt x="471948" y="988142"/>
                </a:cubicBezTo>
                <a:cubicBezTo>
                  <a:pt x="467032" y="973394"/>
                  <a:pt x="454644" y="959232"/>
                  <a:pt x="457200" y="943897"/>
                </a:cubicBezTo>
                <a:cubicBezTo>
                  <a:pt x="466362" y="888928"/>
                  <a:pt x="505611" y="896927"/>
                  <a:pt x="545690" y="884903"/>
                </a:cubicBezTo>
                <a:cubicBezTo>
                  <a:pt x="575471" y="875969"/>
                  <a:pt x="604684" y="865238"/>
                  <a:pt x="634181" y="855406"/>
                </a:cubicBezTo>
                <a:lnTo>
                  <a:pt x="678426" y="840658"/>
                </a:lnTo>
                <a:lnTo>
                  <a:pt x="722671" y="825909"/>
                </a:lnTo>
                <a:cubicBezTo>
                  <a:pt x="742336" y="811161"/>
                  <a:pt x="764284" y="799045"/>
                  <a:pt x="781665" y="781664"/>
                </a:cubicBezTo>
                <a:cubicBezTo>
                  <a:pt x="810253" y="753076"/>
                  <a:pt x="813915" y="729157"/>
                  <a:pt x="825910" y="693174"/>
                </a:cubicBezTo>
                <a:cubicBezTo>
                  <a:pt x="816078" y="678426"/>
                  <a:pt x="808189" y="662177"/>
                  <a:pt x="796413" y="648929"/>
                </a:cubicBezTo>
                <a:cubicBezTo>
                  <a:pt x="768699" y="617751"/>
                  <a:pt x="731062" y="595148"/>
                  <a:pt x="707923" y="560439"/>
                </a:cubicBezTo>
                <a:cubicBezTo>
                  <a:pt x="684403" y="525159"/>
                  <a:pt x="670313" y="497757"/>
                  <a:pt x="634181" y="471948"/>
                </a:cubicBezTo>
                <a:cubicBezTo>
                  <a:pt x="616290" y="459169"/>
                  <a:pt x="594276" y="453359"/>
                  <a:pt x="575187" y="442451"/>
                </a:cubicBezTo>
                <a:cubicBezTo>
                  <a:pt x="527274" y="415073"/>
                  <a:pt x="527370" y="409383"/>
                  <a:pt x="486697" y="368709"/>
                </a:cubicBezTo>
                <a:cubicBezTo>
                  <a:pt x="477867" y="253918"/>
                  <a:pt x="457579" y="190403"/>
                  <a:pt x="486697" y="88490"/>
                </a:cubicBezTo>
                <a:cubicBezTo>
                  <a:pt x="488607" y="81805"/>
                  <a:pt x="496529" y="78658"/>
                  <a:pt x="501445" y="73742"/>
                </a:cubicBez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5070889" y="2684206"/>
            <a:ext cx="783377" cy="1238865"/>
          </a:xfrm>
          <a:custGeom>
            <a:avLst/>
            <a:gdLst>
              <a:gd name="connsiteX0" fmla="*/ 695730 w 783377"/>
              <a:gd name="connsiteY0" fmla="*/ 88491 h 1238865"/>
              <a:gd name="connsiteX1" fmla="*/ 651485 w 783377"/>
              <a:gd name="connsiteY1" fmla="*/ 117988 h 1238865"/>
              <a:gd name="connsiteX2" fmla="*/ 607240 w 783377"/>
              <a:gd name="connsiteY2" fmla="*/ 88491 h 1238865"/>
              <a:gd name="connsiteX3" fmla="*/ 562995 w 783377"/>
              <a:gd name="connsiteY3" fmla="*/ 73742 h 1238865"/>
              <a:gd name="connsiteX4" fmla="*/ 474505 w 783377"/>
              <a:gd name="connsiteY4" fmla="*/ 0 h 1238865"/>
              <a:gd name="connsiteX5" fmla="*/ 371266 w 783377"/>
              <a:gd name="connsiteY5" fmla="*/ 14749 h 1238865"/>
              <a:gd name="connsiteX6" fmla="*/ 282776 w 783377"/>
              <a:gd name="connsiteY6" fmla="*/ 88491 h 1238865"/>
              <a:gd name="connsiteX7" fmla="*/ 223782 w 783377"/>
              <a:gd name="connsiteY7" fmla="*/ 176981 h 1238865"/>
              <a:gd name="connsiteX8" fmla="*/ 194285 w 783377"/>
              <a:gd name="connsiteY8" fmla="*/ 265471 h 1238865"/>
              <a:gd name="connsiteX9" fmla="*/ 209034 w 783377"/>
              <a:gd name="connsiteY9" fmla="*/ 339213 h 1238865"/>
              <a:gd name="connsiteX10" fmla="*/ 223782 w 783377"/>
              <a:gd name="connsiteY10" fmla="*/ 383459 h 1238865"/>
              <a:gd name="connsiteX11" fmla="*/ 238530 w 783377"/>
              <a:gd name="connsiteY11" fmla="*/ 442452 h 1238865"/>
              <a:gd name="connsiteX12" fmla="*/ 223782 w 783377"/>
              <a:gd name="connsiteY12" fmla="*/ 530942 h 1238865"/>
              <a:gd name="connsiteX13" fmla="*/ 150040 w 783377"/>
              <a:gd name="connsiteY13" fmla="*/ 634181 h 1238865"/>
              <a:gd name="connsiteX14" fmla="*/ 61550 w 783377"/>
              <a:gd name="connsiteY14" fmla="*/ 722671 h 1238865"/>
              <a:gd name="connsiteX15" fmla="*/ 17305 w 783377"/>
              <a:gd name="connsiteY15" fmla="*/ 766917 h 1238865"/>
              <a:gd name="connsiteX16" fmla="*/ 2556 w 783377"/>
              <a:gd name="connsiteY16" fmla="*/ 811162 h 1238865"/>
              <a:gd name="connsiteX17" fmla="*/ 76298 w 783377"/>
              <a:gd name="connsiteY17" fmla="*/ 884904 h 1238865"/>
              <a:gd name="connsiteX18" fmla="*/ 164788 w 783377"/>
              <a:gd name="connsiteY18" fmla="*/ 958646 h 1238865"/>
              <a:gd name="connsiteX19" fmla="*/ 238530 w 783377"/>
              <a:gd name="connsiteY19" fmla="*/ 973394 h 1238865"/>
              <a:gd name="connsiteX20" fmla="*/ 282776 w 783377"/>
              <a:gd name="connsiteY20" fmla="*/ 1017639 h 1238865"/>
              <a:gd name="connsiteX21" fmla="*/ 356517 w 783377"/>
              <a:gd name="connsiteY21" fmla="*/ 1120878 h 1238865"/>
              <a:gd name="connsiteX22" fmla="*/ 430259 w 783377"/>
              <a:gd name="connsiteY22" fmla="*/ 1224117 h 1238865"/>
              <a:gd name="connsiteX23" fmla="*/ 474505 w 783377"/>
              <a:gd name="connsiteY23" fmla="*/ 1238865 h 1238865"/>
              <a:gd name="connsiteX24" fmla="*/ 518750 w 783377"/>
              <a:gd name="connsiteY24" fmla="*/ 1209368 h 1238865"/>
              <a:gd name="connsiteX25" fmla="*/ 562995 w 783377"/>
              <a:gd name="connsiteY25" fmla="*/ 1194620 h 1238865"/>
              <a:gd name="connsiteX26" fmla="*/ 489253 w 783377"/>
              <a:gd name="connsiteY26" fmla="*/ 1076633 h 1238865"/>
              <a:gd name="connsiteX27" fmla="*/ 430259 w 783377"/>
              <a:gd name="connsiteY27" fmla="*/ 1047136 h 1238865"/>
              <a:gd name="connsiteX28" fmla="*/ 179537 w 783377"/>
              <a:gd name="connsiteY28" fmla="*/ 1061884 h 1238865"/>
              <a:gd name="connsiteX29" fmla="*/ 61550 w 783377"/>
              <a:gd name="connsiteY29" fmla="*/ 1061884 h 1238865"/>
              <a:gd name="connsiteX30" fmla="*/ 91046 w 783377"/>
              <a:gd name="connsiteY30" fmla="*/ 958646 h 1238865"/>
              <a:gd name="connsiteX31" fmla="*/ 179537 w 783377"/>
              <a:gd name="connsiteY31" fmla="*/ 884904 h 1238865"/>
              <a:gd name="connsiteX32" fmla="*/ 209034 w 783377"/>
              <a:gd name="connsiteY32" fmla="*/ 840659 h 1238865"/>
              <a:gd name="connsiteX33" fmla="*/ 253279 w 783377"/>
              <a:gd name="connsiteY33" fmla="*/ 781665 h 1238865"/>
              <a:gd name="connsiteX34" fmla="*/ 282776 w 783377"/>
              <a:gd name="connsiteY34" fmla="*/ 722671 h 1238865"/>
              <a:gd name="connsiteX35" fmla="*/ 223782 w 783377"/>
              <a:gd name="connsiteY35" fmla="*/ 575188 h 1238865"/>
              <a:gd name="connsiteX36" fmla="*/ 179537 w 783377"/>
              <a:gd name="connsiteY36" fmla="*/ 560439 h 1238865"/>
              <a:gd name="connsiteX37" fmla="*/ 91046 w 783377"/>
              <a:gd name="connsiteY37" fmla="*/ 412955 h 1238865"/>
              <a:gd name="connsiteX38" fmla="*/ 61550 w 783377"/>
              <a:gd name="connsiteY38" fmla="*/ 324465 h 1238865"/>
              <a:gd name="connsiteX39" fmla="*/ 120543 w 783377"/>
              <a:gd name="connsiteY39" fmla="*/ 191729 h 1238865"/>
              <a:gd name="connsiteX40" fmla="*/ 238530 w 783377"/>
              <a:gd name="connsiteY40" fmla="*/ 206478 h 1238865"/>
              <a:gd name="connsiteX41" fmla="*/ 356517 w 783377"/>
              <a:gd name="connsiteY41" fmla="*/ 235975 h 1238865"/>
              <a:gd name="connsiteX42" fmla="*/ 400763 w 783377"/>
              <a:gd name="connsiteY42" fmla="*/ 250723 h 1238865"/>
              <a:gd name="connsiteX43" fmla="*/ 474505 w 783377"/>
              <a:gd name="connsiteY43" fmla="*/ 265471 h 1238865"/>
              <a:gd name="connsiteX44" fmla="*/ 533498 w 783377"/>
              <a:gd name="connsiteY44" fmla="*/ 294968 h 1238865"/>
              <a:gd name="connsiteX45" fmla="*/ 636737 w 783377"/>
              <a:gd name="connsiteY45" fmla="*/ 250723 h 1238865"/>
              <a:gd name="connsiteX46" fmla="*/ 680982 w 783377"/>
              <a:gd name="connsiteY46" fmla="*/ 206478 h 1238865"/>
              <a:gd name="connsiteX47" fmla="*/ 725227 w 783377"/>
              <a:gd name="connsiteY47" fmla="*/ 191729 h 1238865"/>
              <a:gd name="connsiteX48" fmla="*/ 754724 w 783377"/>
              <a:gd name="connsiteY48" fmla="*/ 132736 h 1238865"/>
              <a:gd name="connsiteX49" fmla="*/ 769472 w 783377"/>
              <a:gd name="connsiteY49" fmla="*/ 88491 h 1238865"/>
              <a:gd name="connsiteX50" fmla="*/ 725227 w 783377"/>
              <a:gd name="connsiteY50" fmla="*/ 117988 h 1238865"/>
              <a:gd name="connsiteX51" fmla="*/ 666234 w 783377"/>
              <a:gd name="connsiteY51" fmla="*/ 132736 h 12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3377" h="1238865">
                <a:moveTo>
                  <a:pt x="695730" y="88491"/>
                </a:moveTo>
                <a:cubicBezTo>
                  <a:pt x="680982" y="98323"/>
                  <a:pt x="669210" y="117988"/>
                  <a:pt x="651485" y="117988"/>
                </a:cubicBezTo>
                <a:cubicBezTo>
                  <a:pt x="633760" y="117988"/>
                  <a:pt x="623094" y="96418"/>
                  <a:pt x="607240" y="88491"/>
                </a:cubicBezTo>
                <a:cubicBezTo>
                  <a:pt x="593335" y="81538"/>
                  <a:pt x="576900" y="80694"/>
                  <a:pt x="562995" y="73742"/>
                </a:cubicBezTo>
                <a:cubicBezTo>
                  <a:pt x="521926" y="53207"/>
                  <a:pt x="507125" y="32621"/>
                  <a:pt x="474505" y="0"/>
                </a:cubicBezTo>
                <a:cubicBezTo>
                  <a:pt x="440092" y="4916"/>
                  <a:pt x="404562" y="4760"/>
                  <a:pt x="371266" y="14749"/>
                </a:cubicBezTo>
                <a:cubicBezTo>
                  <a:pt x="346567" y="22159"/>
                  <a:pt x="296134" y="71316"/>
                  <a:pt x="282776" y="88491"/>
                </a:cubicBezTo>
                <a:cubicBezTo>
                  <a:pt x="261011" y="116474"/>
                  <a:pt x="223782" y="176981"/>
                  <a:pt x="223782" y="176981"/>
                </a:cubicBezTo>
                <a:cubicBezTo>
                  <a:pt x="213950" y="206478"/>
                  <a:pt x="188187" y="234983"/>
                  <a:pt x="194285" y="265471"/>
                </a:cubicBezTo>
                <a:cubicBezTo>
                  <a:pt x="199201" y="290052"/>
                  <a:pt x="202954" y="314894"/>
                  <a:pt x="209034" y="339213"/>
                </a:cubicBezTo>
                <a:cubicBezTo>
                  <a:pt x="212805" y="354295"/>
                  <a:pt x="219511" y="368511"/>
                  <a:pt x="223782" y="383459"/>
                </a:cubicBezTo>
                <a:cubicBezTo>
                  <a:pt x="229350" y="402949"/>
                  <a:pt x="233614" y="422788"/>
                  <a:pt x="238530" y="442452"/>
                </a:cubicBezTo>
                <a:cubicBezTo>
                  <a:pt x="233614" y="471949"/>
                  <a:pt x="233238" y="502573"/>
                  <a:pt x="223782" y="530942"/>
                </a:cubicBezTo>
                <a:cubicBezTo>
                  <a:pt x="219557" y="543616"/>
                  <a:pt x="150967" y="633151"/>
                  <a:pt x="150040" y="634181"/>
                </a:cubicBezTo>
                <a:cubicBezTo>
                  <a:pt x="122134" y="665187"/>
                  <a:pt x="91047" y="693174"/>
                  <a:pt x="61550" y="722671"/>
                </a:cubicBezTo>
                <a:lnTo>
                  <a:pt x="17305" y="766917"/>
                </a:lnTo>
                <a:cubicBezTo>
                  <a:pt x="12389" y="781665"/>
                  <a:pt x="0" y="795827"/>
                  <a:pt x="2556" y="811162"/>
                </a:cubicBezTo>
                <a:cubicBezTo>
                  <a:pt x="9533" y="853027"/>
                  <a:pt x="49657" y="862703"/>
                  <a:pt x="76298" y="884904"/>
                </a:cubicBezTo>
                <a:cubicBezTo>
                  <a:pt x="107596" y="910986"/>
                  <a:pt x="124843" y="943667"/>
                  <a:pt x="164788" y="958646"/>
                </a:cubicBezTo>
                <a:cubicBezTo>
                  <a:pt x="188259" y="967448"/>
                  <a:pt x="213949" y="968478"/>
                  <a:pt x="238530" y="973394"/>
                </a:cubicBezTo>
                <a:cubicBezTo>
                  <a:pt x="253279" y="988142"/>
                  <a:pt x="269202" y="1001803"/>
                  <a:pt x="282776" y="1017639"/>
                </a:cubicBezTo>
                <a:cubicBezTo>
                  <a:pt x="296344" y="1033468"/>
                  <a:pt x="343176" y="1097532"/>
                  <a:pt x="356517" y="1120878"/>
                </a:cubicBezTo>
                <a:cubicBezTo>
                  <a:pt x="384907" y="1170560"/>
                  <a:pt x="380368" y="1190856"/>
                  <a:pt x="430259" y="1224117"/>
                </a:cubicBezTo>
                <a:cubicBezTo>
                  <a:pt x="443194" y="1232741"/>
                  <a:pt x="459756" y="1233949"/>
                  <a:pt x="474505" y="1238865"/>
                </a:cubicBezTo>
                <a:cubicBezTo>
                  <a:pt x="489253" y="1229033"/>
                  <a:pt x="502896" y="1217295"/>
                  <a:pt x="518750" y="1209368"/>
                </a:cubicBezTo>
                <a:cubicBezTo>
                  <a:pt x="532655" y="1202416"/>
                  <a:pt x="561067" y="1210046"/>
                  <a:pt x="562995" y="1194620"/>
                </a:cubicBezTo>
                <a:cubicBezTo>
                  <a:pt x="577334" y="1079904"/>
                  <a:pt x="546555" y="1101191"/>
                  <a:pt x="489253" y="1076633"/>
                </a:cubicBezTo>
                <a:cubicBezTo>
                  <a:pt x="469045" y="1067972"/>
                  <a:pt x="449924" y="1056968"/>
                  <a:pt x="430259" y="1047136"/>
                </a:cubicBezTo>
                <a:cubicBezTo>
                  <a:pt x="346685" y="1052052"/>
                  <a:pt x="262840" y="1053554"/>
                  <a:pt x="179537" y="1061884"/>
                </a:cubicBezTo>
                <a:cubicBezTo>
                  <a:pt x="58600" y="1073978"/>
                  <a:pt x="235852" y="1096746"/>
                  <a:pt x="61550" y="1061884"/>
                </a:cubicBezTo>
                <a:cubicBezTo>
                  <a:pt x="63516" y="1054018"/>
                  <a:pt x="82583" y="971340"/>
                  <a:pt x="91046" y="958646"/>
                </a:cubicBezTo>
                <a:cubicBezTo>
                  <a:pt x="113758" y="924577"/>
                  <a:pt x="146888" y="906670"/>
                  <a:pt x="179537" y="884904"/>
                </a:cubicBezTo>
                <a:cubicBezTo>
                  <a:pt x="189369" y="870156"/>
                  <a:pt x="198731" y="855083"/>
                  <a:pt x="209034" y="840659"/>
                </a:cubicBezTo>
                <a:cubicBezTo>
                  <a:pt x="223321" y="820657"/>
                  <a:pt x="240251" y="802509"/>
                  <a:pt x="253279" y="781665"/>
                </a:cubicBezTo>
                <a:cubicBezTo>
                  <a:pt x="264931" y="763021"/>
                  <a:pt x="272944" y="742336"/>
                  <a:pt x="282776" y="722671"/>
                </a:cubicBezTo>
                <a:cubicBezTo>
                  <a:pt x="271115" y="641046"/>
                  <a:pt x="288985" y="618657"/>
                  <a:pt x="223782" y="575188"/>
                </a:cubicBezTo>
                <a:cubicBezTo>
                  <a:pt x="210847" y="566564"/>
                  <a:pt x="194285" y="565355"/>
                  <a:pt x="179537" y="560439"/>
                </a:cubicBezTo>
                <a:cubicBezTo>
                  <a:pt x="144911" y="508500"/>
                  <a:pt x="113721" y="469644"/>
                  <a:pt x="91046" y="412955"/>
                </a:cubicBezTo>
                <a:cubicBezTo>
                  <a:pt x="79499" y="384087"/>
                  <a:pt x="61550" y="324465"/>
                  <a:pt x="61550" y="324465"/>
                </a:cubicBezTo>
                <a:cubicBezTo>
                  <a:pt x="66543" y="294504"/>
                  <a:pt x="64349" y="201946"/>
                  <a:pt x="120543" y="191729"/>
                </a:cubicBezTo>
                <a:cubicBezTo>
                  <a:pt x="159539" y="184639"/>
                  <a:pt x="199201" y="201562"/>
                  <a:pt x="238530" y="206478"/>
                </a:cubicBezTo>
                <a:cubicBezTo>
                  <a:pt x="339671" y="240190"/>
                  <a:pt x="214139" y="200380"/>
                  <a:pt x="356517" y="235975"/>
                </a:cubicBezTo>
                <a:cubicBezTo>
                  <a:pt x="371599" y="239746"/>
                  <a:pt x="385681" y="246953"/>
                  <a:pt x="400763" y="250723"/>
                </a:cubicBezTo>
                <a:cubicBezTo>
                  <a:pt x="425082" y="256803"/>
                  <a:pt x="449924" y="260555"/>
                  <a:pt x="474505" y="265471"/>
                </a:cubicBezTo>
                <a:cubicBezTo>
                  <a:pt x="494169" y="275303"/>
                  <a:pt x="511682" y="292241"/>
                  <a:pt x="533498" y="294968"/>
                </a:cubicBezTo>
                <a:cubicBezTo>
                  <a:pt x="567722" y="299246"/>
                  <a:pt x="612325" y="271067"/>
                  <a:pt x="636737" y="250723"/>
                </a:cubicBezTo>
                <a:cubicBezTo>
                  <a:pt x="652760" y="237370"/>
                  <a:pt x="663628" y="218048"/>
                  <a:pt x="680982" y="206478"/>
                </a:cubicBezTo>
                <a:cubicBezTo>
                  <a:pt x="693917" y="197854"/>
                  <a:pt x="710479" y="196645"/>
                  <a:pt x="725227" y="191729"/>
                </a:cubicBezTo>
                <a:cubicBezTo>
                  <a:pt x="735059" y="172065"/>
                  <a:pt x="746063" y="152944"/>
                  <a:pt x="754724" y="132736"/>
                </a:cubicBezTo>
                <a:cubicBezTo>
                  <a:pt x="760848" y="118447"/>
                  <a:pt x="783377" y="95443"/>
                  <a:pt x="769472" y="88491"/>
                </a:cubicBezTo>
                <a:cubicBezTo>
                  <a:pt x="753618" y="80564"/>
                  <a:pt x="741081" y="110061"/>
                  <a:pt x="725227" y="117988"/>
                </a:cubicBezTo>
                <a:cubicBezTo>
                  <a:pt x="692622" y="134291"/>
                  <a:pt x="691373" y="132736"/>
                  <a:pt x="666234" y="132736"/>
                </a:cubicBez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473618" y="3227780"/>
            <a:ext cx="1319239" cy="978746"/>
          </a:xfrm>
          <a:custGeom>
            <a:avLst/>
            <a:gdLst>
              <a:gd name="connsiteX0" fmla="*/ 1236898 w 1319239"/>
              <a:gd name="connsiteY0" fmla="*/ 931265 h 978746"/>
              <a:gd name="connsiteX1" fmla="*/ 1148408 w 1319239"/>
              <a:gd name="connsiteY1" fmla="*/ 887020 h 978746"/>
              <a:gd name="connsiteX2" fmla="*/ 1104163 w 1319239"/>
              <a:gd name="connsiteY2" fmla="*/ 901768 h 978746"/>
              <a:gd name="connsiteX3" fmla="*/ 1045169 w 1319239"/>
              <a:gd name="connsiteY3" fmla="*/ 887020 h 978746"/>
              <a:gd name="connsiteX4" fmla="*/ 1000924 w 1319239"/>
              <a:gd name="connsiteY4" fmla="*/ 872272 h 978746"/>
              <a:gd name="connsiteX5" fmla="*/ 897685 w 1319239"/>
              <a:gd name="connsiteY5" fmla="*/ 857523 h 978746"/>
              <a:gd name="connsiteX6" fmla="*/ 853440 w 1319239"/>
              <a:gd name="connsiteY6" fmla="*/ 828026 h 978746"/>
              <a:gd name="connsiteX7" fmla="*/ 809195 w 1319239"/>
              <a:gd name="connsiteY7" fmla="*/ 783781 h 978746"/>
              <a:gd name="connsiteX8" fmla="*/ 750201 w 1319239"/>
              <a:gd name="connsiteY8" fmla="*/ 754285 h 978746"/>
              <a:gd name="connsiteX9" fmla="*/ 735453 w 1319239"/>
              <a:gd name="connsiteY9" fmla="*/ 621549 h 978746"/>
              <a:gd name="connsiteX10" fmla="*/ 764950 w 1319239"/>
              <a:gd name="connsiteY10" fmla="*/ 533059 h 978746"/>
              <a:gd name="connsiteX11" fmla="*/ 750201 w 1319239"/>
              <a:gd name="connsiteY11" fmla="*/ 474065 h 978746"/>
              <a:gd name="connsiteX12" fmla="*/ 646963 w 1319239"/>
              <a:gd name="connsiteY12" fmla="*/ 459317 h 978746"/>
              <a:gd name="connsiteX13" fmla="*/ 514227 w 1319239"/>
              <a:gd name="connsiteY13" fmla="*/ 518310 h 978746"/>
              <a:gd name="connsiteX14" fmla="*/ 381492 w 1319239"/>
              <a:gd name="connsiteY14" fmla="*/ 547807 h 978746"/>
              <a:gd name="connsiteX15" fmla="*/ 337247 w 1319239"/>
              <a:gd name="connsiteY15" fmla="*/ 533059 h 978746"/>
              <a:gd name="connsiteX16" fmla="*/ 293001 w 1319239"/>
              <a:gd name="connsiteY16" fmla="*/ 503562 h 978746"/>
              <a:gd name="connsiteX17" fmla="*/ 145517 w 1319239"/>
              <a:gd name="connsiteY17" fmla="*/ 488814 h 978746"/>
              <a:gd name="connsiteX18" fmla="*/ 101272 w 1319239"/>
              <a:gd name="connsiteY18" fmla="*/ 385575 h 978746"/>
              <a:gd name="connsiteX19" fmla="*/ 71776 w 1319239"/>
              <a:gd name="connsiteY19" fmla="*/ 238091 h 978746"/>
              <a:gd name="connsiteX20" fmla="*/ 42279 w 1319239"/>
              <a:gd name="connsiteY20" fmla="*/ 193846 h 978746"/>
              <a:gd name="connsiteX21" fmla="*/ 27530 w 1319239"/>
              <a:gd name="connsiteY21" fmla="*/ 134852 h 978746"/>
              <a:gd name="connsiteX22" fmla="*/ 27530 w 1319239"/>
              <a:gd name="connsiteY22" fmla="*/ 46362 h 978746"/>
              <a:gd name="connsiteX23" fmla="*/ 71776 w 1319239"/>
              <a:gd name="connsiteY23" fmla="*/ 2117 h 978746"/>
              <a:gd name="connsiteX24" fmla="*/ 130769 w 1319239"/>
              <a:gd name="connsiteY24" fmla="*/ 16865 h 978746"/>
              <a:gd name="connsiteX25" fmla="*/ 160266 w 1319239"/>
              <a:gd name="connsiteY25" fmla="*/ 134852 h 978746"/>
              <a:gd name="connsiteX26" fmla="*/ 189763 w 1319239"/>
              <a:gd name="connsiteY26" fmla="*/ 193846 h 978746"/>
              <a:gd name="connsiteX27" fmla="*/ 175014 w 1319239"/>
              <a:gd name="connsiteY27" fmla="*/ 341330 h 978746"/>
              <a:gd name="connsiteX28" fmla="*/ 145517 w 1319239"/>
              <a:gd name="connsiteY28" fmla="*/ 385575 h 978746"/>
              <a:gd name="connsiteX29" fmla="*/ 160266 w 1319239"/>
              <a:gd name="connsiteY29" fmla="*/ 518310 h 978746"/>
              <a:gd name="connsiteX30" fmla="*/ 189763 w 1319239"/>
              <a:gd name="connsiteY30" fmla="*/ 606801 h 978746"/>
              <a:gd name="connsiteX31" fmla="*/ 293001 w 1319239"/>
              <a:gd name="connsiteY31" fmla="*/ 636297 h 978746"/>
              <a:gd name="connsiteX32" fmla="*/ 337247 w 1319239"/>
              <a:gd name="connsiteY32" fmla="*/ 621549 h 978746"/>
              <a:gd name="connsiteX33" fmla="*/ 440485 w 1319239"/>
              <a:gd name="connsiteY33" fmla="*/ 547807 h 978746"/>
              <a:gd name="connsiteX34" fmla="*/ 484730 w 1319239"/>
              <a:gd name="connsiteY34" fmla="*/ 503562 h 978746"/>
              <a:gd name="connsiteX35" fmla="*/ 617466 w 1319239"/>
              <a:gd name="connsiteY35" fmla="*/ 429820 h 978746"/>
              <a:gd name="connsiteX36" fmla="*/ 705956 w 1319239"/>
              <a:gd name="connsiteY36" fmla="*/ 385575 h 978746"/>
              <a:gd name="connsiteX37" fmla="*/ 794447 w 1319239"/>
              <a:gd name="connsiteY37" fmla="*/ 459317 h 978746"/>
              <a:gd name="connsiteX38" fmla="*/ 809195 w 1319239"/>
              <a:gd name="connsiteY38" fmla="*/ 518310 h 978746"/>
              <a:gd name="connsiteX39" fmla="*/ 794447 w 1319239"/>
              <a:gd name="connsiteY39" fmla="*/ 577304 h 978746"/>
              <a:gd name="connsiteX40" fmla="*/ 705956 w 1319239"/>
              <a:gd name="connsiteY40" fmla="*/ 651046 h 978746"/>
              <a:gd name="connsiteX41" fmla="*/ 676459 w 1319239"/>
              <a:gd name="connsiteY41" fmla="*/ 695291 h 978746"/>
              <a:gd name="connsiteX42" fmla="*/ 705956 w 1319239"/>
              <a:gd name="connsiteY42" fmla="*/ 857523 h 978746"/>
              <a:gd name="connsiteX43" fmla="*/ 735453 w 1319239"/>
              <a:gd name="connsiteY43" fmla="*/ 901768 h 978746"/>
              <a:gd name="connsiteX44" fmla="*/ 750201 w 1319239"/>
              <a:gd name="connsiteY44" fmla="*/ 946014 h 978746"/>
              <a:gd name="connsiteX45" fmla="*/ 794447 w 1319239"/>
              <a:gd name="connsiteY45" fmla="*/ 975510 h 978746"/>
              <a:gd name="connsiteX46" fmla="*/ 912434 w 1319239"/>
              <a:gd name="connsiteY46" fmla="*/ 946014 h 978746"/>
              <a:gd name="connsiteX47" fmla="*/ 1000924 w 1319239"/>
              <a:gd name="connsiteY47" fmla="*/ 857523 h 978746"/>
              <a:gd name="connsiteX48" fmla="*/ 1074666 w 1319239"/>
              <a:gd name="connsiteY48" fmla="*/ 769033 h 978746"/>
              <a:gd name="connsiteX49" fmla="*/ 1177905 w 1319239"/>
              <a:gd name="connsiteY49" fmla="*/ 813278 h 978746"/>
              <a:gd name="connsiteX50" fmla="*/ 1266395 w 1319239"/>
              <a:gd name="connsiteY50" fmla="*/ 857523 h 978746"/>
              <a:gd name="connsiteX51" fmla="*/ 1281143 w 1319239"/>
              <a:gd name="connsiteY51" fmla="*/ 960762 h 978746"/>
              <a:gd name="connsiteX52" fmla="*/ 1236898 w 1319239"/>
              <a:gd name="connsiteY52" fmla="*/ 931265 h 97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19239" h="978746">
                <a:moveTo>
                  <a:pt x="1236898" y="931265"/>
                </a:moveTo>
                <a:cubicBezTo>
                  <a:pt x="1214776" y="918975"/>
                  <a:pt x="1178939" y="887020"/>
                  <a:pt x="1148408" y="887020"/>
                </a:cubicBezTo>
                <a:cubicBezTo>
                  <a:pt x="1132862" y="887020"/>
                  <a:pt x="1118911" y="896852"/>
                  <a:pt x="1104163" y="901768"/>
                </a:cubicBezTo>
                <a:cubicBezTo>
                  <a:pt x="1084498" y="896852"/>
                  <a:pt x="1064659" y="892588"/>
                  <a:pt x="1045169" y="887020"/>
                </a:cubicBezTo>
                <a:cubicBezTo>
                  <a:pt x="1030221" y="882749"/>
                  <a:pt x="1016168" y="875321"/>
                  <a:pt x="1000924" y="872272"/>
                </a:cubicBezTo>
                <a:cubicBezTo>
                  <a:pt x="966837" y="865454"/>
                  <a:pt x="932098" y="862439"/>
                  <a:pt x="897685" y="857523"/>
                </a:cubicBezTo>
                <a:cubicBezTo>
                  <a:pt x="882937" y="847691"/>
                  <a:pt x="867057" y="839374"/>
                  <a:pt x="853440" y="828026"/>
                </a:cubicBezTo>
                <a:cubicBezTo>
                  <a:pt x="837417" y="814673"/>
                  <a:pt x="826167" y="795904"/>
                  <a:pt x="809195" y="783781"/>
                </a:cubicBezTo>
                <a:cubicBezTo>
                  <a:pt x="791304" y="771002"/>
                  <a:pt x="769866" y="764117"/>
                  <a:pt x="750201" y="754285"/>
                </a:cubicBezTo>
                <a:cubicBezTo>
                  <a:pt x="707925" y="690868"/>
                  <a:pt x="711368" y="717889"/>
                  <a:pt x="735453" y="621549"/>
                </a:cubicBezTo>
                <a:cubicBezTo>
                  <a:pt x="742994" y="591385"/>
                  <a:pt x="764950" y="533059"/>
                  <a:pt x="764950" y="533059"/>
                </a:cubicBezTo>
                <a:cubicBezTo>
                  <a:pt x="760034" y="513394"/>
                  <a:pt x="761445" y="490931"/>
                  <a:pt x="750201" y="474065"/>
                </a:cubicBezTo>
                <a:cubicBezTo>
                  <a:pt x="719233" y="427612"/>
                  <a:pt x="688684" y="446801"/>
                  <a:pt x="646963" y="459317"/>
                </a:cubicBezTo>
                <a:cubicBezTo>
                  <a:pt x="456717" y="516392"/>
                  <a:pt x="632765" y="459041"/>
                  <a:pt x="514227" y="518310"/>
                </a:cubicBezTo>
                <a:cubicBezTo>
                  <a:pt x="477916" y="536465"/>
                  <a:pt x="415486" y="542141"/>
                  <a:pt x="381492" y="547807"/>
                </a:cubicBezTo>
                <a:cubicBezTo>
                  <a:pt x="366744" y="542891"/>
                  <a:pt x="351152" y="540011"/>
                  <a:pt x="337247" y="533059"/>
                </a:cubicBezTo>
                <a:cubicBezTo>
                  <a:pt x="321393" y="525132"/>
                  <a:pt x="310273" y="507548"/>
                  <a:pt x="293001" y="503562"/>
                </a:cubicBezTo>
                <a:cubicBezTo>
                  <a:pt x="244860" y="492453"/>
                  <a:pt x="194678" y="493730"/>
                  <a:pt x="145517" y="488814"/>
                </a:cubicBezTo>
                <a:cubicBezTo>
                  <a:pt x="127485" y="452749"/>
                  <a:pt x="109951" y="424632"/>
                  <a:pt x="101272" y="385575"/>
                </a:cubicBezTo>
                <a:cubicBezTo>
                  <a:pt x="95642" y="360240"/>
                  <a:pt x="85337" y="269734"/>
                  <a:pt x="71776" y="238091"/>
                </a:cubicBezTo>
                <a:cubicBezTo>
                  <a:pt x="64794" y="221799"/>
                  <a:pt x="52111" y="208594"/>
                  <a:pt x="42279" y="193846"/>
                </a:cubicBezTo>
                <a:cubicBezTo>
                  <a:pt x="37363" y="174181"/>
                  <a:pt x="33099" y="154342"/>
                  <a:pt x="27530" y="134852"/>
                </a:cubicBezTo>
                <a:cubicBezTo>
                  <a:pt x="15732" y="93558"/>
                  <a:pt x="0" y="87656"/>
                  <a:pt x="27530" y="46362"/>
                </a:cubicBezTo>
                <a:cubicBezTo>
                  <a:pt x="39100" y="29008"/>
                  <a:pt x="57027" y="16865"/>
                  <a:pt x="71776" y="2117"/>
                </a:cubicBezTo>
                <a:cubicBezTo>
                  <a:pt x="91440" y="7033"/>
                  <a:pt x="119525" y="0"/>
                  <a:pt x="130769" y="16865"/>
                </a:cubicBezTo>
                <a:cubicBezTo>
                  <a:pt x="153256" y="50596"/>
                  <a:pt x="142136" y="98592"/>
                  <a:pt x="160266" y="134852"/>
                </a:cubicBezTo>
                <a:lnTo>
                  <a:pt x="189763" y="193846"/>
                </a:lnTo>
                <a:cubicBezTo>
                  <a:pt x="184847" y="243007"/>
                  <a:pt x="186124" y="293189"/>
                  <a:pt x="175014" y="341330"/>
                </a:cubicBezTo>
                <a:cubicBezTo>
                  <a:pt x="171028" y="358601"/>
                  <a:pt x="146989" y="367911"/>
                  <a:pt x="145517" y="385575"/>
                </a:cubicBezTo>
                <a:cubicBezTo>
                  <a:pt x="141820" y="429939"/>
                  <a:pt x="151535" y="474657"/>
                  <a:pt x="160266" y="518310"/>
                </a:cubicBezTo>
                <a:cubicBezTo>
                  <a:pt x="166364" y="548799"/>
                  <a:pt x="159599" y="599260"/>
                  <a:pt x="189763" y="606801"/>
                </a:cubicBezTo>
                <a:cubicBezTo>
                  <a:pt x="263838" y="625319"/>
                  <a:pt x="229527" y="615139"/>
                  <a:pt x="293001" y="636297"/>
                </a:cubicBezTo>
                <a:cubicBezTo>
                  <a:pt x="307750" y="631381"/>
                  <a:pt x="323342" y="628501"/>
                  <a:pt x="337247" y="621549"/>
                </a:cubicBezTo>
                <a:cubicBezTo>
                  <a:pt x="355921" y="612212"/>
                  <a:pt x="431134" y="555822"/>
                  <a:pt x="440485" y="547807"/>
                </a:cubicBezTo>
                <a:cubicBezTo>
                  <a:pt x="456321" y="534233"/>
                  <a:pt x="468266" y="516367"/>
                  <a:pt x="484730" y="503562"/>
                </a:cubicBezTo>
                <a:cubicBezTo>
                  <a:pt x="560800" y="444396"/>
                  <a:pt x="550708" y="452072"/>
                  <a:pt x="617466" y="429820"/>
                </a:cubicBezTo>
                <a:cubicBezTo>
                  <a:pt x="632875" y="419547"/>
                  <a:pt x="681531" y="381504"/>
                  <a:pt x="705956" y="385575"/>
                </a:cubicBezTo>
                <a:cubicBezTo>
                  <a:pt x="730594" y="389682"/>
                  <a:pt x="781159" y="446030"/>
                  <a:pt x="794447" y="459317"/>
                </a:cubicBezTo>
                <a:cubicBezTo>
                  <a:pt x="799363" y="478981"/>
                  <a:pt x="809195" y="498040"/>
                  <a:pt x="809195" y="518310"/>
                </a:cubicBezTo>
                <a:cubicBezTo>
                  <a:pt x="809195" y="538580"/>
                  <a:pt x="804504" y="559705"/>
                  <a:pt x="794447" y="577304"/>
                </a:cubicBezTo>
                <a:cubicBezTo>
                  <a:pt x="776978" y="607875"/>
                  <a:pt x="734148" y="632251"/>
                  <a:pt x="705956" y="651046"/>
                </a:cubicBezTo>
                <a:cubicBezTo>
                  <a:pt x="696124" y="665794"/>
                  <a:pt x="678064" y="677638"/>
                  <a:pt x="676459" y="695291"/>
                </a:cubicBezTo>
                <a:cubicBezTo>
                  <a:pt x="674113" y="721098"/>
                  <a:pt x="686136" y="817883"/>
                  <a:pt x="705956" y="857523"/>
                </a:cubicBezTo>
                <a:cubicBezTo>
                  <a:pt x="713883" y="873377"/>
                  <a:pt x="725621" y="887020"/>
                  <a:pt x="735453" y="901768"/>
                </a:cubicBezTo>
                <a:cubicBezTo>
                  <a:pt x="740369" y="916517"/>
                  <a:pt x="740489" y="933874"/>
                  <a:pt x="750201" y="946014"/>
                </a:cubicBezTo>
                <a:cubicBezTo>
                  <a:pt x="761274" y="959855"/>
                  <a:pt x="776858" y="973311"/>
                  <a:pt x="794447" y="975510"/>
                </a:cubicBezTo>
                <a:cubicBezTo>
                  <a:pt x="820332" y="978746"/>
                  <a:pt x="883541" y="955644"/>
                  <a:pt x="912434" y="946014"/>
                </a:cubicBezTo>
                <a:cubicBezTo>
                  <a:pt x="941931" y="916517"/>
                  <a:pt x="977785" y="892232"/>
                  <a:pt x="1000924" y="857523"/>
                </a:cubicBezTo>
                <a:cubicBezTo>
                  <a:pt x="1041991" y="795924"/>
                  <a:pt x="1017887" y="825812"/>
                  <a:pt x="1074666" y="769033"/>
                </a:cubicBezTo>
                <a:cubicBezTo>
                  <a:pt x="1124305" y="785579"/>
                  <a:pt x="1126876" y="784118"/>
                  <a:pt x="1177905" y="813278"/>
                </a:cubicBezTo>
                <a:cubicBezTo>
                  <a:pt x="1257957" y="859022"/>
                  <a:pt x="1185274" y="830483"/>
                  <a:pt x="1266395" y="857523"/>
                </a:cubicBezTo>
                <a:cubicBezTo>
                  <a:pt x="1290479" y="893649"/>
                  <a:pt x="1319239" y="913143"/>
                  <a:pt x="1281143" y="960762"/>
                </a:cubicBezTo>
                <a:cubicBezTo>
                  <a:pt x="1271431" y="972901"/>
                  <a:pt x="1259020" y="943555"/>
                  <a:pt x="1236898" y="93126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765418" y="2315497"/>
            <a:ext cx="1528678" cy="929148"/>
          </a:xfrm>
          <a:custGeom>
            <a:avLst/>
            <a:gdLst>
              <a:gd name="connsiteX0" fmla="*/ 193227 w 1528678"/>
              <a:gd name="connsiteY0" fmla="*/ 0 h 929148"/>
              <a:gd name="connsiteX1" fmla="*/ 148982 w 1528678"/>
              <a:gd name="connsiteY1" fmla="*/ 29497 h 929148"/>
              <a:gd name="connsiteX2" fmla="*/ 193227 w 1528678"/>
              <a:gd name="connsiteY2" fmla="*/ 206477 h 929148"/>
              <a:gd name="connsiteX3" fmla="*/ 207976 w 1528678"/>
              <a:gd name="connsiteY3" fmla="*/ 294968 h 929148"/>
              <a:gd name="connsiteX4" fmla="*/ 296466 w 1528678"/>
              <a:gd name="connsiteY4" fmla="*/ 383458 h 929148"/>
              <a:gd name="connsiteX5" fmla="*/ 384956 w 1528678"/>
              <a:gd name="connsiteY5" fmla="*/ 442451 h 929148"/>
              <a:gd name="connsiteX6" fmla="*/ 547188 w 1528678"/>
              <a:gd name="connsiteY6" fmla="*/ 486697 h 929148"/>
              <a:gd name="connsiteX7" fmla="*/ 665176 w 1528678"/>
              <a:gd name="connsiteY7" fmla="*/ 471948 h 929148"/>
              <a:gd name="connsiteX8" fmla="*/ 768414 w 1528678"/>
              <a:gd name="connsiteY8" fmla="*/ 427703 h 929148"/>
              <a:gd name="connsiteX9" fmla="*/ 842156 w 1528678"/>
              <a:gd name="connsiteY9" fmla="*/ 398206 h 929148"/>
              <a:gd name="connsiteX10" fmla="*/ 930647 w 1528678"/>
              <a:gd name="connsiteY10" fmla="*/ 324464 h 929148"/>
              <a:gd name="connsiteX11" fmla="*/ 989640 w 1528678"/>
              <a:gd name="connsiteY11" fmla="*/ 235974 h 929148"/>
              <a:gd name="connsiteX12" fmla="*/ 1092879 w 1528678"/>
              <a:gd name="connsiteY12" fmla="*/ 117987 h 929148"/>
              <a:gd name="connsiteX13" fmla="*/ 1122376 w 1528678"/>
              <a:gd name="connsiteY13" fmla="*/ 176980 h 929148"/>
              <a:gd name="connsiteX14" fmla="*/ 1122376 w 1528678"/>
              <a:gd name="connsiteY14" fmla="*/ 501445 h 929148"/>
              <a:gd name="connsiteX15" fmla="*/ 1137124 w 1528678"/>
              <a:gd name="connsiteY15" fmla="*/ 575187 h 929148"/>
              <a:gd name="connsiteX16" fmla="*/ 1225614 w 1528678"/>
              <a:gd name="connsiteY16" fmla="*/ 589935 h 929148"/>
              <a:gd name="connsiteX17" fmla="*/ 1299356 w 1528678"/>
              <a:gd name="connsiteY17" fmla="*/ 604684 h 929148"/>
              <a:gd name="connsiteX18" fmla="*/ 1402595 w 1528678"/>
              <a:gd name="connsiteY18" fmla="*/ 648929 h 929148"/>
              <a:gd name="connsiteX19" fmla="*/ 1446840 w 1528678"/>
              <a:gd name="connsiteY19" fmla="*/ 678426 h 929148"/>
              <a:gd name="connsiteX20" fmla="*/ 1491085 w 1528678"/>
              <a:gd name="connsiteY20" fmla="*/ 722671 h 929148"/>
              <a:gd name="connsiteX21" fmla="*/ 1491085 w 1528678"/>
              <a:gd name="connsiteY21" fmla="*/ 855406 h 929148"/>
              <a:gd name="connsiteX22" fmla="*/ 1402595 w 1528678"/>
              <a:gd name="connsiteY22" fmla="*/ 884903 h 929148"/>
              <a:gd name="connsiteX23" fmla="*/ 1358350 w 1528678"/>
              <a:gd name="connsiteY23" fmla="*/ 899651 h 929148"/>
              <a:gd name="connsiteX24" fmla="*/ 1196117 w 1528678"/>
              <a:gd name="connsiteY24" fmla="*/ 870155 h 929148"/>
              <a:gd name="connsiteX25" fmla="*/ 1151872 w 1528678"/>
              <a:gd name="connsiteY25" fmla="*/ 840658 h 929148"/>
              <a:gd name="connsiteX26" fmla="*/ 1033885 w 1528678"/>
              <a:gd name="connsiteY26" fmla="*/ 781664 h 929148"/>
              <a:gd name="connsiteX27" fmla="*/ 930647 w 1528678"/>
              <a:gd name="connsiteY27" fmla="*/ 707922 h 929148"/>
              <a:gd name="connsiteX28" fmla="*/ 753666 w 1528678"/>
              <a:gd name="connsiteY28" fmla="*/ 752168 h 929148"/>
              <a:gd name="connsiteX29" fmla="*/ 709421 w 1528678"/>
              <a:gd name="connsiteY29" fmla="*/ 811161 h 929148"/>
              <a:gd name="connsiteX30" fmla="*/ 665176 w 1528678"/>
              <a:gd name="connsiteY30" fmla="*/ 855406 h 929148"/>
              <a:gd name="connsiteX31" fmla="*/ 620930 w 1528678"/>
              <a:gd name="connsiteY31" fmla="*/ 914400 h 929148"/>
              <a:gd name="connsiteX32" fmla="*/ 561937 w 1528678"/>
              <a:gd name="connsiteY32" fmla="*/ 929148 h 929148"/>
              <a:gd name="connsiteX33" fmla="*/ 488195 w 1528678"/>
              <a:gd name="connsiteY33" fmla="*/ 796413 h 929148"/>
              <a:gd name="connsiteX34" fmla="*/ 532440 w 1528678"/>
              <a:gd name="connsiteY34" fmla="*/ 766916 h 929148"/>
              <a:gd name="connsiteX35" fmla="*/ 650427 w 1528678"/>
              <a:gd name="connsiteY35" fmla="*/ 722671 h 929148"/>
              <a:gd name="connsiteX36" fmla="*/ 738917 w 1528678"/>
              <a:gd name="connsiteY36" fmla="*/ 693174 h 929148"/>
              <a:gd name="connsiteX37" fmla="*/ 783163 w 1528678"/>
              <a:gd name="connsiteY37" fmla="*/ 663677 h 929148"/>
              <a:gd name="connsiteX38" fmla="*/ 842156 w 1528678"/>
              <a:gd name="connsiteY38" fmla="*/ 648929 h 929148"/>
              <a:gd name="connsiteX39" fmla="*/ 886401 w 1528678"/>
              <a:gd name="connsiteY39" fmla="*/ 634180 h 929148"/>
              <a:gd name="connsiteX40" fmla="*/ 842156 w 1528678"/>
              <a:gd name="connsiteY40" fmla="*/ 575187 h 929148"/>
              <a:gd name="connsiteX41" fmla="*/ 547188 w 1528678"/>
              <a:gd name="connsiteY41" fmla="*/ 560438 h 929148"/>
              <a:gd name="connsiteX42" fmla="*/ 443950 w 1528678"/>
              <a:gd name="connsiteY42" fmla="*/ 589935 h 929148"/>
              <a:gd name="connsiteX43" fmla="*/ 399705 w 1528678"/>
              <a:gd name="connsiteY43" fmla="*/ 619432 h 929148"/>
              <a:gd name="connsiteX44" fmla="*/ 340711 w 1528678"/>
              <a:gd name="connsiteY44" fmla="*/ 648929 h 929148"/>
              <a:gd name="connsiteX45" fmla="*/ 252221 w 1528678"/>
              <a:gd name="connsiteY45" fmla="*/ 693174 h 929148"/>
              <a:gd name="connsiteX46" fmla="*/ 163730 w 1528678"/>
              <a:gd name="connsiteY46" fmla="*/ 619432 h 929148"/>
              <a:gd name="connsiteX47" fmla="*/ 134234 w 1528678"/>
              <a:gd name="connsiteY47" fmla="*/ 575187 h 929148"/>
              <a:gd name="connsiteX48" fmla="*/ 89988 w 1528678"/>
              <a:gd name="connsiteY48" fmla="*/ 516193 h 929148"/>
              <a:gd name="connsiteX49" fmla="*/ 45743 w 1528678"/>
              <a:gd name="connsiteY49" fmla="*/ 412955 h 929148"/>
              <a:gd name="connsiteX50" fmla="*/ 1498 w 1528678"/>
              <a:gd name="connsiteY50" fmla="*/ 324464 h 929148"/>
              <a:gd name="connsiteX51" fmla="*/ 16247 w 1528678"/>
              <a:gd name="connsiteY51" fmla="*/ 176980 h 929148"/>
              <a:gd name="connsiteX52" fmla="*/ 45743 w 1528678"/>
              <a:gd name="connsiteY52" fmla="*/ 132735 h 92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528678" h="929148">
                <a:moveTo>
                  <a:pt x="193227" y="0"/>
                </a:moveTo>
                <a:cubicBezTo>
                  <a:pt x="178479" y="9832"/>
                  <a:pt x="152458" y="12116"/>
                  <a:pt x="148982" y="29497"/>
                </a:cubicBezTo>
                <a:cubicBezTo>
                  <a:pt x="134003" y="104393"/>
                  <a:pt x="164007" y="148037"/>
                  <a:pt x="193227" y="206477"/>
                </a:cubicBezTo>
                <a:cubicBezTo>
                  <a:pt x="198143" y="235974"/>
                  <a:pt x="192908" y="269138"/>
                  <a:pt x="207976" y="294968"/>
                </a:cubicBezTo>
                <a:cubicBezTo>
                  <a:pt x="228995" y="331000"/>
                  <a:pt x="261757" y="360319"/>
                  <a:pt x="296466" y="383458"/>
                </a:cubicBezTo>
                <a:cubicBezTo>
                  <a:pt x="325963" y="403122"/>
                  <a:pt x="351325" y="431241"/>
                  <a:pt x="384956" y="442451"/>
                </a:cubicBezTo>
                <a:cubicBezTo>
                  <a:pt x="497228" y="479875"/>
                  <a:pt x="442958" y="465850"/>
                  <a:pt x="547188" y="486697"/>
                </a:cubicBezTo>
                <a:cubicBezTo>
                  <a:pt x="586517" y="481781"/>
                  <a:pt x="626180" y="479038"/>
                  <a:pt x="665176" y="471948"/>
                </a:cubicBezTo>
                <a:cubicBezTo>
                  <a:pt x="703626" y="464957"/>
                  <a:pt x="733208" y="443350"/>
                  <a:pt x="768414" y="427703"/>
                </a:cubicBezTo>
                <a:cubicBezTo>
                  <a:pt x="792606" y="416951"/>
                  <a:pt x="818477" y="410046"/>
                  <a:pt x="842156" y="398206"/>
                </a:cubicBezTo>
                <a:cubicBezTo>
                  <a:pt x="883221" y="377673"/>
                  <a:pt x="898030" y="357080"/>
                  <a:pt x="930647" y="324464"/>
                </a:cubicBezTo>
                <a:cubicBezTo>
                  <a:pt x="955733" y="249203"/>
                  <a:pt x="929381" y="306277"/>
                  <a:pt x="989640" y="235974"/>
                </a:cubicBezTo>
                <a:cubicBezTo>
                  <a:pt x="1111495" y="93809"/>
                  <a:pt x="947576" y="263288"/>
                  <a:pt x="1092879" y="117987"/>
                </a:cubicBezTo>
                <a:cubicBezTo>
                  <a:pt x="1102711" y="137651"/>
                  <a:pt x="1113716" y="156772"/>
                  <a:pt x="1122376" y="176980"/>
                </a:cubicBezTo>
                <a:cubicBezTo>
                  <a:pt x="1168087" y="283639"/>
                  <a:pt x="1129606" y="364075"/>
                  <a:pt x="1122376" y="501445"/>
                </a:cubicBezTo>
                <a:cubicBezTo>
                  <a:pt x="1127292" y="526026"/>
                  <a:pt x="1118091" y="558873"/>
                  <a:pt x="1137124" y="575187"/>
                </a:cubicBezTo>
                <a:cubicBezTo>
                  <a:pt x="1159828" y="594648"/>
                  <a:pt x="1196193" y="584586"/>
                  <a:pt x="1225614" y="589935"/>
                </a:cubicBezTo>
                <a:cubicBezTo>
                  <a:pt x="1250277" y="594419"/>
                  <a:pt x="1275037" y="598604"/>
                  <a:pt x="1299356" y="604684"/>
                </a:cubicBezTo>
                <a:cubicBezTo>
                  <a:pt x="1336127" y="613877"/>
                  <a:pt x="1369764" y="630168"/>
                  <a:pt x="1402595" y="648929"/>
                </a:cubicBezTo>
                <a:cubicBezTo>
                  <a:pt x="1417985" y="657723"/>
                  <a:pt x="1433223" y="667078"/>
                  <a:pt x="1446840" y="678426"/>
                </a:cubicBezTo>
                <a:cubicBezTo>
                  <a:pt x="1462863" y="691779"/>
                  <a:pt x="1476337" y="707923"/>
                  <a:pt x="1491085" y="722671"/>
                </a:cubicBezTo>
                <a:cubicBezTo>
                  <a:pt x="1504743" y="763644"/>
                  <a:pt x="1528678" y="812443"/>
                  <a:pt x="1491085" y="855406"/>
                </a:cubicBezTo>
                <a:cubicBezTo>
                  <a:pt x="1470611" y="878805"/>
                  <a:pt x="1432092" y="875071"/>
                  <a:pt x="1402595" y="884903"/>
                </a:cubicBezTo>
                <a:lnTo>
                  <a:pt x="1358350" y="899651"/>
                </a:lnTo>
                <a:cubicBezTo>
                  <a:pt x="1317683" y="894568"/>
                  <a:pt x="1241585" y="892889"/>
                  <a:pt x="1196117" y="870155"/>
                </a:cubicBezTo>
                <a:cubicBezTo>
                  <a:pt x="1180263" y="862228"/>
                  <a:pt x="1167433" y="849146"/>
                  <a:pt x="1151872" y="840658"/>
                </a:cubicBezTo>
                <a:cubicBezTo>
                  <a:pt x="1113270" y="819602"/>
                  <a:pt x="1064977" y="812756"/>
                  <a:pt x="1033885" y="781664"/>
                </a:cubicBezTo>
                <a:cubicBezTo>
                  <a:pt x="974094" y="721873"/>
                  <a:pt x="1008295" y="746747"/>
                  <a:pt x="930647" y="707922"/>
                </a:cubicBezTo>
                <a:cubicBezTo>
                  <a:pt x="856849" y="716122"/>
                  <a:pt x="804470" y="701364"/>
                  <a:pt x="753666" y="752168"/>
                </a:cubicBezTo>
                <a:cubicBezTo>
                  <a:pt x="736285" y="769549"/>
                  <a:pt x="725418" y="792498"/>
                  <a:pt x="709421" y="811161"/>
                </a:cubicBezTo>
                <a:cubicBezTo>
                  <a:pt x="695847" y="826997"/>
                  <a:pt x="678750" y="839570"/>
                  <a:pt x="665176" y="855406"/>
                </a:cubicBezTo>
                <a:cubicBezTo>
                  <a:pt x="649179" y="874069"/>
                  <a:pt x="640932" y="900113"/>
                  <a:pt x="620930" y="914400"/>
                </a:cubicBezTo>
                <a:cubicBezTo>
                  <a:pt x="604436" y="926181"/>
                  <a:pt x="581601" y="924232"/>
                  <a:pt x="561937" y="929148"/>
                </a:cubicBezTo>
                <a:cubicBezTo>
                  <a:pt x="520765" y="887976"/>
                  <a:pt x="438525" y="858501"/>
                  <a:pt x="488195" y="796413"/>
                </a:cubicBezTo>
                <a:cubicBezTo>
                  <a:pt x="499268" y="782572"/>
                  <a:pt x="517050" y="775710"/>
                  <a:pt x="532440" y="766916"/>
                </a:cubicBezTo>
                <a:cubicBezTo>
                  <a:pt x="605318" y="725271"/>
                  <a:pt x="574019" y="745593"/>
                  <a:pt x="650427" y="722671"/>
                </a:cubicBezTo>
                <a:cubicBezTo>
                  <a:pt x="680208" y="713737"/>
                  <a:pt x="738917" y="693174"/>
                  <a:pt x="738917" y="693174"/>
                </a:cubicBezTo>
                <a:cubicBezTo>
                  <a:pt x="753666" y="683342"/>
                  <a:pt x="766871" y="670659"/>
                  <a:pt x="783163" y="663677"/>
                </a:cubicBezTo>
                <a:cubicBezTo>
                  <a:pt x="801794" y="655692"/>
                  <a:pt x="822666" y="654498"/>
                  <a:pt x="842156" y="648929"/>
                </a:cubicBezTo>
                <a:cubicBezTo>
                  <a:pt x="857104" y="644658"/>
                  <a:pt x="871653" y="639096"/>
                  <a:pt x="886401" y="634180"/>
                </a:cubicBezTo>
                <a:cubicBezTo>
                  <a:pt x="871653" y="614516"/>
                  <a:pt x="860819" y="591184"/>
                  <a:pt x="842156" y="575187"/>
                </a:cubicBezTo>
                <a:cubicBezTo>
                  <a:pt x="762956" y="507301"/>
                  <a:pt x="624851" y="555584"/>
                  <a:pt x="547188" y="560438"/>
                </a:cubicBezTo>
                <a:cubicBezTo>
                  <a:pt x="528292" y="565162"/>
                  <a:pt x="465104" y="579358"/>
                  <a:pt x="443950" y="589935"/>
                </a:cubicBezTo>
                <a:cubicBezTo>
                  <a:pt x="428096" y="597862"/>
                  <a:pt x="415095" y="610638"/>
                  <a:pt x="399705" y="619432"/>
                </a:cubicBezTo>
                <a:cubicBezTo>
                  <a:pt x="380616" y="630340"/>
                  <a:pt x="359800" y="638021"/>
                  <a:pt x="340711" y="648929"/>
                </a:cubicBezTo>
                <a:cubicBezTo>
                  <a:pt x="260659" y="694673"/>
                  <a:pt x="333342" y="666134"/>
                  <a:pt x="252221" y="693174"/>
                </a:cubicBezTo>
                <a:cubicBezTo>
                  <a:pt x="208718" y="664172"/>
                  <a:pt x="199215" y="662014"/>
                  <a:pt x="163730" y="619432"/>
                </a:cubicBezTo>
                <a:cubicBezTo>
                  <a:pt x="152383" y="605815"/>
                  <a:pt x="144537" y="589611"/>
                  <a:pt x="134234" y="575187"/>
                </a:cubicBezTo>
                <a:cubicBezTo>
                  <a:pt x="119947" y="555185"/>
                  <a:pt x="104737" y="535858"/>
                  <a:pt x="89988" y="516193"/>
                </a:cubicBezTo>
                <a:cubicBezTo>
                  <a:pt x="73441" y="466551"/>
                  <a:pt x="74904" y="463988"/>
                  <a:pt x="45743" y="412955"/>
                </a:cubicBezTo>
                <a:cubicBezTo>
                  <a:pt x="0" y="332905"/>
                  <a:pt x="28539" y="405582"/>
                  <a:pt x="1498" y="324464"/>
                </a:cubicBezTo>
                <a:cubicBezTo>
                  <a:pt x="6414" y="275303"/>
                  <a:pt x="5138" y="225121"/>
                  <a:pt x="16247" y="176980"/>
                </a:cubicBezTo>
                <a:cubicBezTo>
                  <a:pt x="20233" y="159709"/>
                  <a:pt x="45743" y="132735"/>
                  <a:pt x="45743" y="1327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71590" y="3023419"/>
            <a:ext cx="1312965" cy="1423017"/>
          </a:xfrm>
          <a:custGeom>
            <a:avLst/>
            <a:gdLst>
              <a:gd name="connsiteX0" fmla="*/ 358 w 1312965"/>
              <a:gd name="connsiteY0" fmla="*/ 0 h 1423017"/>
              <a:gd name="connsiteX1" fmla="*/ 177339 w 1312965"/>
              <a:gd name="connsiteY1" fmla="*/ 117987 h 1423017"/>
              <a:gd name="connsiteX2" fmla="*/ 354320 w 1312965"/>
              <a:gd name="connsiteY2" fmla="*/ 221226 h 1423017"/>
              <a:gd name="connsiteX3" fmla="*/ 560797 w 1312965"/>
              <a:gd name="connsiteY3" fmla="*/ 250723 h 1423017"/>
              <a:gd name="connsiteX4" fmla="*/ 605042 w 1312965"/>
              <a:gd name="connsiteY4" fmla="*/ 280220 h 1423017"/>
              <a:gd name="connsiteX5" fmla="*/ 664036 w 1312965"/>
              <a:gd name="connsiteY5" fmla="*/ 309716 h 1423017"/>
              <a:gd name="connsiteX6" fmla="*/ 693533 w 1312965"/>
              <a:gd name="connsiteY6" fmla="*/ 353962 h 1423017"/>
              <a:gd name="connsiteX7" fmla="*/ 678784 w 1312965"/>
              <a:gd name="connsiteY7" fmla="*/ 427704 h 1423017"/>
              <a:gd name="connsiteX8" fmla="*/ 619791 w 1312965"/>
              <a:gd name="connsiteY8" fmla="*/ 457200 h 1423017"/>
              <a:gd name="connsiteX9" fmla="*/ 369068 w 1312965"/>
              <a:gd name="connsiteY9" fmla="*/ 442452 h 1423017"/>
              <a:gd name="connsiteX10" fmla="*/ 221584 w 1312965"/>
              <a:gd name="connsiteY10" fmla="*/ 457200 h 1423017"/>
              <a:gd name="connsiteX11" fmla="*/ 206836 w 1312965"/>
              <a:gd name="connsiteY11" fmla="*/ 589936 h 1423017"/>
              <a:gd name="connsiteX12" fmla="*/ 339571 w 1312965"/>
              <a:gd name="connsiteY12" fmla="*/ 707923 h 1423017"/>
              <a:gd name="connsiteX13" fmla="*/ 398565 w 1312965"/>
              <a:gd name="connsiteY13" fmla="*/ 752168 h 1423017"/>
              <a:gd name="connsiteX14" fmla="*/ 442810 w 1312965"/>
              <a:gd name="connsiteY14" fmla="*/ 766916 h 1423017"/>
              <a:gd name="connsiteX15" fmla="*/ 767275 w 1312965"/>
              <a:gd name="connsiteY15" fmla="*/ 707923 h 1423017"/>
              <a:gd name="connsiteX16" fmla="*/ 782023 w 1312965"/>
              <a:gd name="connsiteY16" fmla="*/ 663678 h 1423017"/>
              <a:gd name="connsiteX17" fmla="*/ 811520 w 1312965"/>
              <a:gd name="connsiteY17" fmla="*/ 707923 h 1423017"/>
              <a:gd name="connsiteX18" fmla="*/ 841016 w 1312965"/>
              <a:gd name="connsiteY18" fmla="*/ 825910 h 1423017"/>
              <a:gd name="connsiteX19" fmla="*/ 826268 w 1312965"/>
              <a:gd name="connsiteY19" fmla="*/ 870155 h 1423017"/>
              <a:gd name="connsiteX20" fmla="*/ 782023 w 1312965"/>
              <a:gd name="connsiteY20" fmla="*/ 914400 h 1423017"/>
              <a:gd name="connsiteX21" fmla="*/ 737778 w 1312965"/>
              <a:gd name="connsiteY21" fmla="*/ 929149 h 1423017"/>
              <a:gd name="connsiteX22" fmla="*/ 531300 w 1312965"/>
              <a:gd name="connsiteY22" fmla="*/ 943897 h 1423017"/>
              <a:gd name="connsiteX23" fmla="*/ 295326 w 1312965"/>
              <a:gd name="connsiteY23" fmla="*/ 943897 h 1423017"/>
              <a:gd name="connsiteX24" fmla="*/ 133094 w 1312965"/>
              <a:gd name="connsiteY24" fmla="*/ 958646 h 1423017"/>
              <a:gd name="connsiteX25" fmla="*/ 74100 w 1312965"/>
              <a:gd name="connsiteY25" fmla="*/ 973394 h 1423017"/>
              <a:gd name="connsiteX26" fmla="*/ 88849 w 1312965"/>
              <a:gd name="connsiteY26" fmla="*/ 1106129 h 1423017"/>
              <a:gd name="connsiteX27" fmla="*/ 103597 w 1312965"/>
              <a:gd name="connsiteY27" fmla="*/ 1224116 h 1423017"/>
              <a:gd name="connsiteX28" fmla="*/ 162591 w 1312965"/>
              <a:gd name="connsiteY28" fmla="*/ 1253613 h 1423017"/>
              <a:gd name="connsiteX29" fmla="*/ 251081 w 1312965"/>
              <a:gd name="connsiteY29" fmla="*/ 1283110 h 1423017"/>
              <a:gd name="connsiteX30" fmla="*/ 472307 w 1312965"/>
              <a:gd name="connsiteY30" fmla="*/ 1268362 h 1423017"/>
              <a:gd name="connsiteX31" fmla="*/ 619791 w 1312965"/>
              <a:gd name="connsiteY31" fmla="*/ 1327355 h 1423017"/>
              <a:gd name="connsiteX32" fmla="*/ 664036 w 1312965"/>
              <a:gd name="connsiteY32" fmla="*/ 1371600 h 1423017"/>
              <a:gd name="connsiteX33" fmla="*/ 796771 w 1312965"/>
              <a:gd name="connsiteY33" fmla="*/ 1327355 h 1423017"/>
              <a:gd name="connsiteX34" fmla="*/ 855765 w 1312965"/>
              <a:gd name="connsiteY34" fmla="*/ 1283110 h 1423017"/>
              <a:gd name="connsiteX35" fmla="*/ 959004 w 1312965"/>
              <a:gd name="connsiteY35" fmla="*/ 1238865 h 1423017"/>
              <a:gd name="connsiteX36" fmla="*/ 959004 w 1312965"/>
              <a:gd name="connsiteY36" fmla="*/ 1047136 h 1423017"/>
              <a:gd name="connsiteX37" fmla="*/ 929507 w 1312965"/>
              <a:gd name="connsiteY37" fmla="*/ 988142 h 1423017"/>
              <a:gd name="connsiteX38" fmla="*/ 1003249 w 1312965"/>
              <a:gd name="connsiteY38" fmla="*/ 1002891 h 1423017"/>
              <a:gd name="connsiteX39" fmla="*/ 1017997 w 1312965"/>
              <a:gd name="connsiteY39" fmla="*/ 1076633 h 1423017"/>
              <a:gd name="connsiteX40" fmla="*/ 1032745 w 1312965"/>
              <a:gd name="connsiteY40" fmla="*/ 1135626 h 1423017"/>
              <a:gd name="connsiteX41" fmla="*/ 1047494 w 1312965"/>
              <a:gd name="connsiteY41" fmla="*/ 1224116 h 1423017"/>
              <a:gd name="connsiteX42" fmla="*/ 1076991 w 1312965"/>
              <a:gd name="connsiteY42" fmla="*/ 1268362 h 1423017"/>
              <a:gd name="connsiteX43" fmla="*/ 1165481 w 1312965"/>
              <a:gd name="connsiteY43" fmla="*/ 1371600 h 1423017"/>
              <a:gd name="connsiteX44" fmla="*/ 1194978 w 1312965"/>
              <a:gd name="connsiteY44" fmla="*/ 1415846 h 1423017"/>
              <a:gd name="connsiteX45" fmla="*/ 1239223 w 1312965"/>
              <a:gd name="connsiteY45" fmla="*/ 1401097 h 1423017"/>
              <a:gd name="connsiteX46" fmla="*/ 1283468 w 1312965"/>
              <a:gd name="connsiteY46" fmla="*/ 1371600 h 1423017"/>
              <a:gd name="connsiteX47" fmla="*/ 1312965 w 1312965"/>
              <a:gd name="connsiteY47" fmla="*/ 1356852 h 1423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312965" h="1423017">
                <a:moveTo>
                  <a:pt x="358" y="0"/>
                </a:moveTo>
                <a:cubicBezTo>
                  <a:pt x="64858" y="96752"/>
                  <a:pt x="0" y="15317"/>
                  <a:pt x="177339" y="117987"/>
                </a:cubicBezTo>
                <a:cubicBezTo>
                  <a:pt x="228527" y="147622"/>
                  <a:pt x="287249" y="209390"/>
                  <a:pt x="354320" y="221226"/>
                </a:cubicBezTo>
                <a:cubicBezTo>
                  <a:pt x="422787" y="233308"/>
                  <a:pt x="560797" y="250723"/>
                  <a:pt x="560797" y="250723"/>
                </a:cubicBezTo>
                <a:cubicBezTo>
                  <a:pt x="575545" y="260555"/>
                  <a:pt x="589652" y="271426"/>
                  <a:pt x="605042" y="280220"/>
                </a:cubicBezTo>
                <a:cubicBezTo>
                  <a:pt x="624131" y="291128"/>
                  <a:pt x="647146" y="295641"/>
                  <a:pt x="664036" y="309716"/>
                </a:cubicBezTo>
                <a:cubicBezTo>
                  <a:pt x="677653" y="321064"/>
                  <a:pt x="683701" y="339213"/>
                  <a:pt x="693533" y="353962"/>
                </a:cubicBezTo>
                <a:cubicBezTo>
                  <a:pt x="688617" y="378543"/>
                  <a:pt x="693354" y="407306"/>
                  <a:pt x="678784" y="427704"/>
                </a:cubicBezTo>
                <a:cubicBezTo>
                  <a:pt x="666005" y="445594"/>
                  <a:pt x="641751" y="456154"/>
                  <a:pt x="619791" y="457200"/>
                </a:cubicBezTo>
                <a:cubicBezTo>
                  <a:pt x="536167" y="461182"/>
                  <a:pt x="452642" y="447368"/>
                  <a:pt x="369068" y="442452"/>
                </a:cubicBezTo>
                <a:cubicBezTo>
                  <a:pt x="319907" y="447368"/>
                  <a:pt x="268455" y="441576"/>
                  <a:pt x="221584" y="457200"/>
                </a:cubicBezTo>
                <a:cubicBezTo>
                  <a:pt x="171155" y="474010"/>
                  <a:pt x="196503" y="572222"/>
                  <a:pt x="206836" y="589936"/>
                </a:cubicBezTo>
                <a:cubicBezTo>
                  <a:pt x="244547" y="654583"/>
                  <a:pt x="287520" y="670744"/>
                  <a:pt x="339571" y="707923"/>
                </a:cubicBezTo>
                <a:cubicBezTo>
                  <a:pt x="359573" y="722210"/>
                  <a:pt x="377223" y="739973"/>
                  <a:pt x="398565" y="752168"/>
                </a:cubicBezTo>
                <a:cubicBezTo>
                  <a:pt x="412063" y="759881"/>
                  <a:pt x="428062" y="762000"/>
                  <a:pt x="442810" y="766916"/>
                </a:cubicBezTo>
                <a:cubicBezTo>
                  <a:pt x="572844" y="760072"/>
                  <a:pt x="695023" y="816300"/>
                  <a:pt x="767275" y="707923"/>
                </a:cubicBezTo>
                <a:cubicBezTo>
                  <a:pt x="775898" y="694988"/>
                  <a:pt x="777107" y="678426"/>
                  <a:pt x="782023" y="663678"/>
                </a:cubicBezTo>
                <a:cubicBezTo>
                  <a:pt x="791855" y="678426"/>
                  <a:pt x="803593" y="692069"/>
                  <a:pt x="811520" y="707923"/>
                </a:cubicBezTo>
                <a:cubicBezTo>
                  <a:pt x="826636" y="738156"/>
                  <a:pt x="835407" y="797864"/>
                  <a:pt x="841016" y="825910"/>
                </a:cubicBezTo>
                <a:cubicBezTo>
                  <a:pt x="836100" y="840658"/>
                  <a:pt x="834891" y="857220"/>
                  <a:pt x="826268" y="870155"/>
                </a:cubicBezTo>
                <a:cubicBezTo>
                  <a:pt x="814699" y="887509"/>
                  <a:pt x="799377" y="902830"/>
                  <a:pt x="782023" y="914400"/>
                </a:cubicBezTo>
                <a:cubicBezTo>
                  <a:pt x="769088" y="923024"/>
                  <a:pt x="753218" y="927333"/>
                  <a:pt x="737778" y="929149"/>
                </a:cubicBezTo>
                <a:cubicBezTo>
                  <a:pt x="669249" y="937211"/>
                  <a:pt x="600126" y="938981"/>
                  <a:pt x="531300" y="943897"/>
                </a:cubicBezTo>
                <a:cubicBezTo>
                  <a:pt x="282394" y="979457"/>
                  <a:pt x="592721" y="943897"/>
                  <a:pt x="295326" y="943897"/>
                </a:cubicBezTo>
                <a:cubicBezTo>
                  <a:pt x="241026" y="943897"/>
                  <a:pt x="187171" y="953730"/>
                  <a:pt x="133094" y="958646"/>
                </a:cubicBezTo>
                <a:cubicBezTo>
                  <a:pt x="113429" y="963562"/>
                  <a:pt x="79925" y="953979"/>
                  <a:pt x="74100" y="973394"/>
                </a:cubicBezTo>
                <a:cubicBezTo>
                  <a:pt x="61308" y="1016034"/>
                  <a:pt x="83647" y="1061917"/>
                  <a:pt x="88849" y="1106129"/>
                </a:cubicBezTo>
                <a:cubicBezTo>
                  <a:pt x="93480" y="1145493"/>
                  <a:pt x="85872" y="1188665"/>
                  <a:pt x="103597" y="1224116"/>
                </a:cubicBezTo>
                <a:cubicBezTo>
                  <a:pt x="113429" y="1243781"/>
                  <a:pt x="142178" y="1245448"/>
                  <a:pt x="162591" y="1253613"/>
                </a:cubicBezTo>
                <a:cubicBezTo>
                  <a:pt x="191459" y="1265160"/>
                  <a:pt x="251081" y="1283110"/>
                  <a:pt x="251081" y="1283110"/>
                </a:cubicBezTo>
                <a:cubicBezTo>
                  <a:pt x="324823" y="1278194"/>
                  <a:pt x="398485" y="1264847"/>
                  <a:pt x="472307" y="1268362"/>
                </a:cubicBezTo>
                <a:cubicBezTo>
                  <a:pt x="495335" y="1269459"/>
                  <a:pt x="594025" y="1308951"/>
                  <a:pt x="619791" y="1327355"/>
                </a:cubicBezTo>
                <a:cubicBezTo>
                  <a:pt x="636763" y="1339478"/>
                  <a:pt x="649288" y="1356852"/>
                  <a:pt x="664036" y="1371600"/>
                </a:cubicBezTo>
                <a:cubicBezTo>
                  <a:pt x="712636" y="1359450"/>
                  <a:pt x="751330" y="1352600"/>
                  <a:pt x="796771" y="1327355"/>
                </a:cubicBezTo>
                <a:cubicBezTo>
                  <a:pt x="818258" y="1315418"/>
                  <a:pt x="834921" y="1296138"/>
                  <a:pt x="855765" y="1283110"/>
                </a:cubicBezTo>
                <a:cubicBezTo>
                  <a:pt x="897425" y="1257073"/>
                  <a:pt x="915990" y="1253202"/>
                  <a:pt x="959004" y="1238865"/>
                </a:cubicBezTo>
                <a:cubicBezTo>
                  <a:pt x="985808" y="1158450"/>
                  <a:pt x="986635" y="1176080"/>
                  <a:pt x="959004" y="1047136"/>
                </a:cubicBezTo>
                <a:cubicBezTo>
                  <a:pt x="954397" y="1025638"/>
                  <a:pt x="913961" y="1003688"/>
                  <a:pt x="929507" y="988142"/>
                </a:cubicBezTo>
                <a:cubicBezTo>
                  <a:pt x="947232" y="970417"/>
                  <a:pt x="978668" y="997975"/>
                  <a:pt x="1003249" y="1002891"/>
                </a:cubicBezTo>
                <a:cubicBezTo>
                  <a:pt x="1008165" y="1027472"/>
                  <a:pt x="1012559" y="1052162"/>
                  <a:pt x="1017997" y="1076633"/>
                </a:cubicBezTo>
                <a:cubicBezTo>
                  <a:pt x="1022394" y="1096420"/>
                  <a:pt x="1028770" y="1115750"/>
                  <a:pt x="1032745" y="1135626"/>
                </a:cubicBezTo>
                <a:cubicBezTo>
                  <a:pt x="1038610" y="1164949"/>
                  <a:pt x="1038038" y="1195747"/>
                  <a:pt x="1047494" y="1224116"/>
                </a:cubicBezTo>
                <a:cubicBezTo>
                  <a:pt x="1053099" y="1240932"/>
                  <a:pt x="1066688" y="1253938"/>
                  <a:pt x="1076991" y="1268362"/>
                </a:cubicBezTo>
                <a:cubicBezTo>
                  <a:pt x="1187459" y="1423017"/>
                  <a:pt x="1058282" y="1242960"/>
                  <a:pt x="1165481" y="1371600"/>
                </a:cubicBezTo>
                <a:cubicBezTo>
                  <a:pt x="1176829" y="1385217"/>
                  <a:pt x="1185146" y="1401097"/>
                  <a:pt x="1194978" y="1415846"/>
                </a:cubicBezTo>
                <a:cubicBezTo>
                  <a:pt x="1209726" y="1410930"/>
                  <a:pt x="1225318" y="1408050"/>
                  <a:pt x="1239223" y="1401097"/>
                </a:cubicBezTo>
                <a:cubicBezTo>
                  <a:pt x="1255077" y="1393170"/>
                  <a:pt x="1268269" y="1380720"/>
                  <a:pt x="1283468" y="1371600"/>
                </a:cubicBezTo>
                <a:cubicBezTo>
                  <a:pt x="1292894" y="1365944"/>
                  <a:pt x="1303133" y="1361768"/>
                  <a:pt x="1312965" y="13568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1696065" y="3288890"/>
            <a:ext cx="760496" cy="1106129"/>
          </a:xfrm>
          <a:custGeom>
            <a:avLst/>
            <a:gdLst>
              <a:gd name="connsiteX0" fmla="*/ 0 w 760496"/>
              <a:gd name="connsiteY0" fmla="*/ 14749 h 1106129"/>
              <a:gd name="connsiteX1" fmla="*/ 44245 w 760496"/>
              <a:gd name="connsiteY1" fmla="*/ 0 h 1106129"/>
              <a:gd name="connsiteX2" fmla="*/ 88490 w 760496"/>
              <a:gd name="connsiteY2" fmla="*/ 14749 h 1106129"/>
              <a:gd name="connsiteX3" fmla="*/ 162232 w 760496"/>
              <a:gd name="connsiteY3" fmla="*/ 29497 h 1106129"/>
              <a:gd name="connsiteX4" fmla="*/ 442451 w 760496"/>
              <a:gd name="connsiteY4" fmla="*/ 14749 h 1106129"/>
              <a:gd name="connsiteX5" fmla="*/ 545690 w 760496"/>
              <a:gd name="connsiteY5" fmla="*/ 29497 h 1106129"/>
              <a:gd name="connsiteX6" fmla="*/ 589935 w 760496"/>
              <a:gd name="connsiteY6" fmla="*/ 88491 h 1106129"/>
              <a:gd name="connsiteX7" fmla="*/ 589935 w 760496"/>
              <a:gd name="connsiteY7" fmla="*/ 280220 h 1106129"/>
              <a:gd name="connsiteX8" fmla="*/ 560438 w 760496"/>
              <a:gd name="connsiteY8" fmla="*/ 324465 h 1106129"/>
              <a:gd name="connsiteX9" fmla="*/ 575187 w 760496"/>
              <a:gd name="connsiteY9" fmla="*/ 398207 h 1106129"/>
              <a:gd name="connsiteX10" fmla="*/ 619432 w 760496"/>
              <a:gd name="connsiteY10" fmla="*/ 383458 h 1106129"/>
              <a:gd name="connsiteX11" fmla="*/ 693174 w 760496"/>
              <a:gd name="connsiteY11" fmla="*/ 294968 h 1106129"/>
              <a:gd name="connsiteX12" fmla="*/ 678425 w 760496"/>
              <a:gd name="connsiteY12" fmla="*/ 221226 h 1106129"/>
              <a:gd name="connsiteX13" fmla="*/ 707922 w 760496"/>
              <a:gd name="connsiteY13" fmla="*/ 280220 h 1106129"/>
              <a:gd name="connsiteX14" fmla="*/ 737419 w 760496"/>
              <a:gd name="connsiteY14" fmla="*/ 368710 h 1106129"/>
              <a:gd name="connsiteX15" fmla="*/ 752167 w 760496"/>
              <a:gd name="connsiteY15" fmla="*/ 412955 h 1106129"/>
              <a:gd name="connsiteX16" fmla="*/ 707922 w 760496"/>
              <a:gd name="connsiteY16" fmla="*/ 604684 h 1106129"/>
              <a:gd name="connsiteX17" fmla="*/ 663677 w 760496"/>
              <a:gd name="connsiteY17" fmla="*/ 619433 h 1106129"/>
              <a:gd name="connsiteX18" fmla="*/ 471948 w 760496"/>
              <a:gd name="connsiteY18" fmla="*/ 619433 h 1106129"/>
              <a:gd name="connsiteX19" fmla="*/ 442451 w 760496"/>
              <a:gd name="connsiteY19" fmla="*/ 663678 h 1106129"/>
              <a:gd name="connsiteX20" fmla="*/ 471948 w 760496"/>
              <a:gd name="connsiteY20" fmla="*/ 722671 h 1106129"/>
              <a:gd name="connsiteX21" fmla="*/ 560438 w 760496"/>
              <a:gd name="connsiteY21" fmla="*/ 825910 h 1106129"/>
              <a:gd name="connsiteX22" fmla="*/ 604683 w 760496"/>
              <a:gd name="connsiteY22" fmla="*/ 855407 h 1106129"/>
              <a:gd name="connsiteX23" fmla="*/ 737419 w 760496"/>
              <a:gd name="connsiteY23" fmla="*/ 884904 h 1106129"/>
              <a:gd name="connsiteX24" fmla="*/ 722670 w 760496"/>
              <a:gd name="connsiteY24" fmla="*/ 1047136 h 1106129"/>
              <a:gd name="connsiteX25" fmla="*/ 634180 w 760496"/>
              <a:gd name="connsiteY25" fmla="*/ 1106129 h 1106129"/>
              <a:gd name="connsiteX26" fmla="*/ 368709 w 760496"/>
              <a:gd name="connsiteY26" fmla="*/ 1061884 h 1106129"/>
              <a:gd name="connsiteX27" fmla="*/ 324464 w 760496"/>
              <a:gd name="connsiteY27" fmla="*/ 1032387 h 1106129"/>
              <a:gd name="connsiteX28" fmla="*/ 280219 w 760496"/>
              <a:gd name="connsiteY28" fmla="*/ 929149 h 1106129"/>
              <a:gd name="connsiteX29" fmla="*/ 294967 w 760496"/>
              <a:gd name="connsiteY29" fmla="*/ 840658 h 1106129"/>
              <a:gd name="connsiteX30" fmla="*/ 339212 w 760496"/>
              <a:gd name="connsiteY30" fmla="*/ 811162 h 1106129"/>
              <a:gd name="connsiteX31" fmla="*/ 427703 w 760496"/>
              <a:gd name="connsiteY31" fmla="*/ 722671 h 1106129"/>
              <a:gd name="connsiteX32" fmla="*/ 398206 w 760496"/>
              <a:gd name="connsiteY32" fmla="*/ 678426 h 1106129"/>
              <a:gd name="connsiteX33" fmla="*/ 339212 w 760496"/>
              <a:gd name="connsiteY33" fmla="*/ 619433 h 1106129"/>
              <a:gd name="connsiteX34" fmla="*/ 353961 w 760496"/>
              <a:gd name="connsiteY34" fmla="*/ 560439 h 1106129"/>
              <a:gd name="connsiteX35" fmla="*/ 398206 w 760496"/>
              <a:gd name="connsiteY35" fmla="*/ 516194 h 1106129"/>
              <a:gd name="connsiteX36" fmla="*/ 427703 w 760496"/>
              <a:gd name="connsiteY36" fmla="*/ 471949 h 1106129"/>
              <a:gd name="connsiteX37" fmla="*/ 471948 w 760496"/>
              <a:gd name="connsiteY37" fmla="*/ 427704 h 110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60496" h="1106129">
                <a:moveTo>
                  <a:pt x="0" y="14749"/>
                </a:moveTo>
                <a:cubicBezTo>
                  <a:pt x="14748" y="9833"/>
                  <a:pt x="28699" y="0"/>
                  <a:pt x="44245" y="0"/>
                </a:cubicBezTo>
                <a:cubicBezTo>
                  <a:pt x="59791" y="0"/>
                  <a:pt x="73408" y="10978"/>
                  <a:pt x="88490" y="14749"/>
                </a:cubicBezTo>
                <a:cubicBezTo>
                  <a:pt x="112809" y="20829"/>
                  <a:pt x="137651" y="24581"/>
                  <a:pt x="162232" y="29497"/>
                </a:cubicBezTo>
                <a:cubicBezTo>
                  <a:pt x="255638" y="24581"/>
                  <a:pt x="348915" y="14749"/>
                  <a:pt x="442451" y="14749"/>
                </a:cubicBezTo>
                <a:cubicBezTo>
                  <a:pt x="477213" y="14749"/>
                  <a:pt x="514598" y="13951"/>
                  <a:pt x="545690" y="29497"/>
                </a:cubicBezTo>
                <a:cubicBezTo>
                  <a:pt x="567676" y="40490"/>
                  <a:pt x="575187" y="68826"/>
                  <a:pt x="589935" y="88491"/>
                </a:cubicBezTo>
                <a:cubicBezTo>
                  <a:pt x="616344" y="167721"/>
                  <a:pt x="618822" y="155044"/>
                  <a:pt x="589935" y="280220"/>
                </a:cubicBezTo>
                <a:cubicBezTo>
                  <a:pt x="585949" y="297491"/>
                  <a:pt x="570270" y="309717"/>
                  <a:pt x="560438" y="324465"/>
                </a:cubicBezTo>
                <a:cubicBezTo>
                  <a:pt x="565354" y="349046"/>
                  <a:pt x="557461" y="380482"/>
                  <a:pt x="575187" y="398207"/>
                </a:cubicBezTo>
                <a:cubicBezTo>
                  <a:pt x="586180" y="409200"/>
                  <a:pt x="606497" y="392082"/>
                  <a:pt x="619432" y="383458"/>
                </a:cubicBezTo>
                <a:cubicBezTo>
                  <a:pt x="653499" y="360746"/>
                  <a:pt x="671409" y="327616"/>
                  <a:pt x="693174" y="294968"/>
                </a:cubicBezTo>
                <a:cubicBezTo>
                  <a:pt x="688258" y="270387"/>
                  <a:pt x="660700" y="238951"/>
                  <a:pt x="678425" y="221226"/>
                </a:cubicBezTo>
                <a:cubicBezTo>
                  <a:pt x="693971" y="205680"/>
                  <a:pt x="699757" y="259807"/>
                  <a:pt x="707922" y="280220"/>
                </a:cubicBezTo>
                <a:cubicBezTo>
                  <a:pt x="719469" y="309088"/>
                  <a:pt x="727587" y="339213"/>
                  <a:pt x="737419" y="368710"/>
                </a:cubicBezTo>
                <a:lnTo>
                  <a:pt x="752167" y="412955"/>
                </a:lnTo>
                <a:cubicBezTo>
                  <a:pt x="747723" y="457401"/>
                  <a:pt x="760496" y="562625"/>
                  <a:pt x="707922" y="604684"/>
                </a:cubicBezTo>
                <a:cubicBezTo>
                  <a:pt x="695783" y="614396"/>
                  <a:pt x="678425" y="614517"/>
                  <a:pt x="663677" y="619433"/>
                </a:cubicBezTo>
                <a:cubicBezTo>
                  <a:pt x="592480" y="605193"/>
                  <a:pt x="549333" y="588479"/>
                  <a:pt x="471948" y="619433"/>
                </a:cubicBezTo>
                <a:cubicBezTo>
                  <a:pt x="455490" y="626016"/>
                  <a:pt x="452283" y="648930"/>
                  <a:pt x="442451" y="663678"/>
                </a:cubicBezTo>
                <a:cubicBezTo>
                  <a:pt x="452283" y="683342"/>
                  <a:pt x="460296" y="704027"/>
                  <a:pt x="471948" y="722671"/>
                </a:cubicBezTo>
                <a:cubicBezTo>
                  <a:pt x="493178" y="756638"/>
                  <a:pt x="528959" y="799678"/>
                  <a:pt x="560438" y="825910"/>
                </a:cubicBezTo>
                <a:cubicBezTo>
                  <a:pt x="574055" y="837258"/>
                  <a:pt x="589935" y="845575"/>
                  <a:pt x="604683" y="855407"/>
                </a:cubicBezTo>
                <a:cubicBezTo>
                  <a:pt x="640918" y="850230"/>
                  <a:pt x="731753" y="805575"/>
                  <a:pt x="737419" y="884904"/>
                </a:cubicBezTo>
                <a:cubicBezTo>
                  <a:pt x="741288" y="939066"/>
                  <a:pt x="745633" y="997930"/>
                  <a:pt x="722670" y="1047136"/>
                </a:cubicBezTo>
                <a:cubicBezTo>
                  <a:pt x="707678" y="1079261"/>
                  <a:pt x="634180" y="1106129"/>
                  <a:pt x="634180" y="1106129"/>
                </a:cubicBezTo>
                <a:cubicBezTo>
                  <a:pt x="583590" y="1101913"/>
                  <a:pt x="430702" y="1103213"/>
                  <a:pt x="368709" y="1061884"/>
                </a:cubicBezTo>
                <a:lnTo>
                  <a:pt x="324464" y="1032387"/>
                </a:lnTo>
                <a:cubicBezTo>
                  <a:pt x="318703" y="1020866"/>
                  <a:pt x="280219" y="950851"/>
                  <a:pt x="280219" y="929149"/>
                </a:cubicBezTo>
                <a:cubicBezTo>
                  <a:pt x="280219" y="899245"/>
                  <a:pt x="281594" y="867405"/>
                  <a:pt x="294967" y="840658"/>
                </a:cubicBezTo>
                <a:cubicBezTo>
                  <a:pt x="302894" y="824804"/>
                  <a:pt x="325964" y="822938"/>
                  <a:pt x="339212" y="811162"/>
                </a:cubicBezTo>
                <a:cubicBezTo>
                  <a:pt x="370390" y="783448"/>
                  <a:pt x="427703" y="722671"/>
                  <a:pt x="427703" y="722671"/>
                </a:cubicBezTo>
                <a:cubicBezTo>
                  <a:pt x="417871" y="707923"/>
                  <a:pt x="412047" y="689499"/>
                  <a:pt x="398206" y="678426"/>
                </a:cubicBezTo>
                <a:cubicBezTo>
                  <a:pt x="326698" y="621220"/>
                  <a:pt x="371392" y="715968"/>
                  <a:pt x="339212" y="619433"/>
                </a:cubicBezTo>
                <a:cubicBezTo>
                  <a:pt x="344128" y="599768"/>
                  <a:pt x="343904" y="578038"/>
                  <a:pt x="353961" y="560439"/>
                </a:cubicBezTo>
                <a:cubicBezTo>
                  <a:pt x="364309" y="542330"/>
                  <a:pt x="384853" y="532217"/>
                  <a:pt x="398206" y="516194"/>
                </a:cubicBezTo>
                <a:cubicBezTo>
                  <a:pt x="409554" y="502577"/>
                  <a:pt x="416355" y="485566"/>
                  <a:pt x="427703" y="471949"/>
                </a:cubicBezTo>
                <a:cubicBezTo>
                  <a:pt x="441056" y="455926"/>
                  <a:pt x="471948" y="427704"/>
                  <a:pt x="471948" y="4277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1345168" y="3283728"/>
            <a:ext cx="587512" cy="860569"/>
          </a:xfrm>
          <a:custGeom>
            <a:avLst/>
            <a:gdLst>
              <a:gd name="connsiteX0" fmla="*/ 498380 w 587512"/>
              <a:gd name="connsiteY0" fmla="*/ 860569 h 860569"/>
              <a:gd name="connsiteX1" fmla="*/ 439387 w 587512"/>
              <a:gd name="connsiteY1" fmla="*/ 845820 h 860569"/>
              <a:gd name="connsiteX2" fmla="*/ 424638 w 587512"/>
              <a:gd name="connsiteY2" fmla="*/ 801575 h 860569"/>
              <a:gd name="connsiteX3" fmla="*/ 483632 w 587512"/>
              <a:gd name="connsiteY3" fmla="*/ 668840 h 860569"/>
              <a:gd name="connsiteX4" fmla="*/ 542626 w 587512"/>
              <a:gd name="connsiteY4" fmla="*/ 624595 h 860569"/>
              <a:gd name="connsiteX5" fmla="*/ 586871 w 587512"/>
              <a:gd name="connsiteY5" fmla="*/ 595098 h 860569"/>
              <a:gd name="connsiteX6" fmla="*/ 572122 w 587512"/>
              <a:gd name="connsiteY6" fmla="*/ 550853 h 860569"/>
              <a:gd name="connsiteX7" fmla="*/ 483632 w 587512"/>
              <a:gd name="connsiteY7" fmla="*/ 580349 h 860569"/>
              <a:gd name="connsiteX8" fmla="*/ 424638 w 587512"/>
              <a:gd name="connsiteY8" fmla="*/ 595098 h 860569"/>
              <a:gd name="connsiteX9" fmla="*/ 380393 w 587512"/>
              <a:gd name="connsiteY9" fmla="*/ 624595 h 860569"/>
              <a:gd name="connsiteX10" fmla="*/ 336148 w 587512"/>
              <a:gd name="connsiteY10" fmla="*/ 639343 h 860569"/>
              <a:gd name="connsiteX11" fmla="*/ 439387 w 587512"/>
              <a:gd name="connsiteY11" fmla="*/ 521356 h 860569"/>
              <a:gd name="connsiteX12" fmla="*/ 454135 w 587512"/>
              <a:gd name="connsiteY12" fmla="*/ 462362 h 860569"/>
              <a:gd name="connsiteX13" fmla="*/ 498380 w 587512"/>
              <a:gd name="connsiteY13" fmla="*/ 418117 h 860569"/>
              <a:gd name="connsiteX14" fmla="*/ 527877 w 587512"/>
              <a:gd name="connsiteY14" fmla="*/ 373872 h 860569"/>
              <a:gd name="connsiteX15" fmla="*/ 513129 w 587512"/>
              <a:gd name="connsiteY15" fmla="*/ 329627 h 860569"/>
              <a:gd name="connsiteX16" fmla="*/ 365645 w 587512"/>
              <a:gd name="connsiteY16" fmla="*/ 314878 h 860569"/>
              <a:gd name="connsiteX17" fmla="*/ 277155 w 587512"/>
              <a:gd name="connsiteY17" fmla="*/ 388620 h 860569"/>
              <a:gd name="connsiteX18" fmla="*/ 262406 w 587512"/>
              <a:gd name="connsiteY18" fmla="*/ 447614 h 860569"/>
              <a:gd name="connsiteX19" fmla="*/ 247658 w 587512"/>
              <a:gd name="connsiteY19" fmla="*/ 491859 h 860569"/>
              <a:gd name="connsiteX20" fmla="*/ 188664 w 587512"/>
              <a:gd name="connsiteY20" fmla="*/ 580349 h 860569"/>
              <a:gd name="connsiteX21" fmla="*/ 203413 w 587512"/>
              <a:gd name="connsiteY21" fmla="*/ 521356 h 860569"/>
              <a:gd name="connsiteX22" fmla="*/ 55929 w 587512"/>
              <a:gd name="connsiteY22" fmla="*/ 491859 h 860569"/>
              <a:gd name="connsiteX23" fmla="*/ 26432 w 587512"/>
              <a:gd name="connsiteY23" fmla="*/ 447614 h 860569"/>
              <a:gd name="connsiteX24" fmla="*/ 26432 w 587512"/>
              <a:gd name="connsiteY24" fmla="*/ 255885 h 860569"/>
              <a:gd name="connsiteX25" fmla="*/ 11684 w 587512"/>
              <a:gd name="connsiteY25" fmla="*/ 49407 h 860569"/>
              <a:gd name="connsiteX26" fmla="*/ 26432 w 587512"/>
              <a:gd name="connsiteY26" fmla="*/ 196891 h 86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7512" h="860569">
                <a:moveTo>
                  <a:pt x="498380" y="860569"/>
                </a:moveTo>
                <a:cubicBezTo>
                  <a:pt x="478716" y="855653"/>
                  <a:pt x="455215" y="858482"/>
                  <a:pt x="439387" y="845820"/>
                </a:cubicBezTo>
                <a:cubicBezTo>
                  <a:pt x="427248" y="836108"/>
                  <a:pt x="422921" y="817026"/>
                  <a:pt x="424638" y="801575"/>
                </a:cubicBezTo>
                <a:cubicBezTo>
                  <a:pt x="428289" y="768717"/>
                  <a:pt x="454818" y="697654"/>
                  <a:pt x="483632" y="668840"/>
                </a:cubicBezTo>
                <a:cubicBezTo>
                  <a:pt x="501013" y="651459"/>
                  <a:pt x="522624" y="638882"/>
                  <a:pt x="542626" y="624595"/>
                </a:cubicBezTo>
                <a:cubicBezTo>
                  <a:pt x="557050" y="614292"/>
                  <a:pt x="572123" y="604930"/>
                  <a:pt x="586871" y="595098"/>
                </a:cubicBezTo>
                <a:cubicBezTo>
                  <a:pt x="581955" y="580350"/>
                  <a:pt x="587512" y="553052"/>
                  <a:pt x="572122" y="550853"/>
                </a:cubicBezTo>
                <a:cubicBezTo>
                  <a:pt x="541342" y="546456"/>
                  <a:pt x="513796" y="572808"/>
                  <a:pt x="483632" y="580349"/>
                </a:cubicBezTo>
                <a:lnTo>
                  <a:pt x="424638" y="595098"/>
                </a:lnTo>
                <a:cubicBezTo>
                  <a:pt x="409890" y="604930"/>
                  <a:pt x="396247" y="616668"/>
                  <a:pt x="380393" y="624595"/>
                </a:cubicBezTo>
                <a:cubicBezTo>
                  <a:pt x="366488" y="631547"/>
                  <a:pt x="336148" y="654889"/>
                  <a:pt x="336148" y="639343"/>
                </a:cubicBezTo>
                <a:cubicBezTo>
                  <a:pt x="336148" y="619031"/>
                  <a:pt x="431947" y="528796"/>
                  <a:pt x="439387" y="521356"/>
                </a:cubicBezTo>
                <a:cubicBezTo>
                  <a:pt x="444303" y="501691"/>
                  <a:pt x="444078" y="479961"/>
                  <a:pt x="454135" y="462362"/>
                </a:cubicBezTo>
                <a:cubicBezTo>
                  <a:pt x="464483" y="444253"/>
                  <a:pt x="485027" y="434140"/>
                  <a:pt x="498380" y="418117"/>
                </a:cubicBezTo>
                <a:cubicBezTo>
                  <a:pt x="509728" y="404500"/>
                  <a:pt x="518045" y="388620"/>
                  <a:pt x="527877" y="373872"/>
                </a:cubicBezTo>
                <a:cubicBezTo>
                  <a:pt x="522961" y="359124"/>
                  <a:pt x="522840" y="341766"/>
                  <a:pt x="513129" y="329627"/>
                </a:cubicBezTo>
                <a:cubicBezTo>
                  <a:pt x="470604" y="276470"/>
                  <a:pt x="426334" y="306208"/>
                  <a:pt x="365645" y="314878"/>
                </a:cubicBezTo>
                <a:cubicBezTo>
                  <a:pt x="337452" y="333674"/>
                  <a:pt x="294625" y="358047"/>
                  <a:pt x="277155" y="388620"/>
                </a:cubicBezTo>
                <a:cubicBezTo>
                  <a:pt x="267098" y="406219"/>
                  <a:pt x="267975" y="428124"/>
                  <a:pt x="262406" y="447614"/>
                </a:cubicBezTo>
                <a:cubicBezTo>
                  <a:pt x="258135" y="462562"/>
                  <a:pt x="255208" y="478269"/>
                  <a:pt x="247658" y="491859"/>
                </a:cubicBezTo>
                <a:cubicBezTo>
                  <a:pt x="230442" y="522848"/>
                  <a:pt x="188664" y="580349"/>
                  <a:pt x="188664" y="580349"/>
                </a:cubicBezTo>
                <a:cubicBezTo>
                  <a:pt x="193580" y="560685"/>
                  <a:pt x="203413" y="541626"/>
                  <a:pt x="203413" y="521356"/>
                </a:cubicBezTo>
                <a:cubicBezTo>
                  <a:pt x="203413" y="431675"/>
                  <a:pt x="121567" y="484566"/>
                  <a:pt x="55929" y="491859"/>
                </a:cubicBezTo>
                <a:cubicBezTo>
                  <a:pt x="46097" y="477111"/>
                  <a:pt x="31525" y="464592"/>
                  <a:pt x="26432" y="447614"/>
                </a:cubicBezTo>
                <a:cubicBezTo>
                  <a:pt x="0" y="359506"/>
                  <a:pt x="12383" y="340183"/>
                  <a:pt x="26432" y="255885"/>
                </a:cubicBezTo>
                <a:cubicBezTo>
                  <a:pt x="21516" y="187059"/>
                  <a:pt x="11684" y="118408"/>
                  <a:pt x="11684" y="49407"/>
                </a:cubicBezTo>
                <a:cubicBezTo>
                  <a:pt x="11684" y="0"/>
                  <a:pt x="26432" y="196891"/>
                  <a:pt x="26432" y="1968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203625" y="1858297"/>
            <a:ext cx="2111575" cy="132735"/>
          </a:xfrm>
          <a:custGeom>
            <a:avLst/>
            <a:gdLst>
              <a:gd name="connsiteX0" fmla="*/ 17304 w 2111575"/>
              <a:gd name="connsiteY0" fmla="*/ 0 h 132735"/>
              <a:gd name="connsiteX1" fmla="*/ 2556 w 2111575"/>
              <a:gd name="connsiteY1" fmla="*/ 44245 h 132735"/>
              <a:gd name="connsiteX2" fmla="*/ 32052 w 2111575"/>
              <a:gd name="connsiteY2" fmla="*/ 88490 h 132735"/>
              <a:gd name="connsiteX3" fmla="*/ 150040 w 2111575"/>
              <a:gd name="connsiteY3" fmla="*/ 132735 h 132735"/>
              <a:gd name="connsiteX4" fmla="*/ 445007 w 2111575"/>
              <a:gd name="connsiteY4" fmla="*/ 117987 h 132735"/>
              <a:gd name="connsiteX5" fmla="*/ 489252 w 2111575"/>
              <a:gd name="connsiteY5" fmla="*/ 103238 h 132735"/>
              <a:gd name="connsiteX6" fmla="*/ 1152930 w 2111575"/>
              <a:gd name="connsiteY6" fmla="*/ 117987 h 132735"/>
              <a:gd name="connsiteX7" fmla="*/ 1949343 w 2111575"/>
              <a:gd name="connsiteY7" fmla="*/ 103238 h 132735"/>
              <a:gd name="connsiteX8" fmla="*/ 2067330 w 2111575"/>
              <a:gd name="connsiteY8" fmla="*/ 88490 h 132735"/>
              <a:gd name="connsiteX9" fmla="*/ 2111575 w 2111575"/>
              <a:gd name="connsiteY9" fmla="*/ 58993 h 132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1575" h="132735">
                <a:moveTo>
                  <a:pt x="17304" y="0"/>
                </a:moveTo>
                <a:cubicBezTo>
                  <a:pt x="12388" y="14748"/>
                  <a:pt x="0" y="28910"/>
                  <a:pt x="2556" y="44245"/>
                </a:cubicBezTo>
                <a:cubicBezTo>
                  <a:pt x="5470" y="61729"/>
                  <a:pt x="18435" y="77143"/>
                  <a:pt x="32052" y="88490"/>
                </a:cubicBezTo>
                <a:cubicBezTo>
                  <a:pt x="65106" y="116035"/>
                  <a:pt x="110347" y="122812"/>
                  <a:pt x="150040" y="132735"/>
                </a:cubicBezTo>
                <a:cubicBezTo>
                  <a:pt x="248362" y="127819"/>
                  <a:pt x="346932" y="126515"/>
                  <a:pt x="445007" y="117987"/>
                </a:cubicBezTo>
                <a:cubicBezTo>
                  <a:pt x="460495" y="116640"/>
                  <a:pt x="473706" y="103238"/>
                  <a:pt x="489252" y="103238"/>
                </a:cubicBezTo>
                <a:cubicBezTo>
                  <a:pt x="710533" y="103238"/>
                  <a:pt x="931704" y="113071"/>
                  <a:pt x="1152930" y="117987"/>
                </a:cubicBezTo>
                <a:lnTo>
                  <a:pt x="1949343" y="103238"/>
                </a:lnTo>
                <a:cubicBezTo>
                  <a:pt x="1988957" y="101960"/>
                  <a:pt x="2029092" y="98919"/>
                  <a:pt x="2067330" y="88490"/>
                </a:cubicBezTo>
                <a:cubicBezTo>
                  <a:pt x="2084431" y="83826"/>
                  <a:pt x="2111575" y="58993"/>
                  <a:pt x="2111575" y="58993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311819" y="2079523"/>
            <a:ext cx="157999" cy="2595716"/>
          </a:xfrm>
          <a:custGeom>
            <a:avLst/>
            <a:gdLst>
              <a:gd name="connsiteX0" fmla="*/ 62375 w 157999"/>
              <a:gd name="connsiteY0" fmla="*/ 0 h 2595716"/>
              <a:gd name="connsiteX1" fmla="*/ 62375 w 157999"/>
              <a:gd name="connsiteY1" fmla="*/ 176980 h 2595716"/>
              <a:gd name="connsiteX2" fmla="*/ 91871 w 157999"/>
              <a:gd name="connsiteY2" fmla="*/ 235974 h 2595716"/>
              <a:gd name="connsiteX3" fmla="*/ 106620 w 157999"/>
              <a:gd name="connsiteY3" fmla="*/ 280219 h 2595716"/>
              <a:gd name="connsiteX4" fmla="*/ 121368 w 157999"/>
              <a:gd name="connsiteY4" fmla="*/ 368709 h 2595716"/>
              <a:gd name="connsiteX5" fmla="*/ 121368 w 157999"/>
              <a:gd name="connsiteY5" fmla="*/ 1238864 h 2595716"/>
              <a:gd name="connsiteX6" fmla="*/ 106620 w 157999"/>
              <a:gd name="connsiteY6" fmla="*/ 1371600 h 2595716"/>
              <a:gd name="connsiteX7" fmla="*/ 91871 w 157999"/>
              <a:gd name="connsiteY7" fmla="*/ 1769806 h 2595716"/>
              <a:gd name="connsiteX8" fmla="*/ 77123 w 157999"/>
              <a:gd name="connsiteY8" fmla="*/ 2212258 h 2595716"/>
              <a:gd name="connsiteX9" fmla="*/ 47626 w 157999"/>
              <a:gd name="connsiteY9" fmla="*/ 2389238 h 2595716"/>
              <a:gd name="connsiteX10" fmla="*/ 18129 w 157999"/>
              <a:gd name="connsiteY10" fmla="*/ 2477729 h 2595716"/>
              <a:gd name="connsiteX11" fmla="*/ 3381 w 157999"/>
              <a:gd name="connsiteY11" fmla="*/ 2521974 h 2595716"/>
              <a:gd name="connsiteX12" fmla="*/ 47626 w 157999"/>
              <a:gd name="connsiteY12" fmla="*/ 2595716 h 259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999" h="2595716">
                <a:moveTo>
                  <a:pt x="62375" y="0"/>
                </a:moveTo>
                <a:cubicBezTo>
                  <a:pt x="37207" y="75501"/>
                  <a:pt x="35432" y="60225"/>
                  <a:pt x="62375" y="176980"/>
                </a:cubicBezTo>
                <a:cubicBezTo>
                  <a:pt x="67319" y="198403"/>
                  <a:pt x="83210" y="215766"/>
                  <a:pt x="91871" y="235974"/>
                </a:cubicBezTo>
                <a:cubicBezTo>
                  <a:pt x="97995" y="250263"/>
                  <a:pt x="101704" y="265471"/>
                  <a:pt x="106620" y="280219"/>
                </a:cubicBezTo>
                <a:cubicBezTo>
                  <a:pt x="111536" y="309716"/>
                  <a:pt x="117874" y="339010"/>
                  <a:pt x="121368" y="368709"/>
                </a:cubicBezTo>
                <a:cubicBezTo>
                  <a:pt x="157999" y="680082"/>
                  <a:pt x="135008" y="850100"/>
                  <a:pt x="121368" y="1238864"/>
                </a:cubicBezTo>
                <a:cubicBezTo>
                  <a:pt x="119807" y="1283354"/>
                  <a:pt x="111536" y="1327355"/>
                  <a:pt x="106620" y="1371600"/>
                </a:cubicBezTo>
                <a:cubicBezTo>
                  <a:pt x="101704" y="1504335"/>
                  <a:pt x="96529" y="1637061"/>
                  <a:pt x="91871" y="1769806"/>
                </a:cubicBezTo>
                <a:cubicBezTo>
                  <a:pt x="86696" y="1917281"/>
                  <a:pt x="85088" y="2064907"/>
                  <a:pt x="77123" y="2212258"/>
                </a:cubicBezTo>
                <a:cubicBezTo>
                  <a:pt x="75700" y="2238584"/>
                  <a:pt x="57027" y="2354767"/>
                  <a:pt x="47626" y="2389238"/>
                </a:cubicBezTo>
                <a:cubicBezTo>
                  <a:pt x="39445" y="2419235"/>
                  <a:pt x="27961" y="2448232"/>
                  <a:pt x="18129" y="2477729"/>
                </a:cubicBezTo>
                <a:lnTo>
                  <a:pt x="3381" y="2521974"/>
                </a:lnTo>
                <a:cubicBezTo>
                  <a:pt x="20795" y="2591632"/>
                  <a:pt x="0" y="2571902"/>
                  <a:pt x="47626" y="2595716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4866968" y="1917290"/>
            <a:ext cx="176980" cy="2802194"/>
          </a:xfrm>
          <a:custGeom>
            <a:avLst/>
            <a:gdLst>
              <a:gd name="connsiteX0" fmla="*/ 176980 w 176980"/>
              <a:gd name="connsiteY0" fmla="*/ 0 h 2802194"/>
              <a:gd name="connsiteX1" fmla="*/ 162232 w 176980"/>
              <a:gd name="connsiteY1" fmla="*/ 44245 h 2802194"/>
              <a:gd name="connsiteX2" fmla="*/ 132735 w 176980"/>
              <a:gd name="connsiteY2" fmla="*/ 103239 h 2802194"/>
              <a:gd name="connsiteX3" fmla="*/ 117987 w 176980"/>
              <a:gd name="connsiteY3" fmla="*/ 471949 h 2802194"/>
              <a:gd name="connsiteX4" fmla="*/ 103238 w 176980"/>
              <a:gd name="connsiteY4" fmla="*/ 516194 h 2802194"/>
              <a:gd name="connsiteX5" fmla="*/ 88490 w 176980"/>
              <a:gd name="connsiteY5" fmla="*/ 575187 h 2802194"/>
              <a:gd name="connsiteX6" fmla="*/ 58993 w 176980"/>
              <a:gd name="connsiteY6" fmla="*/ 663678 h 2802194"/>
              <a:gd name="connsiteX7" fmla="*/ 29497 w 176980"/>
              <a:gd name="connsiteY7" fmla="*/ 796413 h 2802194"/>
              <a:gd name="connsiteX8" fmla="*/ 29497 w 176980"/>
              <a:gd name="connsiteY8" fmla="*/ 1415845 h 2802194"/>
              <a:gd name="connsiteX9" fmla="*/ 0 w 176980"/>
              <a:gd name="connsiteY9" fmla="*/ 1681316 h 2802194"/>
              <a:gd name="connsiteX10" fmla="*/ 14748 w 176980"/>
              <a:gd name="connsiteY10" fmla="*/ 1887794 h 2802194"/>
              <a:gd name="connsiteX11" fmla="*/ 44245 w 176980"/>
              <a:gd name="connsiteY11" fmla="*/ 2403987 h 2802194"/>
              <a:gd name="connsiteX12" fmla="*/ 73742 w 176980"/>
              <a:gd name="connsiteY12" fmla="*/ 2551471 h 2802194"/>
              <a:gd name="connsiteX13" fmla="*/ 103238 w 176980"/>
              <a:gd name="connsiteY13" fmla="*/ 2610465 h 2802194"/>
              <a:gd name="connsiteX14" fmla="*/ 132735 w 176980"/>
              <a:gd name="connsiteY14" fmla="*/ 2698955 h 2802194"/>
              <a:gd name="connsiteX15" fmla="*/ 147484 w 176980"/>
              <a:gd name="connsiteY15" fmla="*/ 2802194 h 280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980" h="2802194">
                <a:moveTo>
                  <a:pt x="176980" y="0"/>
                </a:moveTo>
                <a:cubicBezTo>
                  <a:pt x="172064" y="14748"/>
                  <a:pt x="168356" y="29956"/>
                  <a:pt x="162232" y="44245"/>
                </a:cubicBezTo>
                <a:cubicBezTo>
                  <a:pt x="153571" y="64453"/>
                  <a:pt x="134997" y="81370"/>
                  <a:pt x="132735" y="103239"/>
                </a:cubicBezTo>
                <a:cubicBezTo>
                  <a:pt x="120078" y="225588"/>
                  <a:pt x="126751" y="349260"/>
                  <a:pt x="117987" y="471949"/>
                </a:cubicBezTo>
                <a:cubicBezTo>
                  <a:pt x="116879" y="487456"/>
                  <a:pt x="107509" y="501246"/>
                  <a:pt x="103238" y="516194"/>
                </a:cubicBezTo>
                <a:cubicBezTo>
                  <a:pt x="97669" y="535684"/>
                  <a:pt x="94314" y="555772"/>
                  <a:pt x="88490" y="575187"/>
                </a:cubicBezTo>
                <a:cubicBezTo>
                  <a:pt x="79556" y="604968"/>
                  <a:pt x="65091" y="633189"/>
                  <a:pt x="58993" y="663678"/>
                </a:cubicBezTo>
                <a:cubicBezTo>
                  <a:pt x="40270" y="757296"/>
                  <a:pt x="50325" y="713101"/>
                  <a:pt x="29497" y="796413"/>
                </a:cubicBezTo>
                <a:cubicBezTo>
                  <a:pt x="60788" y="1078044"/>
                  <a:pt x="50624" y="929929"/>
                  <a:pt x="29497" y="1415845"/>
                </a:cubicBezTo>
                <a:cubicBezTo>
                  <a:pt x="22088" y="1586256"/>
                  <a:pt x="23696" y="1562832"/>
                  <a:pt x="0" y="1681316"/>
                </a:cubicBezTo>
                <a:cubicBezTo>
                  <a:pt x="4916" y="1750142"/>
                  <a:pt x="11302" y="1818879"/>
                  <a:pt x="14748" y="1887794"/>
                </a:cubicBezTo>
                <a:cubicBezTo>
                  <a:pt x="32523" y="2243294"/>
                  <a:pt x="14914" y="2169332"/>
                  <a:pt x="44245" y="2403987"/>
                </a:cubicBezTo>
                <a:cubicBezTo>
                  <a:pt x="51431" y="2461475"/>
                  <a:pt x="52365" y="2501591"/>
                  <a:pt x="73742" y="2551471"/>
                </a:cubicBezTo>
                <a:cubicBezTo>
                  <a:pt x="82403" y="2571679"/>
                  <a:pt x="95073" y="2590052"/>
                  <a:pt x="103238" y="2610465"/>
                </a:cubicBezTo>
                <a:cubicBezTo>
                  <a:pt x="114785" y="2639333"/>
                  <a:pt x="132735" y="2698955"/>
                  <a:pt x="132735" y="2698955"/>
                </a:cubicBezTo>
                <a:lnTo>
                  <a:pt x="147484" y="2802194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5161935" y="4619464"/>
            <a:ext cx="2138517" cy="144265"/>
          </a:xfrm>
          <a:custGeom>
            <a:avLst/>
            <a:gdLst>
              <a:gd name="connsiteX0" fmla="*/ 0 w 2138517"/>
              <a:gd name="connsiteY0" fmla="*/ 144265 h 144265"/>
              <a:gd name="connsiteX1" fmla="*/ 58994 w 2138517"/>
              <a:gd name="connsiteY1" fmla="*/ 129517 h 144265"/>
              <a:gd name="connsiteX2" fmla="*/ 103239 w 2138517"/>
              <a:gd name="connsiteY2" fmla="*/ 100020 h 144265"/>
              <a:gd name="connsiteX3" fmla="*/ 250723 w 2138517"/>
              <a:gd name="connsiteY3" fmla="*/ 129517 h 144265"/>
              <a:gd name="connsiteX4" fmla="*/ 589936 w 2138517"/>
              <a:gd name="connsiteY4" fmla="*/ 144265 h 144265"/>
              <a:gd name="connsiteX5" fmla="*/ 1415846 w 2138517"/>
              <a:gd name="connsiteY5" fmla="*/ 129517 h 144265"/>
              <a:gd name="connsiteX6" fmla="*/ 1622323 w 2138517"/>
              <a:gd name="connsiteY6" fmla="*/ 100020 h 144265"/>
              <a:gd name="connsiteX7" fmla="*/ 2138517 w 2138517"/>
              <a:gd name="connsiteY7" fmla="*/ 144265 h 144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8517" h="144265">
                <a:moveTo>
                  <a:pt x="0" y="144265"/>
                </a:moveTo>
                <a:cubicBezTo>
                  <a:pt x="19665" y="139349"/>
                  <a:pt x="40363" y="137502"/>
                  <a:pt x="58994" y="129517"/>
                </a:cubicBezTo>
                <a:cubicBezTo>
                  <a:pt x="75286" y="122535"/>
                  <a:pt x="85622" y="101978"/>
                  <a:pt x="103239" y="100020"/>
                </a:cubicBezTo>
                <a:cubicBezTo>
                  <a:pt x="172348" y="92341"/>
                  <a:pt x="189409" y="124975"/>
                  <a:pt x="250723" y="129517"/>
                </a:cubicBezTo>
                <a:cubicBezTo>
                  <a:pt x="363592" y="137878"/>
                  <a:pt x="476865" y="139349"/>
                  <a:pt x="589936" y="144265"/>
                </a:cubicBezTo>
                <a:lnTo>
                  <a:pt x="1415846" y="129517"/>
                </a:lnTo>
                <a:cubicBezTo>
                  <a:pt x="1557802" y="125279"/>
                  <a:pt x="1536801" y="128527"/>
                  <a:pt x="1622323" y="100020"/>
                </a:cubicBezTo>
                <a:cubicBezTo>
                  <a:pt x="2122919" y="115189"/>
                  <a:pt x="1994252" y="0"/>
                  <a:pt x="2138517" y="14426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048000" y="2057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77200" y="20574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8000" y="307282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29600" y="31242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Horizontal Scroll 46"/>
          <p:cNvSpPr/>
          <p:nvPr/>
        </p:nvSpPr>
        <p:spPr>
          <a:xfrm>
            <a:off x="2209800" y="152400"/>
            <a:ext cx="4800600" cy="1033272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 চিত্রগুলো লক্ষ্য কর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2" descr="indexjjjjj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1839" r="44640" b="7100"/>
          <a:stretch>
            <a:fillRect/>
          </a:stretch>
        </p:blipFill>
        <p:spPr>
          <a:xfrm>
            <a:off x="6248400" y="1981200"/>
            <a:ext cx="1543522" cy="25908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5105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প্রোফেজ ধাপের শেষ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5334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প্রো-মেটাফেজ ধাপের শুরু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981200"/>
            <a:ext cx="2286000" cy="2514600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081548" y="2199968"/>
            <a:ext cx="1017639" cy="806245"/>
          </a:xfrm>
          <a:custGeom>
            <a:avLst/>
            <a:gdLst>
              <a:gd name="connsiteX0" fmla="*/ 44246 w 1017639"/>
              <a:gd name="connsiteY0" fmla="*/ 9832 h 806245"/>
              <a:gd name="connsiteX1" fmla="*/ 58994 w 1017639"/>
              <a:gd name="connsiteY1" fmla="*/ 54077 h 806245"/>
              <a:gd name="connsiteX2" fmla="*/ 206478 w 1017639"/>
              <a:gd name="connsiteY2" fmla="*/ 142567 h 806245"/>
              <a:gd name="connsiteX3" fmla="*/ 339213 w 1017639"/>
              <a:gd name="connsiteY3" fmla="*/ 157316 h 806245"/>
              <a:gd name="connsiteX4" fmla="*/ 516194 w 1017639"/>
              <a:gd name="connsiteY4" fmla="*/ 142567 h 806245"/>
              <a:gd name="connsiteX5" fmla="*/ 648929 w 1017639"/>
              <a:gd name="connsiteY5" fmla="*/ 127819 h 806245"/>
              <a:gd name="connsiteX6" fmla="*/ 722671 w 1017639"/>
              <a:gd name="connsiteY6" fmla="*/ 172064 h 806245"/>
              <a:gd name="connsiteX7" fmla="*/ 781665 w 1017639"/>
              <a:gd name="connsiteY7" fmla="*/ 216309 h 806245"/>
              <a:gd name="connsiteX8" fmla="*/ 840658 w 1017639"/>
              <a:gd name="connsiteY8" fmla="*/ 231058 h 806245"/>
              <a:gd name="connsiteX9" fmla="*/ 884904 w 1017639"/>
              <a:gd name="connsiteY9" fmla="*/ 290051 h 806245"/>
              <a:gd name="connsiteX10" fmla="*/ 884904 w 1017639"/>
              <a:gd name="connsiteY10" fmla="*/ 555522 h 806245"/>
              <a:gd name="connsiteX11" fmla="*/ 929149 w 1017639"/>
              <a:gd name="connsiteY11" fmla="*/ 762000 h 806245"/>
              <a:gd name="connsiteX12" fmla="*/ 973394 w 1017639"/>
              <a:gd name="connsiteY12" fmla="*/ 806245 h 806245"/>
              <a:gd name="connsiteX13" fmla="*/ 1017639 w 1017639"/>
              <a:gd name="connsiteY13" fmla="*/ 717755 h 806245"/>
              <a:gd name="connsiteX14" fmla="*/ 1002891 w 1017639"/>
              <a:gd name="connsiteY14" fmla="*/ 658761 h 806245"/>
              <a:gd name="connsiteX15" fmla="*/ 943897 w 1017639"/>
              <a:gd name="connsiteY15" fmla="*/ 570271 h 806245"/>
              <a:gd name="connsiteX16" fmla="*/ 899652 w 1017639"/>
              <a:gd name="connsiteY16" fmla="*/ 555522 h 806245"/>
              <a:gd name="connsiteX17" fmla="*/ 722671 w 1017639"/>
              <a:gd name="connsiteY17" fmla="*/ 540774 h 806245"/>
              <a:gd name="connsiteX18" fmla="*/ 737420 w 1017639"/>
              <a:gd name="connsiteY18" fmla="*/ 437535 h 806245"/>
              <a:gd name="connsiteX19" fmla="*/ 766917 w 1017639"/>
              <a:gd name="connsiteY19" fmla="*/ 349045 h 806245"/>
              <a:gd name="connsiteX20" fmla="*/ 693175 w 1017639"/>
              <a:gd name="connsiteY20" fmla="*/ 98322 h 806245"/>
              <a:gd name="connsiteX21" fmla="*/ 648929 w 1017639"/>
              <a:gd name="connsiteY21" fmla="*/ 83574 h 806245"/>
              <a:gd name="connsiteX22" fmla="*/ 604684 w 1017639"/>
              <a:gd name="connsiteY22" fmla="*/ 39329 h 806245"/>
              <a:gd name="connsiteX23" fmla="*/ 560439 w 1017639"/>
              <a:gd name="connsiteY23" fmla="*/ 24580 h 806245"/>
              <a:gd name="connsiteX24" fmla="*/ 427704 w 1017639"/>
              <a:gd name="connsiteY24" fmla="*/ 54077 h 806245"/>
              <a:gd name="connsiteX25" fmla="*/ 412955 w 1017639"/>
              <a:gd name="connsiteY25" fmla="*/ 113071 h 806245"/>
              <a:gd name="connsiteX26" fmla="*/ 383458 w 1017639"/>
              <a:gd name="connsiteY26" fmla="*/ 172064 h 806245"/>
              <a:gd name="connsiteX27" fmla="*/ 339213 w 1017639"/>
              <a:gd name="connsiteY27" fmla="*/ 290051 h 806245"/>
              <a:gd name="connsiteX28" fmla="*/ 250723 w 1017639"/>
              <a:gd name="connsiteY28" fmla="*/ 275303 h 806245"/>
              <a:gd name="connsiteX29" fmla="*/ 44246 w 1017639"/>
              <a:gd name="connsiteY29" fmla="*/ 245806 h 806245"/>
              <a:gd name="connsiteX30" fmla="*/ 0 w 1017639"/>
              <a:gd name="connsiteY30" fmla="*/ 157316 h 806245"/>
              <a:gd name="connsiteX31" fmla="*/ 14749 w 1017639"/>
              <a:gd name="connsiteY31" fmla="*/ 113071 h 806245"/>
              <a:gd name="connsiteX32" fmla="*/ 44246 w 1017639"/>
              <a:gd name="connsiteY32" fmla="*/ 9832 h 80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17639" h="806245">
                <a:moveTo>
                  <a:pt x="44246" y="9832"/>
                </a:moveTo>
                <a:cubicBezTo>
                  <a:pt x="51620" y="0"/>
                  <a:pt x="48001" y="43084"/>
                  <a:pt x="58994" y="54077"/>
                </a:cubicBezTo>
                <a:cubicBezTo>
                  <a:pt x="68320" y="63403"/>
                  <a:pt x="176216" y="135584"/>
                  <a:pt x="206478" y="142567"/>
                </a:cubicBezTo>
                <a:cubicBezTo>
                  <a:pt x="249855" y="152577"/>
                  <a:pt x="294968" y="152400"/>
                  <a:pt x="339213" y="157316"/>
                </a:cubicBezTo>
                <a:cubicBezTo>
                  <a:pt x="398207" y="152400"/>
                  <a:pt x="458145" y="154177"/>
                  <a:pt x="516194" y="142567"/>
                </a:cubicBezTo>
                <a:cubicBezTo>
                  <a:pt x="673298" y="111146"/>
                  <a:pt x="394531" y="85420"/>
                  <a:pt x="648929" y="127819"/>
                </a:cubicBezTo>
                <a:cubicBezTo>
                  <a:pt x="673510" y="142567"/>
                  <a:pt x="698820" y="156163"/>
                  <a:pt x="722671" y="172064"/>
                </a:cubicBezTo>
                <a:cubicBezTo>
                  <a:pt x="743123" y="185699"/>
                  <a:pt x="759679" y="205316"/>
                  <a:pt x="781665" y="216309"/>
                </a:cubicBezTo>
                <a:cubicBezTo>
                  <a:pt x="799795" y="225374"/>
                  <a:pt x="820994" y="226142"/>
                  <a:pt x="840658" y="231058"/>
                </a:cubicBezTo>
                <a:cubicBezTo>
                  <a:pt x="855407" y="250722"/>
                  <a:pt x="876504" y="266950"/>
                  <a:pt x="884904" y="290051"/>
                </a:cubicBezTo>
                <a:cubicBezTo>
                  <a:pt x="914263" y="370788"/>
                  <a:pt x="891971" y="477786"/>
                  <a:pt x="884904" y="555522"/>
                </a:cubicBezTo>
                <a:cubicBezTo>
                  <a:pt x="895666" y="673910"/>
                  <a:pt x="871356" y="692649"/>
                  <a:pt x="929149" y="762000"/>
                </a:cubicBezTo>
                <a:cubicBezTo>
                  <a:pt x="942502" y="778023"/>
                  <a:pt x="958646" y="791497"/>
                  <a:pt x="973394" y="806245"/>
                </a:cubicBezTo>
                <a:cubicBezTo>
                  <a:pt x="988308" y="783874"/>
                  <a:pt x="1017639" y="748286"/>
                  <a:pt x="1017639" y="717755"/>
                </a:cubicBezTo>
                <a:cubicBezTo>
                  <a:pt x="1017639" y="697485"/>
                  <a:pt x="1008460" y="678251"/>
                  <a:pt x="1002891" y="658761"/>
                </a:cubicBezTo>
                <a:cubicBezTo>
                  <a:pt x="990157" y="614194"/>
                  <a:pt x="987581" y="599394"/>
                  <a:pt x="943897" y="570271"/>
                </a:cubicBezTo>
                <a:cubicBezTo>
                  <a:pt x="930962" y="561647"/>
                  <a:pt x="915062" y="557577"/>
                  <a:pt x="899652" y="555522"/>
                </a:cubicBezTo>
                <a:cubicBezTo>
                  <a:pt x="840973" y="547698"/>
                  <a:pt x="781665" y="545690"/>
                  <a:pt x="722671" y="540774"/>
                </a:cubicBezTo>
                <a:cubicBezTo>
                  <a:pt x="727587" y="506361"/>
                  <a:pt x="729603" y="471407"/>
                  <a:pt x="737420" y="437535"/>
                </a:cubicBezTo>
                <a:cubicBezTo>
                  <a:pt x="744412" y="407239"/>
                  <a:pt x="766917" y="349045"/>
                  <a:pt x="766917" y="349045"/>
                </a:cubicBezTo>
                <a:cubicBezTo>
                  <a:pt x="754680" y="177732"/>
                  <a:pt x="805850" y="162707"/>
                  <a:pt x="693175" y="98322"/>
                </a:cubicBezTo>
                <a:cubicBezTo>
                  <a:pt x="679677" y="90609"/>
                  <a:pt x="663678" y="88490"/>
                  <a:pt x="648929" y="83574"/>
                </a:cubicBezTo>
                <a:cubicBezTo>
                  <a:pt x="634181" y="68826"/>
                  <a:pt x="622038" y="50899"/>
                  <a:pt x="604684" y="39329"/>
                </a:cubicBezTo>
                <a:cubicBezTo>
                  <a:pt x="591749" y="30705"/>
                  <a:pt x="575985" y="24580"/>
                  <a:pt x="560439" y="24580"/>
                </a:cubicBezTo>
                <a:cubicBezTo>
                  <a:pt x="508530" y="24580"/>
                  <a:pt x="473328" y="38869"/>
                  <a:pt x="427704" y="54077"/>
                </a:cubicBezTo>
                <a:cubicBezTo>
                  <a:pt x="422788" y="73742"/>
                  <a:pt x="420072" y="94092"/>
                  <a:pt x="412955" y="113071"/>
                </a:cubicBezTo>
                <a:cubicBezTo>
                  <a:pt x="405235" y="133657"/>
                  <a:pt x="390410" y="151207"/>
                  <a:pt x="383458" y="172064"/>
                </a:cubicBezTo>
                <a:cubicBezTo>
                  <a:pt x="340934" y="299637"/>
                  <a:pt x="399798" y="199175"/>
                  <a:pt x="339213" y="290051"/>
                </a:cubicBezTo>
                <a:cubicBezTo>
                  <a:pt x="309716" y="285135"/>
                  <a:pt x="280422" y="278797"/>
                  <a:pt x="250723" y="275303"/>
                </a:cubicBezTo>
                <a:cubicBezTo>
                  <a:pt x="50980" y="251804"/>
                  <a:pt x="146311" y="279829"/>
                  <a:pt x="44246" y="245806"/>
                </a:cubicBezTo>
                <a:cubicBezTo>
                  <a:pt x="29333" y="223437"/>
                  <a:pt x="0" y="187845"/>
                  <a:pt x="0" y="157316"/>
                </a:cubicBezTo>
                <a:cubicBezTo>
                  <a:pt x="0" y="141770"/>
                  <a:pt x="7796" y="126976"/>
                  <a:pt x="14749" y="113071"/>
                </a:cubicBezTo>
                <a:cubicBezTo>
                  <a:pt x="31425" y="79720"/>
                  <a:pt x="36872" y="19664"/>
                  <a:pt x="44246" y="98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907458" y="2431026"/>
            <a:ext cx="825910" cy="1401097"/>
          </a:xfrm>
          <a:custGeom>
            <a:avLst/>
            <a:gdLst>
              <a:gd name="connsiteX0" fmla="*/ 501445 w 825910"/>
              <a:gd name="connsiteY0" fmla="*/ 0 h 1401097"/>
              <a:gd name="connsiteX1" fmla="*/ 530942 w 825910"/>
              <a:gd name="connsiteY1" fmla="*/ 58993 h 1401097"/>
              <a:gd name="connsiteX2" fmla="*/ 560439 w 825910"/>
              <a:gd name="connsiteY2" fmla="*/ 147484 h 1401097"/>
              <a:gd name="connsiteX3" fmla="*/ 589936 w 825910"/>
              <a:gd name="connsiteY3" fmla="*/ 191729 h 1401097"/>
              <a:gd name="connsiteX4" fmla="*/ 619432 w 825910"/>
              <a:gd name="connsiteY4" fmla="*/ 309716 h 1401097"/>
              <a:gd name="connsiteX5" fmla="*/ 648929 w 825910"/>
              <a:gd name="connsiteY5" fmla="*/ 545690 h 1401097"/>
              <a:gd name="connsiteX6" fmla="*/ 663677 w 825910"/>
              <a:gd name="connsiteY6" fmla="*/ 752168 h 1401097"/>
              <a:gd name="connsiteX7" fmla="*/ 693174 w 825910"/>
              <a:gd name="connsiteY7" fmla="*/ 840658 h 1401097"/>
              <a:gd name="connsiteX8" fmla="*/ 678426 w 825910"/>
              <a:gd name="connsiteY8" fmla="*/ 988142 h 1401097"/>
              <a:gd name="connsiteX9" fmla="*/ 648929 w 825910"/>
              <a:gd name="connsiteY9" fmla="*/ 1032387 h 1401097"/>
              <a:gd name="connsiteX10" fmla="*/ 560439 w 825910"/>
              <a:gd name="connsiteY10" fmla="*/ 1120877 h 1401097"/>
              <a:gd name="connsiteX11" fmla="*/ 516194 w 825910"/>
              <a:gd name="connsiteY11" fmla="*/ 1165122 h 1401097"/>
              <a:gd name="connsiteX12" fmla="*/ 471948 w 825910"/>
              <a:gd name="connsiteY12" fmla="*/ 1209368 h 1401097"/>
              <a:gd name="connsiteX13" fmla="*/ 383458 w 825910"/>
              <a:gd name="connsiteY13" fmla="*/ 1268361 h 1401097"/>
              <a:gd name="connsiteX14" fmla="*/ 294968 w 825910"/>
              <a:gd name="connsiteY14" fmla="*/ 1224116 h 1401097"/>
              <a:gd name="connsiteX15" fmla="*/ 191729 w 825910"/>
              <a:gd name="connsiteY15" fmla="*/ 1179871 h 1401097"/>
              <a:gd name="connsiteX16" fmla="*/ 147484 w 825910"/>
              <a:gd name="connsiteY16" fmla="*/ 1135626 h 1401097"/>
              <a:gd name="connsiteX17" fmla="*/ 103239 w 825910"/>
              <a:gd name="connsiteY17" fmla="*/ 1106129 h 1401097"/>
              <a:gd name="connsiteX18" fmla="*/ 58994 w 825910"/>
              <a:gd name="connsiteY18" fmla="*/ 1047135 h 1401097"/>
              <a:gd name="connsiteX19" fmla="*/ 73742 w 825910"/>
              <a:gd name="connsiteY19" fmla="*/ 943897 h 1401097"/>
              <a:gd name="connsiteX20" fmla="*/ 162232 w 825910"/>
              <a:gd name="connsiteY20" fmla="*/ 973393 h 1401097"/>
              <a:gd name="connsiteX21" fmla="*/ 265471 w 825910"/>
              <a:gd name="connsiteY21" fmla="*/ 1002890 h 1401097"/>
              <a:gd name="connsiteX22" fmla="*/ 280219 w 825910"/>
              <a:gd name="connsiteY22" fmla="*/ 1061884 h 1401097"/>
              <a:gd name="connsiteX23" fmla="*/ 294968 w 825910"/>
              <a:gd name="connsiteY23" fmla="*/ 1342103 h 1401097"/>
              <a:gd name="connsiteX24" fmla="*/ 398207 w 825910"/>
              <a:gd name="connsiteY24" fmla="*/ 1401097 h 1401097"/>
              <a:gd name="connsiteX25" fmla="*/ 442452 w 825910"/>
              <a:gd name="connsiteY25" fmla="*/ 1371600 h 1401097"/>
              <a:gd name="connsiteX26" fmla="*/ 486697 w 825910"/>
              <a:gd name="connsiteY26" fmla="*/ 1312606 h 1401097"/>
              <a:gd name="connsiteX27" fmla="*/ 545690 w 825910"/>
              <a:gd name="connsiteY27" fmla="*/ 1209368 h 1401097"/>
              <a:gd name="connsiteX28" fmla="*/ 560439 w 825910"/>
              <a:gd name="connsiteY28" fmla="*/ 1165122 h 1401097"/>
              <a:gd name="connsiteX29" fmla="*/ 545690 w 825910"/>
              <a:gd name="connsiteY29" fmla="*/ 1076632 h 1401097"/>
              <a:gd name="connsiteX30" fmla="*/ 471948 w 825910"/>
              <a:gd name="connsiteY30" fmla="*/ 988142 h 1401097"/>
              <a:gd name="connsiteX31" fmla="*/ 457200 w 825910"/>
              <a:gd name="connsiteY31" fmla="*/ 943897 h 1401097"/>
              <a:gd name="connsiteX32" fmla="*/ 545690 w 825910"/>
              <a:gd name="connsiteY32" fmla="*/ 884903 h 1401097"/>
              <a:gd name="connsiteX33" fmla="*/ 634181 w 825910"/>
              <a:gd name="connsiteY33" fmla="*/ 855406 h 1401097"/>
              <a:gd name="connsiteX34" fmla="*/ 678426 w 825910"/>
              <a:gd name="connsiteY34" fmla="*/ 840658 h 1401097"/>
              <a:gd name="connsiteX35" fmla="*/ 722671 w 825910"/>
              <a:gd name="connsiteY35" fmla="*/ 825909 h 1401097"/>
              <a:gd name="connsiteX36" fmla="*/ 781665 w 825910"/>
              <a:gd name="connsiteY36" fmla="*/ 781664 h 1401097"/>
              <a:gd name="connsiteX37" fmla="*/ 825910 w 825910"/>
              <a:gd name="connsiteY37" fmla="*/ 693174 h 1401097"/>
              <a:gd name="connsiteX38" fmla="*/ 796413 w 825910"/>
              <a:gd name="connsiteY38" fmla="*/ 648929 h 1401097"/>
              <a:gd name="connsiteX39" fmla="*/ 707923 w 825910"/>
              <a:gd name="connsiteY39" fmla="*/ 560439 h 1401097"/>
              <a:gd name="connsiteX40" fmla="*/ 634181 w 825910"/>
              <a:gd name="connsiteY40" fmla="*/ 471948 h 1401097"/>
              <a:gd name="connsiteX41" fmla="*/ 575187 w 825910"/>
              <a:gd name="connsiteY41" fmla="*/ 442451 h 1401097"/>
              <a:gd name="connsiteX42" fmla="*/ 486697 w 825910"/>
              <a:gd name="connsiteY42" fmla="*/ 368709 h 1401097"/>
              <a:gd name="connsiteX43" fmla="*/ 486697 w 825910"/>
              <a:gd name="connsiteY43" fmla="*/ 88490 h 1401097"/>
              <a:gd name="connsiteX44" fmla="*/ 501445 w 825910"/>
              <a:gd name="connsiteY44" fmla="*/ 73742 h 140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25910" h="1401097">
                <a:moveTo>
                  <a:pt x="501445" y="0"/>
                </a:moveTo>
                <a:cubicBezTo>
                  <a:pt x="511277" y="19664"/>
                  <a:pt x="522777" y="38580"/>
                  <a:pt x="530942" y="58993"/>
                </a:cubicBezTo>
                <a:cubicBezTo>
                  <a:pt x="542490" y="87862"/>
                  <a:pt x="543192" y="121614"/>
                  <a:pt x="560439" y="147484"/>
                </a:cubicBezTo>
                <a:lnTo>
                  <a:pt x="589936" y="191729"/>
                </a:lnTo>
                <a:cubicBezTo>
                  <a:pt x="605588" y="238685"/>
                  <a:pt x="612960" y="254705"/>
                  <a:pt x="619432" y="309716"/>
                </a:cubicBezTo>
                <a:cubicBezTo>
                  <a:pt x="648644" y="558015"/>
                  <a:pt x="615448" y="411763"/>
                  <a:pt x="648929" y="545690"/>
                </a:cubicBezTo>
                <a:cubicBezTo>
                  <a:pt x="653845" y="614516"/>
                  <a:pt x="653441" y="683930"/>
                  <a:pt x="663677" y="752168"/>
                </a:cubicBezTo>
                <a:cubicBezTo>
                  <a:pt x="668289" y="782916"/>
                  <a:pt x="693174" y="840658"/>
                  <a:pt x="693174" y="840658"/>
                </a:cubicBezTo>
                <a:cubicBezTo>
                  <a:pt x="688258" y="889819"/>
                  <a:pt x="689535" y="940001"/>
                  <a:pt x="678426" y="988142"/>
                </a:cubicBezTo>
                <a:cubicBezTo>
                  <a:pt x="674440" y="1005413"/>
                  <a:pt x="660705" y="1019139"/>
                  <a:pt x="648929" y="1032387"/>
                </a:cubicBezTo>
                <a:cubicBezTo>
                  <a:pt x="621215" y="1063565"/>
                  <a:pt x="589936" y="1091380"/>
                  <a:pt x="560439" y="1120877"/>
                </a:cubicBezTo>
                <a:lnTo>
                  <a:pt x="516194" y="1165122"/>
                </a:lnTo>
                <a:cubicBezTo>
                  <a:pt x="501445" y="1179871"/>
                  <a:pt x="489303" y="1197798"/>
                  <a:pt x="471948" y="1209368"/>
                </a:cubicBezTo>
                <a:lnTo>
                  <a:pt x="383458" y="1268361"/>
                </a:lnTo>
                <a:cubicBezTo>
                  <a:pt x="302337" y="1241321"/>
                  <a:pt x="375020" y="1269860"/>
                  <a:pt x="294968" y="1224116"/>
                </a:cubicBezTo>
                <a:cubicBezTo>
                  <a:pt x="243939" y="1194956"/>
                  <a:pt x="241368" y="1196417"/>
                  <a:pt x="191729" y="1179871"/>
                </a:cubicBezTo>
                <a:cubicBezTo>
                  <a:pt x="176981" y="1165123"/>
                  <a:pt x="163507" y="1148979"/>
                  <a:pt x="147484" y="1135626"/>
                </a:cubicBezTo>
                <a:cubicBezTo>
                  <a:pt x="133867" y="1124278"/>
                  <a:pt x="115773" y="1118663"/>
                  <a:pt x="103239" y="1106129"/>
                </a:cubicBezTo>
                <a:cubicBezTo>
                  <a:pt x="85858" y="1088748"/>
                  <a:pt x="73742" y="1066800"/>
                  <a:pt x="58994" y="1047135"/>
                </a:cubicBezTo>
                <a:cubicBezTo>
                  <a:pt x="24581" y="943897"/>
                  <a:pt x="0" y="968477"/>
                  <a:pt x="73742" y="943897"/>
                </a:cubicBezTo>
                <a:cubicBezTo>
                  <a:pt x="103239" y="953729"/>
                  <a:pt x="132068" y="965852"/>
                  <a:pt x="162232" y="973393"/>
                </a:cubicBezTo>
                <a:cubicBezTo>
                  <a:pt x="236308" y="991913"/>
                  <a:pt x="201996" y="981732"/>
                  <a:pt x="265471" y="1002890"/>
                </a:cubicBezTo>
                <a:cubicBezTo>
                  <a:pt x="270387" y="1022555"/>
                  <a:pt x="278463" y="1041690"/>
                  <a:pt x="280219" y="1061884"/>
                </a:cubicBezTo>
                <a:cubicBezTo>
                  <a:pt x="288322" y="1155068"/>
                  <a:pt x="274238" y="1250893"/>
                  <a:pt x="294968" y="1342103"/>
                </a:cubicBezTo>
                <a:cubicBezTo>
                  <a:pt x="302287" y="1374305"/>
                  <a:pt x="371191" y="1392091"/>
                  <a:pt x="398207" y="1401097"/>
                </a:cubicBezTo>
                <a:cubicBezTo>
                  <a:pt x="412955" y="1391265"/>
                  <a:pt x="429918" y="1384134"/>
                  <a:pt x="442452" y="1371600"/>
                </a:cubicBezTo>
                <a:cubicBezTo>
                  <a:pt x="459833" y="1354219"/>
                  <a:pt x="472410" y="1332608"/>
                  <a:pt x="486697" y="1312606"/>
                </a:cubicBezTo>
                <a:cubicBezTo>
                  <a:pt x="513148" y="1275574"/>
                  <a:pt x="527171" y="1252579"/>
                  <a:pt x="545690" y="1209368"/>
                </a:cubicBezTo>
                <a:cubicBezTo>
                  <a:pt x="551814" y="1195079"/>
                  <a:pt x="555523" y="1179871"/>
                  <a:pt x="560439" y="1165122"/>
                </a:cubicBezTo>
                <a:cubicBezTo>
                  <a:pt x="555523" y="1135625"/>
                  <a:pt x="555146" y="1105001"/>
                  <a:pt x="545690" y="1076632"/>
                </a:cubicBezTo>
                <a:cubicBezTo>
                  <a:pt x="535423" y="1045830"/>
                  <a:pt x="492487" y="1008681"/>
                  <a:pt x="471948" y="988142"/>
                </a:cubicBezTo>
                <a:cubicBezTo>
                  <a:pt x="467032" y="973394"/>
                  <a:pt x="454644" y="959232"/>
                  <a:pt x="457200" y="943897"/>
                </a:cubicBezTo>
                <a:cubicBezTo>
                  <a:pt x="466362" y="888928"/>
                  <a:pt x="505611" y="896927"/>
                  <a:pt x="545690" y="884903"/>
                </a:cubicBezTo>
                <a:cubicBezTo>
                  <a:pt x="575471" y="875969"/>
                  <a:pt x="604684" y="865238"/>
                  <a:pt x="634181" y="855406"/>
                </a:cubicBezTo>
                <a:lnTo>
                  <a:pt x="678426" y="840658"/>
                </a:lnTo>
                <a:lnTo>
                  <a:pt x="722671" y="825909"/>
                </a:lnTo>
                <a:cubicBezTo>
                  <a:pt x="742336" y="811161"/>
                  <a:pt x="764284" y="799045"/>
                  <a:pt x="781665" y="781664"/>
                </a:cubicBezTo>
                <a:cubicBezTo>
                  <a:pt x="810253" y="753076"/>
                  <a:pt x="813915" y="729157"/>
                  <a:pt x="825910" y="693174"/>
                </a:cubicBezTo>
                <a:cubicBezTo>
                  <a:pt x="816078" y="678426"/>
                  <a:pt x="808189" y="662177"/>
                  <a:pt x="796413" y="648929"/>
                </a:cubicBezTo>
                <a:cubicBezTo>
                  <a:pt x="768699" y="617751"/>
                  <a:pt x="731062" y="595148"/>
                  <a:pt x="707923" y="560439"/>
                </a:cubicBezTo>
                <a:cubicBezTo>
                  <a:pt x="684403" y="525159"/>
                  <a:pt x="670313" y="497757"/>
                  <a:pt x="634181" y="471948"/>
                </a:cubicBezTo>
                <a:cubicBezTo>
                  <a:pt x="616290" y="459169"/>
                  <a:pt x="594276" y="453359"/>
                  <a:pt x="575187" y="442451"/>
                </a:cubicBezTo>
                <a:cubicBezTo>
                  <a:pt x="527274" y="415073"/>
                  <a:pt x="527370" y="409383"/>
                  <a:pt x="486697" y="368709"/>
                </a:cubicBezTo>
                <a:cubicBezTo>
                  <a:pt x="477867" y="253918"/>
                  <a:pt x="457579" y="190403"/>
                  <a:pt x="486697" y="88490"/>
                </a:cubicBezTo>
                <a:cubicBezTo>
                  <a:pt x="488607" y="81805"/>
                  <a:pt x="496529" y="78658"/>
                  <a:pt x="501445" y="73742"/>
                </a:cubicBez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51289" y="2608006"/>
            <a:ext cx="783377" cy="1238865"/>
          </a:xfrm>
          <a:custGeom>
            <a:avLst/>
            <a:gdLst>
              <a:gd name="connsiteX0" fmla="*/ 695730 w 783377"/>
              <a:gd name="connsiteY0" fmla="*/ 88491 h 1238865"/>
              <a:gd name="connsiteX1" fmla="*/ 651485 w 783377"/>
              <a:gd name="connsiteY1" fmla="*/ 117988 h 1238865"/>
              <a:gd name="connsiteX2" fmla="*/ 607240 w 783377"/>
              <a:gd name="connsiteY2" fmla="*/ 88491 h 1238865"/>
              <a:gd name="connsiteX3" fmla="*/ 562995 w 783377"/>
              <a:gd name="connsiteY3" fmla="*/ 73742 h 1238865"/>
              <a:gd name="connsiteX4" fmla="*/ 474505 w 783377"/>
              <a:gd name="connsiteY4" fmla="*/ 0 h 1238865"/>
              <a:gd name="connsiteX5" fmla="*/ 371266 w 783377"/>
              <a:gd name="connsiteY5" fmla="*/ 14749 h 1238865"/>
              <a:gd name="connsiteX6" fmla="*/ 282776 w 783377"/>
              <a:gd name="connsiteY6" fmla="*/ 88491 h 1238865"/>
              <a:gd name="connsiteX7" fmla="*/ 223782 w 783377"/>
              <a:gd name="connsiteY7" fmla="*/ 176981 h 1238865"/>
              <a:gd name="connsiteX8" fmla="*/ 194285 w 783377"/>
              <a:gd name="connsiteY8" fmla="*/ 265471 h 1238865"/>
              <a:gd name="connsiteX9" fmla="*/ 209034 w 783377"/>
              <a:gd name="connsiteY9" fmla="*/ 339213 h 1238865"/>
              <a:gd name="connsiteX10" fmla="*/ 223782 w 783377"/>
              <a:gd name="connsiteY10" fmla="*/ 383459 h 1238865"/>
              <a:gd name="connsiteX11" fmla="*/ 238530 w 783377"/>
              <a:gd name="connsiteY11" fmla="*/ 442452 h 1238865"/>
              <a:gd name="connsiteX12" fmla="*/ 223782 w 783377"/>
              <a:gd name="connsiteY12" fmla="*/ 530942 h 1238865"/>
              <a:gd name="connsiteX13" fmla="*/ 150040 w 783377"/>
              <a:gd name="connsiteY13" fmla="*/ 634181 h 1238865"/>
              <a:gd name="connsiteX14" fmla="*/ 61550 w 783377"/>
              <a:gd name="connsiteY14" fmla="*/ 722671 h 1238865"/>
              <a:gd name="connsiteX15" fmla="*/ 17305 w 783377"/>
              <a:gd name="connsiteY15" fmla="*/ 766917 h 1238865"/>
              <a:gd name="connsiteX16" fmla="*/ 2556 w 783377"/>
              <a:gd name="connsiteY16" fmla="*/ 811162 h 1238865"/>
              <a:gd name="connsiteX17" fmla="*/ 76298 w 783377"/>
              <a:gd name="connsiteY17" fmla="*/ 884904 h 1238865"/>
              <a:gd name="connsiteX18" fmla="*/ 164788 w 783377"/>
              <a:gd name="connsiteY18" fmla="*/ 958646 h 1238865"/>
              <a:gd name="connsiteX19" fmla="*/ 238530 w 783377"/>
              <a:gd name="connsiteY19" fmla="*/ 973394 h 1238865"/>
              <a:gd name="connsiteX20" fmla="*/ 282776 w 783377"/>
              <a:gd name="connsiteY20" fmla="*/ 1017639 h 1238865"/>
              <a:gd name="connsiteX21" fmla="*/ 356517 w 783377"/>
              <a:gd name="connsiteY21" fmla="*/ 1120878 h 1238865"/>
              <a:gd name="connsiteX22" fmla="*/ 430259 w 783377"/>
              <a:gd name="connsiteY22" fmla="*/ 1224117 h 1238865"/>
              <a:gd name="connsiteX23" fmla="*/ 474505 w 783377"/>
              <a:gd name="connsiteY23" fmla="*/ 1238865 h 1238865"/>
              <a:gd name="connsiteX24" fmla="*/ 518750 w 783377"/>
              <a:gd name="connsiteY24" fmla="*/ 1209368 h 1238865"/>
              <a:gd name="connsiteX25" fmla="*/ 562995 w 783377"/>
              <a:gd name="connsiteY25" fmla="*/ 1194620 h 1238865"/>
              <a:gd name="connsiteX26" fmla="*/ 489253 w 783377"/>
              <a:gd name="connsiteY26" fmla="*/ 1076633 h 1238865"/>
              <a:gd name="connsiteX27" fmla="*/ 430259 w 783377"/>
              <a:gd name="connsiteY27" fmla="*/ 1047136 h 1238865"/>
              <a:gd name="connsiteX28" fmla="*/ 179537 w 783377"/>
              <a:gd name="connsiteY28" fmla="*/ 1061884 h 1238865"/>
              <a:gd name="connsiteX29" fmla="*/ 61550 w 783377"/>
              <a:gd name="connsiteY29" fmla="*/ 1061884 h 1238865"/>
              <a:gd name="connsiteX30" fmla="*/ 91046 w 783377"/>
              <a:gd name="connsiteY30" fmla="*/ 958646 h 1238865"/>
              <a:gd name="connsiteX31" fmla="*/ 179537 w 783377"/>
              <a:gd name="connsiteY31" fmla="*/ 884904 h 1238865"/>
              <a:gd name="connsiteX32" fmla="*/ 209034 w 783377"/>
              <a:gd name="connsiteY32" fmla="*/ 840659 h 1238865"/>
              <a:gd name="connsiteX33" fmla="*/ 253279 w 783377"/>
              <a:gd name="connsiteY33" fmla="*/ 781665 h 1238865"/>
              <a:gd name="connsiteX34" fmla="*/ 282776 w 783377"/>
              <a:gd name="connsiteY34" fmla="*/ 722671 h 1238865"/>
              <a:gd name="connsiteX35" fmla="*/ 223782 w 783377"/>
              <a:gd name="connsiteY35" fmla="*/ 575188 h 1238865"/>
              <a:gd name="connsiteX36" fmla="*/ 179537 w 783377"/>
              <a:gd name="connsiteY36" fmla="*/ 560439 h 1238865"/>
              <a:gd name="connsiteX37" fmla="*/ 91046 w 783377"/>
              <a:gd name="connsiteY37" fmla="*/ 412955 h 1238865"/>
              <a:gd name="connsiteX38" fmla="*/ 61550 w 783377"/>
              <a:gd name="connsiteY38" fmla="*/ 324465 h 1238865"/>
              <a:gd name="connsiteX39" fmla="*/ 120543 w 783377"/>
              <a:gd name="connsiteY39" fmla="*/ 191729 h 1238865"/>
              <a:gd name="connsiteX40" fmla="*/ 238530 w 783377"/>
              <a:gd name="connsiteY40" fmla="*/ 206478 h 1238865"/>
              <a:gd name="connsiteX41" fmla="*/ 356517 w 783377"/>
              <a:gd name="connsiteY41" fmla="*/ 235975 h 1238865"/>
              <a:gd name="connsiteX42" fmla="*/ 400763 w 783377"/>
              <a:gd name="connsiteY42" fmla="*/ 250723 h 1238865"/>
              <a:gd name="connsiteX43" fmla="*/ 474505 w 783377"/>
              <a:gd name="connsiteY43" fmla="*/ 265471 h 1238865"/>
              <a:gd name="connsiteX44" fmla="*/ 533498 w 783377"/>
              <a:gd name="connsiteY44" fmla="*/ 294968 h 1238865"/>
              <a:gd name="connsiteX45" fmla="*/ 636737 w 783377"/>
              <a:gd name="connsiteY45" fmla="*/ 250723 h 1238865"/>
              <a:gd name="connsiteX46" fmla="*/ 680982 w 783377"/>
              <a:gd name="connsiteY46" fmla="*/ 206478 h 1238865"/>
              <a:gd name="connsiteX47" fmla="*/ 725227 w 783377"/>
              <a:gd name="connsiteY47" fmla="*/ 191729 h 1238865"/>
              <a:gd name="connsiteX48" fmla="*/ 754724 w 783377"/>
              <a:gd name="connsiteY48" fmla="*/ 132736 h 1238865"/>
              <a:gd name="connsiteX49" fmla="*/ 769472 w 783377"/>
              <a:gd name="connsiteY49" fmla="*/ 88491 h 1238865"/>
              <a:gd name="connsiteX50" fmla="*/ 725227 w 783377"/>
              <a:gd name="connsiteY50" fmla="*/ 117988 h 1238865"/>
              <a:gd name="connsiteX51" fmla="*/ 666234 w 783377"/>
              <a:gd name="connsiteY51" fmla="*/ 132736 h 123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3377" h="1238865">
                <a:moveTo>
                  <a:pt x="695730" y="88491"/>
                </a:moveTo>
                <a:cubicBezTo>
                  <a:pt x="680982" y="98323"/>
                  <a:pt x="669210" y="117988"/>
                  <a:pt x="651485" y="117988"/>
                </a:cubicBezTo>
                <a:cubicBezTo>
                  <a:pt x="633760" y="117988"/>
                  <a:pt x="623094" y="96418"/>
                  <a:pt x="607240" y="88491"/>
                </a:cubicBezTo>
                <a:cubicBezTo>
                  <a:pt x="593335" y="81538"/>
                  <a:pt x="576900" y="80694"/>
                  <a:pt x="562995" y="73742"/>
                </a:cubicBezTo>
                <a:cubicBezTo>
                  <a:pt x="521926" y="53207"/>
                  <a:pt x="507125" y="32621"/>
                  <a:pt x="474505" y="0"/>
                </a:cubicBezTo>
                <a:cubicBezTo>
                  <a:pt x="440092" y="4916"/>
                  <a:pt x="404562" y="4760"/>
                  <a:pt x="371266" y="14749"/>
                </a:cubicBezTo>
                <a:cubicBezTo>
                  <a:pt x="346567" y="22159"/>
                  <a:pt x="296134" y="71316"/>
                  <a:pt x="282776" y="88491"/>
                </a:cubicBezTo>
                <a:cubicBezTo>
                  <a:pt x="261011" y="116474"/>
                  <a:pt x="223782" y="176981"/>
                  <a:pt x="223782" y="176981"/>
                </a:cubicBezTo>
                <a:cubicBezTo>
                  <a:pt x="213950" y="206478"/>
                  <a:pt x="188187" y="234983"/>
                  <a:pt x="194285" y="265471"/>
                </a:cubicBezTo>
                <a:cubicBezTo>
                  <a:pt x="199201" y="290052"/>
                  <a:pt x="202954" y="314894"/>
                  <a:pt x="209034" y="339213"/>
                </a:cubicBezTo>
                <a:cubicBezTo>
                  <a:pt x="212805" y="354295"/>
                  <a:pt x="219511" y="368511"/>
                  <a:pt x="223782" y="383459"/>
                </a:cubicBezTo>
                <a:cubicBezTo>
                  <a:pt x="229350" y="402949"/>
                  <a:pt x="233614" y="422788"/>
                  <a:pt x="238530" y="442452"/>
                </a:cubicBezTo>
                <a:cubicBezTo>
                  <a:pt x="233614" y="471949"/>
                  <a:pt x="233238" y="502573"/>
                  <a:pt x="223782" y="530942"/>
                </a:cubicBezTo>
                <a:cubicBezTo>
                  <a:pt x="219557" y="543616"/>
                  <a:pt x="150967" y="633151"/>
                  <a:pt x="150040" y="634181"/>
                </a:cubicBezTo>
                <a:cubicBezTo>
                  <a:pt x="122134" y="665187"/>
                  <a:pt x="91047" y="693174"/>
                  <a:pt x="61550" y="722671"/>
                </a:cubicBezTo>
                <a:lnTo>
                  <a:pt x="17305" y="766917"/>
                </a:lnTo>
                <a:cubicBezTo>
                  <a:pt x="12389" y="781665"/>
                  <a:pt x="0" y="795827"/>
                  <a:pt x="2556" y="811162"/>
                </a:cubicBezTo>
                <a:cubicBezTo>
                  <a:pt x="9533" y="853027"/>
                  <a:pt x="49657" y="862703"/>
                  <a:pt x="76298" y="884904"/>
                </a:cubicBezTo>
                <a:cubicBezTo>
                  <a:pt x="107596" y="910986"/>
                  <a:pt x="124843" y="943667"/>
                  <a:pt x="164788" y="958646"/>
                </a:cubicBezTo>
                <a:cubicBezTo>
                  <a:pt x="188259" y="967448"/>
                  <a:pt x="213949" y="968478"/>
                  <a:pt x="238530" y="973394"/>
                </a:cubicBezTo>
                <a:cubicBezTo>
                  <a:pt x="253279" y="988142"/>
                  <a:pt x="269202" y="1001803"/>
                  <a:pt x="282776" y="1017639"/>
                </a:cubicBezTo>
                <a:cubicBezTo>
                  <a:pt x="296344" y="1033468"/>
                  <a:pt x="343176" y="1097532"/>
                  <a:pt x="356517" y="1120878"/>
                </a:cubicBezTo>
                <a:cubicBezTo>
                  <a:pt x="384907" y="1170560"/>
                  <a:pt x="380368" y="1190856"/>
                  <a:pt x="430259" y="1224117"/>
                </a:cubicBezTo>
                <a:cubicBezTo>
                  <a:pt x="443194" y="1232741"/>
                  <a:pt x="459756" y="1233949"/>
                  <a:pt x="474505" y="1238865"/>
                </a:cubicBezTo>
                <a:cubicBezTo>
                  <a:pt x="489253" y="1229033"/>
                  <a:pt x="502896" y="1217295"/>
                  <a:pt x="518750" y="1209368"/>
                </a:cubicBezTo>
                <a:cubicBezTo>
                  <a:pt x="532655" y="1202416"/>
                  <a:pt x="561067" y="1210046"/>
                  <a:pt x="562995" y="1194620"/>
                </a:cubicBezTo>
                <a:cubicBezTo>
                  <a:pt x="577334" y="1079904"/>
                  <a:pt x="546555" y="1101191"/>
                  <a:pt x="489253" y="1076633"/>
                </a:cubicBezTo>
                <a:cubicBezTo>
                  <a:pt x="469045" y="1067972"/>
                  <a:pt x="449924" y="1056968"/>
                  <a:pt x="430259" y="1047136"/>
                </a:cubicBezTo>
                <a:cubicBezTo>
                  <a:pt x="346685" y="1052052"/>
                  <a:pt x="262840" y="1053554"/>
                  <a:pt x="179537" y="1061884"/>
                </a:cubicBezTo>
                <a:cubicBezTo>
                  <a:pt x="58600" y="1073978"/>
                  <a:pt x="235852" y="1096746"/>
                  <a:pt x="61550" y="1061884"/>
                </a:cubicBezTo>
                <a:cubicBezTo>
                  <a:pt x="63516" y="1054018"/>
                  <a:pt x="82583" y="971340"/>
                  <a:pt x="91046" y="958646"/>
                </a:cubicBezTo>
                <a:cubicBezTo>
                  <a:pt x="113758" y="924577"/>
                  <a:pt x="146888" y="906670"/>
                  <a:pt x="179537" y="884904"/>
                </a:cubicBezTo>
                <a:cubicBezTo>
                  <a:pt x="189369" y="870156"/>
                  <a:pt x="198731" y="855083"/>
                  <a:pt x="209034" y="840659"/>
                </a:cubicBezTo>
                <a:cubicBezTo>
                  <a:pt x="223321" y="820657"/>
                  <a:pt x="240251" y="802509"/>
                  <a:pt x="253279" y="781665"/>
                </a:cubicBezTo>
                <a:cubicBezTo>
                  <a:pt x="264931" y="763021"/>
                  <a:pt x="272944" y="742336"/>
                  <a:pt x="282776" y="722671"/>
                </a:cubicBezTo>
                <a:cubicBezTo>
                  <a:pt x="271115" y="641046"/>
                  <a:pt x="288985" y="618657"/>
                  <a:pt x="223782" y="575188"/>
                </a:cubicBezTo>
                <a:cubicBezTo>
                  <a:pt x="210847" y="566564"/>
                  <a:pt x="194285" y="565355"/>
                  <a:pt x="179537" y="560439"/>
                </a:cubicBezTo>
                <a:cubicBezTo>
                  <a:pt x="144911" y="508500"/>
                  <a:pt x="113721" y="469644"/>
                  <a:pt x="91046" y="412955"/>
                </a:cubicBezTo>
                <a:cubicBezTo>
                  <a:pt x="79499" y="384087"/>
                  <a:pt x="61550" y="324465"/>
                  <a:pt x="61550" y="324465"/>
                </a:cubicBezTo>
                <a:cubicBezTo>
                  <a:pt x="66543" y="294504"/>
                  <a:pt x="64349" y="201946"/>
                  <a:pt x="120543" y="191729"/>
                </a:cubicBezTo>
                <a:cubicBezTo>
                  <a:pt x="159539" y="184639"/>
                  <a:pt x="199201" y="201562"/>
                  <a:pt x="238530" y="206478"/>
                </a:cubicBezTo>
                <a:cubicBezTo>
                  <a:pt x="339671" y="240190"/>
                  <a:pt x="214139" y="200380"/>
                  <a:pt x="356517" y="235975"/>
                </a:cubicBezTo>
                <a:cubicBezTo>
                  <a:pt x="371599" y="239746"/>
                  <a:pt x="385681" y="246953"/>
                  <a:pt x="400763" y="250723"/>
                </a:cubicBezTo>
                <a:cubicBezTo>
                  <a:pt x="425082" y="256803"/>
                  <a:pt x="449924" y="260555"/>
                  <a:pt x="474505" y="265471"/>
                </a:cubicBezTo>
                <a:cubicBezTo>
                  <a:pt x="494169" y="275303"/>
                  <a:pt x="511682" y="292241"/>
                  <a:pt x="533498" y="294968"/>
                </a:cubicBezTo>
                <a:cubicBezTo>
                  <a:pt x="567722" y="299246"/>
                  <a:pt x="612325" y="271067"/>
                  <a:pt x="636737" y="250723"/>
                </a:cubicBezTo>
                <a:cubicBezTo>
                  <a:pt x="652760" y="237370"/>
                  <a:pt x="663628" y="218048"/>
                  <a:pt x="680982" y="206478"/>
                </a:cubicBezTo>
                <a:cubicBezTo>
                  <a:pt x="693917" y="197854"/>
                  <a:pt x="710479" y="196645"/>
                  <a:pt x="725227" y="191729"/>
                </a:cubicBezTo>
                <a:cubicBezTo>
                  <a:pt x="735059" y="172065"/>
                  <a:pt x="746063" y="152944"/>
                  <a:pt x="754724" y="132736"/>
                </a:cubicBezTo>
                <a:cubicBezTo>
                  <a:pt x="760848" y="118447"/>
                  <a:pt x="783377" y="95443"/>
                  <a:pt x="769472" y="88491"/>
                </a:cubicBezTo>
                <a:cubicBezTo>
                  <a:pt x="753618" y="80564"/>
                  <a:pt x="741081" y="110061"/>
                  <a:pt x="725227" y="117988"/>
                </a:cubicBezTo>
                <a:cubicBezTo>
                  <a:pt x="692622" y="134291"/>
                  <a:pt x="691373" y="132736"/>
                  <a:pt x="666234" y="132736"/>
                </a:cubicBezTo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054018" y="3151580"/>
            <a:ext cx="1319239" cy="978746"/>
          </a:xfrm>
          <a:custGeom>
            <a:avLst/>
            <a:gdLst>
              <a:gd name="connsiteX0" fmla="*/ 1236898 w 1319239"/>
              <a:gd name="connsiteY0" fmla="*/ 931265 h 978746"/>
              <a:gd name="connsiteX1" fmla="*/ 1148408 w 1319239"/>
              <a:gd name="connsiteY1" fmla="*/ 887020 h 978746"/>
              <a:gd name="connsiteX2" fmla="*/ 1104163 w 1319239"/>
              <a:gd name="connsiteY2" fmla="*/ 901768 h 978746"/>
              <a:gd name="connsiteX3" fmla="*/ 1045169 w 1319239"/>
              <a:gd name="connsiteY3" fmla="*/ 887020 h 978746"/>
              <a:gd name="connsiteX4" fmla="*/ 1000924 w 1319239"/>
              <a:gd name="connsiteY4" fmla="*/ 872272 h 978746"/>
              <a:gd name="connsiteX5" fmla="*/ 897685 w 1319239"/>
              <a:gd name="connsiteY5" fmla="*/ 857523 h 978746"/>
              <a:gd name="connsiteX6" fmla="*/ 853440 w 1319239"/>
              <a:gd name="connsiteY6" fmla="*/ 828026 h 978746"/>
              <a:gd name="connsiteX7" fmla="*/ 809195 w 1319239"/>
              <a:gd name="connsiteY7" fmla="*/ 783781 h 978746"/>
              <a:gd name="connsiteX8" fmla="*/ 750201 w 1319239"/>
              <a:gd name="connsiteY8" fmla="*/ 754285 h 978746"/>
              <a:gd name="connsiteX9" fmla="*/ 735453 w 1319239"/>
              <a:gd name="connsiteY9" fmla="*/ 621549 h 978746"/>
              <a:gd name="connsiteX10" fmla="*/ 764950 w 1319239"/>
              <a:gd name="connsiteY10" fmla="*/ 533059 h 978746"/>
              <a:gd name="connsiteX11" fmla="*/ 750201 w 1319239"/>
              <a:gd name="connsiteY11" fmla="*/ 474065 h 978746"/>
              <a:gd name="connsiteX12" fmla="*/ 646963 w 1319239"/>
              <a:gd name="connsiteY12" fmla="*/ 459317 h 978746"/>
              <a:gd name="connsiteX13" fmla="*/ 514227 w 1319239"/>
              <a:gd name="connsiteY13" fmla="*/ 518310 h 978746"/>
              <a:gd name="connsiteX14" fmla="*/ 381492 w 1319239"/>
              <a:gd name="connsiteY14" fmla="*/ 547807 h 978746"/>
              <a:gd name="connsiteX15" fmla="*/ 337247 w 1319239"/>
              <a:gd name="connsiteY15" fmla="*/ 533059 h 978746"/>
              <a:gd name="connsiteX16" fmla="*/ 293001 w 1319239"/>
              <a:gd name="connsiteY16" fmla="*/ 503562 h 978746"/>
              <a:gd name="connsiteX17" fmla="*/ 145517 w 1319239"/>
              <a:gd name="connsiteY17" fmla="*/ 488814 h 978746"/>
              <a:gd name="connsiteX18" fmla="*/ 101272 w 1319239"/>
              <a:gd name="connsiteY18" fmla="*/ 385575 h 978746"/>
              <a:gd name="connsiteX19" fmla="*/ 71776 w 1319239"/>
              <a:gd name="connsiteY19" fmla="*/ 238091 h 978746"/>
              <a:gd name="connsiteX20" fmla="*/ 42279 w 1319239"/>
              <a:gd name="connsiteY20" fmla="*/ 193846 h 978746"/>
              <a:gd name="connsiteX21" fmla="*/ 27530 w 1319239"/>
              <a:gd name="connsiteY21" fmla="*/ 134852 h 978746"/>
              <a:gd name="connsiteX22" fmla="*/ 27530 w 1319239"/>
              <a:gd name="connsiteY22" fmla="*/ 46362 h 978746"/>
              <a:gd name="connsiteX23" fmla="*/ 71776 w 1319239"/>
              <a:gd name="connsiteY23" fmla="*/ 2117 h 978746"/>
              <a:gd name="connsiteX24" fmla="*/ 130769 w 1319239"/>
              <a:gd name="connsiteY24" fmla="*/ 16865 h 978746"/>
              <a:gd name="connsiteX25" fmla="*/ 160266 w 1319239"/>
              <a:gd name="connsiteY25" fmla="*/ 134852 h 978746"/>
              <a:gd name="connsiteX26" fmla="*/ 189763 w 1319239"/>
              <a:gd name="connsiteY26" fmla="*/ 193846 h 978746"/>
              <a:gd name="connsiteX27" fmla="*/ 175014 w 1319239"/>
              <a:gd name="connsiteY27" fmla="*/ 341330 h 978746"/>
              <a:gd name="connsiteX28" fmla="*/ 145517 w 1319239"/>
              <a:gd name="connsiteY28" fmla="*/ 385575 h 978746"/>
              <a:gd name="connsiteX29" fmla="*/ 160266 w 1319239"/>
              <a:gd name="connsiteY29" fmla="*/ 518310 h 978746"/>
              <a:gd name="connsiteX30" fmla="*/ 189763 w 1319239"/>
              <a:gd name="connsiteY30" fmla="*/ 606801 h 978746"/>
              <a:gd name="connsiteX31" fmla="*/ 293001 w 1319239"/>
              <a:gd name="connsiteY31" fmla="*/ 636297 h 978746"/>
              <a:gd name="connsiteX32" fmla="*/ 337247 w 1319239"/>
              <a:gd name="connsiteY32" fmla="*/ 621549 h 978746"/>
              <a:gd name="connsiteX33" fmla="*/ 440485 w 1319239"/>
              <a:gd name="connsiteY33" fmla="*/ 547807 h 978746"/>
              <a:gd name="connsiteX34" fmla="*/ 484730 w 1319239"/>
              <a:gd name="connsiteY34" fmla="*/ 503562 h 978746"/>
              <a:gd name="connsiteX35" fmla="*/ 617466 w 1319239"/>
              <a:gd name="connsiteY35" fmla="*/ 429820 h 978746"/>
              <a:gd name="connsiteX36" fmla="*/ 705956 w 1319239"/>
              <a:gd name="connsiteY36" fmla="*/ 385575 h 978746"/>
              <a:gd name="connsiteX37" fmla="*/ 794447 w 1319239"/>
              <a:gd name="connsiteY37" fmla="*/ 459317 h 978746"/>
              <a:gd name="connsiteX38" fmla="*/ 809195 w 1319239"/>
              <a:gd name="connsiteY38" fmla="*/ 518310 h 978746"/>
              <a:gd name="connsiteX39" fmla="*/ 794447 w 1319239"/>
              <a:gd name="connsiteY39" fmla="*/ 577304 h 978746"/>
              <a:gd name="connsiteX40" fmla="*/ 705956 w 1319239"/>
              <a:gd name="connsiteY40" fmla="*/ 651046 h 978746"/>
              <a:gd name="connsiteX41" fmla="*/ 676459 w 1319239"/>
              <a:gd name="connsiteY41" fmla="*/ 695291 h 978746"/>
              <a:gd name="connsiteX42" fmla="*/ 705956 w 1319239"/>
              <a:gd name="connsiteY42" fmla="*/ 857523 h 978746"/>
              <a:gd name="connsiteX43" fmla="*/ 735453 w 1319239"/>
              <a:gd name="connsiteY43" fmla="*/ 901768 h 978746"/>
              <a:gd name="connsiteX44" fmla="*/ 750201 w 1319239"/>
              <a:gd name="connsiteY44" fmla="*/ 946014 h 978746"/>
              <a:gd name="connsiteX45" fmla="*/ 794447 w 1319239"/>
              <a:gd name="connsiteY45" fmla="*/ 975510 h 978746"/>
              <a:gd name="connsiteX46" fmla="*/ 912434 w 1319239"/>
              <a:gd name="connsiteY46" fmla="*/ 946014 h 978746"/>
              <a:gd name="connsiteX47" fmla="*/ 1000924 w 1319239"/>
              <a:gd name="connsiteY47" fmla="*/ 857523 h 978746"/>
              <a:gd name="connsiteX48" fmla="*/ 1074666 w 1319239"/>
              <a:gd name="connsiteY48" fmla="*/ 769033 h 978746"/>
              <a:gd name="connsiteX49" fmla="*/ 1177905 w 1319239"/>
              <a:gd name="connsiteY49" fmla="*/ 813278 h 978746"/>
              <a:gd name="connsiteX50" fmla="*/ 1266395 w 1319239"/>
              <a:gd name="connsiteY50" fmla="*/ 857523 h 978746"/>
              <a:gd name="connsiteX51" fmla="*/ 1281143 w 1319239"/>
              <a:gd name="connsiteY51" fmla="*/ 960762 h 978746"/>
              <a:gd name="connsiteX52" fmla="*/ 1236898 w 1319239"/>
              <a:gd name="connsiteY52" fmla="*/ 931265 h 978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319239" h="978746">
                <a:moveTo>
                  <a:pt x="1236898" y="931265"/>
                </a:moveTo>
                <a:cubicBezTo>
                  <a:pt x="1214776" y="918975"/>
                  <a:pt x="1178939" y="887020"/>
                  <a:pt x="1148408" y="887020"/>
                </a:cubicBezTo>
                <a:cubicBezTo>
                  <a:pt x="1132862" y="887020"/>
                  <a:pt x="1118911" y="896852"/>
                  <a:pt x="1104163" y="901768"/>
                </a:cubicBezTo>
                <a:cubicBezTo>
                  <a:pt x="1084498" y="896852"/>
                  <a:pt x="1064659" y="892588"/>
                  <a:pt x="1045169" y="887020"/>
                </a:cubicBezTo>
                <a:cubicBezTo>
                  <a:pt x="1030221" y="882749"/>
                  <a:pt x="1016168" y="875321"/>
                  <a:pt x="1000924" y="872272"/>
                </a:cubicBezTo>
                <a:cubicBezTo>
                  <a:pt x="966837" y="865454"/>
                  <a:pt x="932098" y="862439"/>
                  <a:pt x="897685" y="857523"/>
                </a:cubicBezTo>
                <a:cubicBezTo>
                  <a:pt x="882937" y="847691"/>
                  <a:pt x="867057" y="839374"/>
                  <a:pt x="853440" y="828026"/>
                </a:cubicBezTo>
                <a:cubicBezTo>
                  <a:pt x="837417" y="814673"/>
                  <a:pt x="826167" y="795904"/>
                  <a:pt x="809195" y="783781"/>
                </a:cubicBezTo>
                <a:cubicBezTo>
                  <a:pt x="791304" y="771002"/>
                  <a:pt x="769866" y="764117"/>
                  <a:pt x="750201" y="754285"/>
                </a:cubicBezTo>
                <a:cubicBezTo>
                  <a:pt x="707925" y="690868"/>
                  <a:pt x="711368" y="717889"/>
                  <a:pt x="735453" y="621549"/>
                </a:cubicBezTo>
                <a:cubicBezTo>
                  <a:pt x="742994" y="591385"/>
                  <a:pt x="764950" y="533059"/>
                  <a:pt x="764950" y="533059"/>
                </a:cubicBezTo>
                <a:cubicBezTo>
                  <a:pt x="760034" y="513394"/>
                  <a:pt x="761445" y="490931"/>
                  <a:pt x="750201" y="474065"/>
                </a:cubicBezTo>
                <a:cubicBezTo>
                  <a:pt x="719233" y="427612"/>
                  <a:pt x="688684" y="446801"/>
                  <a:pt x="646963" y="459317"/>
                </a:cubicBezTo>
                <a:cubicBezTo>
                  <a:pt x="456717" y="516392"/>
                  <a:pt x="632765" y="459041"/>
                  <a:pt x="514227" y="518310"/>
                </a:cubicBezTo>
                <a:cubicBezTo>
                  <a:pt x="477916" y="536465"/>
                  <a:pt x="415486" y="542141"/>
                  <a:pt x="381492" y="547807"/>
                </a:cubicBezTo>
                <a:cubicBezTo>
                  <a:pt x="366744" y="542891"/>
                  <a:pt x="351152" y="540011"/>
                  <a:pt x="337247" y="533059"/>
                </a:cubicBezTo>
                <a:cubicBezTo>
                  <a:pt x="321393" y="525132"/>
                  <a:pt x="310273" y="507548"/>
                  <a:pt x="293001" y="503562"/>
                </a:cubicBezTo>
                <a:cubicBezTo>
                  <a:pt x="244860" y="492453"/>
                  <a:pt x="194678" y="493730"/>
                  <a:pt x="145517" y="488814"/>
                </a:cubicBezTo>
                <a:cubicBezTo>
                  <a:pt x="127485" y="452749"/>
                  <a:pt x="109951" y="424632"/>
                  <a:pt x="101272" y="385575"/>
                </a:cubicBezTo>
                <a:cubicBezTo>
                  <a:pt x="95642" y="360240"/>
                  <a:pt x="85337" y="269734"/>
                  <a:pt x="71776" y="238091"/>
                </a:cubicBezTo>
                <a:cubicBezTo>
                  <a:pt x="64794" y="221799"/>
                  <a:pt x="52111" y="208594"/>
                  <a:pt x="42279" y="193846"/>
                </a:cubicBezTo>
                <a:cubicBezTo>
                  <a:pt x="37363" y="174181"/>
                  <a:pt x="33099" y="154342"/>
                  <a:pt x="27530" y="134852"/>
                </a:cubicBezTo>
                <a:cubicBezTo>
                  <a:pt x="15732" y="93558"/>
                  <a:pt x="0" y="87656"/>
                  <a:pt x="27530" y="46362"/>
                </a:cubicBezTo>
                <a:cubicBezTo>
                  <a:pt x="39100" y="29008"/>
                  <a:pt x="57027" y="16865"/>
                  <a:pt x="71776" y="2117"/>
                </a:cubicBezTo>
                <a:cubicBezTo>
                  <a:pt x="91440" y="7033"/>
                  <a:pt x="119525" y="0"/>
                  <a:pt x="130769" y="16865"/>
                </a:cubicBezTo>
                <a:cubicBezTo>
                  <a:pt x="153256" y="50596"/>
                  <a:pt x="142136" y="98592"/>
                  <a:pt x="160266" y="134852"/>
                </a:cubicBezTo>
                <a:lnTo>
                  <a:pt x="189763" y="193846"/>
                </a:lnTo>
                <a:cubicBezTo>
                  <a:pt x="184847" y="243007"/>
                  <a:pt x="186124" y="293189"/>
                  <a:pt x="175014" y="341330"/>
                </a:cubicBezTo>
                <a:cubicBezTo>
                  <a:pt x="171028" y="358601"/>
                  <a:pt x="146989" y="367911"/>
                  <a:pt x="145517" y="385575"/>
                </a:cubicBezTo>
                <a:cubicBezTo>
                  <a:pt x="141820" y="429939"/>
                  <a:pt x="151535" y="474657"/>
                  <a:pt x="160266" y="518310"/>
                </a:cubicBezTo>
                <a:cubicBezTo>
                  <a:pt x="166364" y="548799"/>
                  <a:pt x="159599" y="599260"/>
                  <a:pt x="189763" y="606801"/>
                </a:cubicBezTo>
                <a:cubicBezTo>
                  <a:pt x="263838" y="625319"/>
                  <a:pt x="229527" y="615139"/>
                  <a:pt x="293001" y="636297"/>
                </a:cubicBezTo>
                <a:cubicBezTo>
                  <a:pt x="307750" y="631381"/>
                  <a:pt x="323342" y="628501"/>
                  <a:pt x="337247" y="621549"/>
                </a:cubicBezTo>
                <a:cubicBezTo>
                  <a:pt x="355921" y="612212"/>
                  <a:pt x="431134" y="555822"/>
                  <a:pt x="440485" y="547807"/>
                </a:cubicBezTo>
                <a:cubicBezTo>
                  <a:pt x="456321" y="534233"/>
                  <a:pt x="468266" y="516367"/>
                  <a:pt x="484730" y="503562"/>
                </a:cubicBezTo>
                <a:cubicBezTo>
                  <a:pt x="560800" y="444396"/>
                  <a:pt x="550708" y="452072"/>
                  <a:pt x="617466" y="429820"/>
                </a:cubicBezTo>
                <a:cubicBezTo>
                  <a:pt x="632875" y="419547"/>
                  <a:pt x="681531" y="381504"/>
                  <a:pt x="705956" y="385575"/>
                </a:cubicBezTo>
                <a:cubicBezTo>
                  <a:pt x="730594" y="389682"/>
                  <a:pt x="781159" y="446030"/>
                  <a:pt x="794447" y="459317"/>
                </a:cubicBezTo>
                <a:cubicBezTo>
                  <a:pt x="799363" y="478981"/>
                  <a:pt x="809195" y="498040"/>
                  <a:pt x="809195" y="518310"/>
                </a:cubicBezTo>
                <a:cubicBezTo>
                  <a:pt x="809195" y="538580"/>
                  <a:pt x="804504" y="559705"/>
                  <a:pt x="794447" y="577304"/>
                </a:cubicBezTo>
                <a:cubicBezTo>
                  <a:pt x="776978" y="607875"/>
                  <a:pt x="734148" y="632251"/>
                  <a:pt x="705956" y="651046"/>
                </a:cubicBezTo>
                <a:cubicBezTo>
                  <a:pt x="696124" y="665794"/>
                  <a:pt x="678064" y="677638"/>
                  <a:pt x="676459" y="695291"/>
                </a:cubicBezTo>
                <a:cubicBezTo>
                  <a:pt x="674113" y="721098"/>
                  <a:pt x="686136" y="817883"/>
                  <a:pt x="705956" y="857523"/>
                </a:cubicBezTo>
                <a:cubicBezTo>
                  <a:pt x="713883" y="873377"/>
                  <a:pt x="725621" y="887020"/>
                  <a:pt x="735453" y="901768"/>
                </a:cubicBezTo>
                <a:cubicBezTo>
                  <a:pt x="740369" y="916517"/>
                  <a:pt x="740489" y="933874"/>
                  <a:pt x="750201" y="946014"/>
                </a:cubicBezTo>
                <a:cubicBezTo>
                  <a:pt x="761274" y="959855"/>
                  <a:pt x="776858" y="973311"/>
                  <a:pt x="794447" y="975510"/>
                </a:cubicBezTo>
                <a:cubicBezTo>
                  <a:pt x="820332" y="978746"/>
                  <a:pt x="883541" y="955644"/>
                  <a:pt x="912434" y="946014"/>
                </a:cubicBezTo>
                <a:cubicBezTo>
                  <a:pt x="941931" y="916517"/>
                  <a:pt x="977785" y="892232"/>
                  <a:pt x="1000924" y="857523"/>
                </a:cubicBezTo>
                <a:cubicBezTo>
                  <a:pt x="1041991" y="795924"/>
                  <a:pt x="1017887" y="825812"/>
                  <a:pt x="1074666" y="769033"/>
                </a:cubicBezTo>
                <a:cubicBezTo>
                  <a:pt x="1124305" y="785579"/>
                  <a:pt x="1126876" y="784118"/>
                  <a:pt x="1177905" y="813278"/>
                </a:cubicBezTo>
                <a:cubicBezTo>
                  <a:pt x="1257957" y="859022"/>
                  <a:pt x="1185274" y="830483"/>
                  <a:pt x="1266395" y="857523"/>
                </a:cubicBezTo>
                <a:cubicBezTo>
                  <a:pt x="1290479" y="893649"/>
                  <a:pt x="1319239" y="913143"/>
                  <a:pt x="1281143" y="960762"/>
                </a:cubicBezTo>
                <a:cubicBezTo>
                  <a:pt x="1271431" y="972901"/>
                  <a:pt x="1259020" y="943555"/>
                  <a:pt x="1236898" y="93126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2971800"/>
            <a:ext cx="381000" cy="381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9" idx="22"/>
          </p:cNvCxnSpPr>
          <p:nvPr/>
        </p:nvCxnSpPr>
        <p:spPr>
          <a:xfrm flipV="1">
            <a:off x="1686232" y="2209800"/>
            <a:ext cx="1514168" cy="294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705600" y="2209800"/>
            <a:ext cx="1752600" cy="9144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00400" y="1905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5257800" y="4037012"/>
            <a:ext cx="17526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77200" y="19050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5200" y="190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ক্রোমোজোম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37338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স্পিন্ডলযন্ত্র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ধাপ দু’টির মধ্যে  পার্থক্যগুলো চিন্তা করে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5715000" y="1219200"/>
            <a:ext cx="1295400" cy="1143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05400" y="762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Horizontal Scroll 20"/>
          <p:cNvSpPr/>
          <p:nvPr/>
        </p:nvSpPr>
        <p:spPr>
          <a:xfrm>
            <a:off x="457199" y="99997"/>
            <a:ext cx="4800600" cy="1033272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 চিত্রগুলো লক্ষ্য কর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31" grpId="0"/>
      <p:bldP spid="32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1676400"/>
            <a:ext cx="2590800" cy="2590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0"/>
            <a:endCxn id="2" idx="1"/>
          </p:cNvCxnSpPr>
          <p:nvPr/>
        </p:nvCxnSpPr>
        <p:spPr>
          <a:xfrm rot="16200000" flipH="1" flipV="1">
            <a:off x="685800" y="1676400"/>
            <a:ext cx="12954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0"/>
            <a:endCxn id="2" idx="3"/>
          </p:cNvCxnSpPr>
          <p:nvPr/>
        </p:nvCxnSpPr>
        <p:spPr>
          <a:xfrm rot="16200000" flipH="1">
            <a:off x="1981200" y="1676400"/>
            <a:ext cx="12954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2" idx="1"/>
            <a:endCxn id="2" idx="2"/>
          </p:cNvCxnSpPr>
          <p:nvPr/>
        </p:nvCxnSpPr>
        <p:spPr>
          <a:xfrm rot="10800000" flipH="1" flipV="1">
            <a:off x="685800" y="2971800"/>
            <a:ext cx="12954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3"/>
            <a:endCxn id="2" idx="2"/>
          </p:cNvCxnSpPr>
          <p:nvPr/>
        </p:nvCxnSpPr>
        <p:spPr>
          <a:xfrm flipH="1">
            <a:off x="1981200" y="2971800"/>
            <a:ext cx="12954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876300" y="1866900"/>
            <a:ext cx="1143000" cy="106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6200000" flipH="1">
            <a:off x="914400" y="2971800"/>
            <a:ext cx="1143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1981200" y="1828800"/>
            <a:ext cx="1143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81200" y="2971800"/>
            <a:ext cx="11430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1143000" y="21336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1143000" y="3048000"/>
            <a:ext cx="9144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1981200" y="2057400"/>
            <a:ext cx="838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905000" y="2971800"/>
            <a:ext cx="99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371600" y="23622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H="1">
            <a:off x="1371600" y="3048000"/>
            <a:ext cx="6858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1981200" y="2286000"/>
            <a:ext cx="6096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1943100" y="2933700"/>
            <a:ext cx="685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1600200" y="26670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H="1">
            <a:off x="1638300" y="3086100"/>
            <a:ext cx="381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6200000" flipH="1">
            <a:off x="1981200" y="2590800"/>
            <a:ext cx="381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905000" y="3048000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2514600" y="2743200"/>
            <a:ext cx="228600" cy="3048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1183769" y="2689122"/>
            <a:ext cx="416431" cy="663678"/>
          </a:xfrm>
          <a:custGeom>
            <a:avLst/>
            <a:gdLst>
              <a:gd name="connsiteX0" fmla="*/ 239451 w 416431"/>
              <a:gd name="connsiteY0" fmla="*/ 0 h 663678"/>
              <a:gd name="connsiteX1" fmla="*/ 195205 w 416431"/>
              <a:gd name="connsiteY1" fmla="*/ 14749 h 663678"/>
              <a:gd name="connsiteX2" fmla="*/ 77218 w 416431"/>
              <a:gd name="connsiteY2" fmla="*/ 147484 h 663678"/>
              <a:gd name="connsiteX3" fmla="*/ 91967 w 416431"/>
              <a:gd name="connsiteY3" fmla="*/ 353962 h 663678"/>
              <a:gd name="connsiteX4" fmla="*/ 121464 w 416431"/>
              <a:gd name="connsiteY4" fmla="*/ 442452 h 663678"/>
              <a:gd name="connsiteX5" fmla="*/ 91967 w 416431"/>
              <a:gd name="connsiteY5" fmla="*/ 383458 h 663678"/>
              <a:gd name="connsiteX6" fmla="*/ 77218 w 416431"/>
              <a:gd name="connsiteY6" fmla="*/ 339213 h 663678"/>
              <a:gd name="connsiteX7" fmla="*/ 32973 w 416431"/>
              <a:gd name="connsiteY7" fmla="*/ 353962 h 663678"/>
              <a:gd name="connsiteX8" fmla="*/ 3476 w 416431"/>
              <a:gd name="connsiteY8" fmla="*/ 398207 h 663678"/>
              <a:gd name="connsiteX9" fmla="*/ 136212 w 416431"/>
              <a:gd name="connsiteY9" fmla="*/ 442452 h 663678"/>
              <a:gd name="connsiteX10" fmla="*/ 195205 w 416431"/>
              <a:gd name="connsiteY10" fmla="*/ 589936 h 663678"/>
              <a:gd name="connsiteX11" fmla="*/ 283696 w 416431"/>
              <a:gd name="connsiteY11" fmla="*/ 663678 h 663678"/>
              <a:gd name="connsiteX12" fmla="*/ 401683 w 416431"/>
              <a:gd name="connsiteY12" fmla="*/ 634181 h 663678"/>
              <a:gd name="connsiteX13" fmla="*/ 416431 w 416431"/>
              <a:gd name="connsiteY13" fmla="*/ 619433 h 663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431" h="663678">
                <a:moveTo>
                  <a:pt x="239451" y="0"/>
                </a:moveTo>
                <a:cubicBezTo>
                  <a:pt x="224702" y="4916"/>
                  <a:pt x="207477" y="5204"/>
                  <a:pt x="195205" y="14749"/>
                </a:cubicBezTo>
                <a:cubicBezTo>
                  <a:pt x="125266" y="69146"/>
                  <a:pt x="116646" y="88343"/>
                  <a:pt x="77218" y="147484"/>
                </a:cubicBezTo>
                <a:cubicBezTo>
                  <a:pt x="82134" y="216310"/>
                  <a:pt x="81731" y="285724"/>
                  <a:pt x="91967" y="353962"/>
                </a:cubicBezTo>
                <a:cubicBezTo>
                  <a:pt x="96579" y="384710"/>
                  <a:pt x="135369" y="470262"/>
                  <a:pt x="121464" y="442452"/>
                </a:cubicBezTo>
                <a:cubicBezTo>
                  <a:pt x="111632" y="422787"/>
                  <a:pt x="100628" y="403666"/>
                  <a:pt x="91967" y="383458"/>
                </a:cubicBezTo>
                <a:cubicBezTo>
                  <a:pt x="85843" y="369169"/>
                  <a:pt x="82134" y="353961"/>
                  <a:pt x="77218" y="339213"/>
                </a:cubicBezTo>
                <a:cubicBezTo>
                  <a:pt x="62470" y="344129"/>
                  <a:pt x="45112" y="344250"/>
                  <a:pt x="32973" y="353962"/>
                </a:cubicBezTo>
                <a:cubicBezTo>
                  <a:pt x="19132" y="365035"/>
                  <a:pt x="0" y="380826"/>
                  <a:pt x="3476" y="398207"/>
                </a:cubicBezTo>
                <a:cubicBezTo>
                  <a:pt x="10627" y="433962"/>
                  <a:pt x="134792" y="442215"/>
                  <a:pt x="136212" y="442452"/>
                </a:cubicBezTo>
                <a:cubicBezTo>
                  <a:pt x="261584" y="609613"/>
                  <a:pt x="99548" y="374709"/>
                  <a:pt x="195205" y="589936"/>
                </a:cubicBezTo>
                <a:cubicBezTo>
                  <a:pt x="207158" y="616829"/>
                  <a:pt x="260192" y="648008"/>
                  <a:pt x="283696" y="663678"/>
                </a:cubicBezTo>
                <a:cubicBezTo>
                  <a:pt x="311740" y="658069"/>
                  <a:pt x="371451" y="649297"/>
                  <a:pt x="401683" y="634181"/>
                </a:cubicBezTo>
                <a:cubicBezTo>
                  <a:pt x="407901" y="631072"/>
                  <a:pt x="411515" y="624349"/>
                  <a:pt x="416431" y="619433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1301613" y="2057400"/>
            <a:ext cx="484480" cy="689419"/>
          </a:xfrm>
          <a:custGeom>
            <a:avLst/>
            <a:gdLst>
              <a:gd name="connsiteX0" fmla="*/ 143729 w 484480"/>
              <a:gd name="connsiteY0" fmla="*/ 305961 h 689419"/>
              <a:gd name="connsiteX1" fmla="*/ 202722 w 484480"/>
              <a:gd name="connsiteY1" fmla="*/ 320709 h 689419"/>
              <a:gd name="connsiteX2" fmla="*/ 187974 w 484480"/>
              <a:gd name="connsiteY2" fmla="*/ 423948 h 689419"/>
              <a:gd name="connsiteX3" fmla="*/ 114232 w 484480"/>
              <a:gd name="connsiteY3" fmla="*/ 409200 h 689419"/>
              <a:gd name="connsiteX4" fmla="*/ 99484 w 484480"/>
              <a:gd name="connsiteY4" fmla="*/ 364955 h 689419"/>
              <a:gd name="connsiteX5" fmla="*/ 143729 w 484480"/>
              <a:gd name="connsiteY5" fmla="*/ 276464 h 689419"/>
              <a:gd name="connsiteX6" fmla="*/ 69987 w 484480"/>
              <a:gd name="connsiteY6" fmla="*/ 84735 h 689419"/>
              <a:gd name="connsiteX7" fmla="*/ 25742 w 484480"/>
              <a:gd name="connsiteY7" fmla="*/ 55238 h 689419"/>
              <a:gd name="connsiteX8" fmla="*/ 10993 w 484480"/>
              <a:gd name="connsiteY8" fmla="*/ 10993 h 689419"/>
              <a:gd name="connsiteX9" fmla="*/ 69987 w 484480"/>
              <a:gd name="connsiteY9" fmla="*/ 99484 h 689419"/>
              <a:gd name="connsiteX10" fmla="*/ 99484 w 484480"/>
              <a:gd name="connsiteY10" fmla="*/ 143729 h 689419"/>
              <a:gd name="connsiteX11" fmla="*/ 114232 w 484480"/>
              <a:gd name="connsiteY11" fmla="*/ 187974 h 689419"/>
              <a:gd name="connsiteX12" fmla="*/ 143729 w 484480"/>
              <a:gd name="connsiteY12" fmla="*/ 246967 h 689419"/>
              <a:gd name="connsiteX13" fmla="*/ 217471 w 484480"/>
              <a:gd name="connsiteY13" fmla="*/ 394451 h 689419"/>
              <a:gd name="connsiteX14" fmla="*/ 276464 w 484480"/>
              <a:gd name="connsiteY14" fmla="*/ 571432 h 689419"/>
              <a:gd name="connsiteX15" fmla="*/ 305961 w 484480"/>
              <a:gd name="connsiteY15" fmla="*/ 659922 h 689419"/>
              <a:gd name="connsiteX16" fmla="*/ 350206 w 484480"/>
              <a:gd name="connsiteY16" fmla="*/ 689419 h 689419"/>
              <a:gd name="connsiteX17" fmla="*/ 468193 w 484480"/>
              <a:gd name="connsiteY17" fmla="*/ 674671 h 689419"/>
              <a:gd name="connsiteX18" fmla="*/ 423948 w 484480"/>
              <a:gd name="connsiteY18" fmla="*/ 630426 h 689419"/>
              <a:gd name="connsiteX19" fmla="*/ 291213 w 484480"/>
              <a:gd name="connsiteY19" fmla="*/ 645174 h 689419"/>
              <a:gd name="connsiteX20" fmla="*/ 246968 w 484480"/>
              <a:gd name="connsiteY20" fmla="*/ 630426 h 689419"/>
              <a:gd name="connsiteX21" fmla="*/ 276464 w 484480"/>
              <a:gd name="connsiteY21" fmla="*/ 497690 h 689419"/>
              <a:gd name="connsiteX22" fmla="*/ 232219 w 484480"/>
              <a:gd name="connsiteY22" fmla="*/ 482942 h 689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4480" h="689419">
                <a:moveTo>
                  <a:pt x="143729" y="305961"/>
                </a:moveTo>
                <a:cubicBezTo>
                  <a:pt x="163393" y="310877"/>
                  <a:pt x="188389" y="306376"/>
                  <a:pt x="202722" y="320709"/>
                </a:cubicBezTo>
                <a:cubicBezTo>
                  <a:pt x="244627" y="362614"/>
                  <a:pt x="208727" y="392819"/>
                  <a:pt x="187974" y="423948"/>
                </a:cubicBezTo>
                <a:cubicBezTo>
                  <a:pt x="163393" y="419032"/>
                  <a:pt x="135089" y="423105"/>
                  <a:pt x="114232" y="409200"/>
                </a:cubicBezTo>
                <a:cubicBezTo>
                  <a:pt x="101297" y="400577"/>
                  <a:pt x="99484" y="380501"/>
                  <a:pt x="99484" y="364955"/>
                </a:cubicBezTo>
                <a:cubicBezTo>
                  <a:pt x="99484" y="334422"/>
                  <a:pt x="128814" y="298836"/>
                  <a:pt x="143729" y="276464"/>
                </a:cubicBezTo>
                <a:cubicBezTo>
                  <a:pt x="117804" y="146840"/>
                  <a:pt x="146495" y="148492"/>
                  <a:pt x="69987" y="84735"/>
                </a:cubicBezTo>
                <a:cubicBezTo>
                  <a:pt x="56370" y="73387"/>
                  <a:pt x="40490" y="65070"/>
                  <a:pt x="25742" y="55238"/>
                </a:cubicBezTo>
                <a:cubicBezTo>
                  <a:pt x="20826" y="40490"/>
                  <a:pt x="0" y="0"/>
                  <a:pt x="10993" y="10993"/>
                </a:cubicBezTo>
                <a:cubicBezTo>
                  <a:pt x="36060" y="36061"/>
                  <a:pt x="50322" y="69987"/>
                  <a:pt x="69987" y="99484"/>
                </a:cubicBezTo>
                <a:lnTo>
                  <a:pt x="99484" y="143729"/>
                </a:lnTo>
                <a:cubicBezTo>
                  <a:pt x="104400" y="158477"/>
                  <a:pt x="108108" y="173685"/>
                  <a:pt x="114232" y="187974"/>
                </a:cubicBezTo>
                <a:cubicBezTo>
                  <a:pt x="122893" y="208182"/>
                  <a:pt x="138397" y="225638"/>
                  <a:pt x="143729" y="246967"/>
                </a:cubicBezTo>
                <a:cubicBezTo>
                  <a:pt x="181176" y="396757"/>
                  <a:pt x="111947" y="341691"/>
                  <a:pt x="217471" y="394451"/>
                </a:cubicBezTo>
                <a:cubicBezTo>
                  <a:pt x="283989" y="527488"/>
                  <a:pt x="206802" y="362447"/>
                  <a:pt x="276464" y="571432"/>
                </a:cubicBezTo>
                <a:cubicBezTo>
                  <a:pt x="286296" y="600929"/>
                  <a:pt x="280091" y="642675"/>
                  <a:pt x="305961" y="659922"/>
                </a:cubicBezTo>
                <a:lnTo>
                  <a:pt x="350206" y="689419"/>
                </a:lnTo>
                <a:lnTo>
                  <a:pt x="468193" y="674671"/>
                </a:lnTo>
                <a:cubicBezTo>
                  <a:pt x="484480" y="661642"/>
                  <a:pt x="444522" y="633855"/>
                  <a:pt x="423948" y="630426"/>
                </a:cubicBezTo>
                <a:cubicBezTo>
                  <a:pt x="380036" y="623107"/>
                  <a:pt x="335458" y="640258"/>
                  <a:pt x="291213" y="645174"/>
                </a:cubicBezTo>
                <a:cubicBezTo>
                  <a:pt x="276465" y="640258"/>
                  <a:pt x="251239" y="645374"/>
                  <a:pt x="246968" y="630426"/>
                </a:cubicBezTo>
                <a:cubicBezTo>
                  <a:pt x="238981" y="602473"/>
                  <a:pt x="265407" y="530861"/>
                  <a:pt x="276464" y="497690"/>
                </a:cubicBezTo>
                <a:cubicBezTo>
                  <a:pt x="240870" y="444298"/>
                  <a:pt x="254895" y="437591"/>
                  <a:pt x="232219" y="482942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003280" y="1828800"/>
            <a:ext cx="515052" cy="1024452"/>
          </a:xfrm>
          <a:custGeom>
            <a:avLst/>
            <a:gdLst>
              <a:gd name="connsiteX0" fmla="*/ 267972 w 515052"/>
              <a:gd name="connsiteY0" fmla="*/ 464013 h 1024452"/>
              <a:gd name="connsiteX1" fmla="*/ 341714 w 515052"/>
              <a:gd name="connsiteY1" fmla="*/ 537755 h 1024452"/>
              <a:gd name="connsiteX2" fmla="*/ 326965 w 515052"/>
              <a:gd name="connsiteY2" fmla="*/ 596748 h 1024452"/>
              <a:gd name="connsiteX3" fmla="*/ 282720 w 515052"/>
              <a:gd name="connsiteY3" fmla="*/ 582000 h 1024452"/>
              <a:gd name="connsiteX4" fmla="*/ 223726 w 515052"/>
              <a:gd name="connsiteY4" fmla="*/ 523006 h 1024452"/>
              <a:gd name="connsiteX5" fmla="*/ 267972 w 515052"/>
              <a:gd name="connsiteY5" fmla="*/ 508258 h 1024452"/>
              <a:gd name="connsiteX6" fmla="*/ 194230 w 515052"/>
              <a:gd name="connsiteY6" fmla="*/ 360774 h 1024452"/>
              <a:gd name="connsiteX7" fmla="*/ 135236 w 515052"/>
              <a:gd name="connsiteY7" fmla="*/ 257535 h 1024452"/>
              <a:gd name="connsiteX8" fmla="*/ 120488 w 515052"/>
              <a:gd name="connsiteY8" fmla="*/ 213290 h 1024452"/>
              <a:gd name="connsiteX9" fmla="*/ 46746 w 515052"/>
              <a:gd name="connsiteY9" fmla="*/ 110052 h 1024452"/>
              <a:gd name="connsiteX10" fmla="*/ 76243 w 515052"/>
              <a:gd name="connsiteY10" fmla="*/ 95303 h 1024452"/>
              <a:gd name="connsiteX11" fmla="*/ 90991 w 515052"/>
              <a:gd name="connsiteY11" fmla="*/ 139548 h 1024452"/>
              <a:gd name="connsiteX12" fmla="*/ 105739 w 515052"/>
              <a:gd name="connsiteY12" fmla="*/ 228039 h 1024452"/>
              <a:gd name="connsiteX13" fmla="*/ 120488 w 515052"/>
              <a:gd name="connsiteY13" fmla="*/ 272284 h 1024452"/>
              <a:gd name="connsiteX14" fmla="*/ 149985 w 515052"/>
              <a:gd name="connsiteY14" fmla="*/ 405019 h 1024452"/>
              <a:gd name="connsiteX15" fmla="*/ 179481 w 515052"/>
              <a:gd name="connsiteY15" fmla="*/ 449264 h 1024452"/>
              <a:gd name="connsiteX16" fmla="*/ 312217 w 515052"/>
              <a:gd name="connsiteY16" fmla="*/ 478761 h 1024452"/>
              <a:gd name="connsiteX17" fmla="*/ 356462 w 515052"/>
              <a:gd name="connsiteY17" fmla="*/ 493510 h 1024452"/>
              <a:gd name="connsiteX18" fmla="*/ 400707 w 515052"/>
              <a:gd name="connsiteY18" fmla="*/ 537755 h 1024452"/>
              <a:gd name="connsiteX19" fmla="*/ 356462 w 515052"/>
              <a:gd name="connsiteY19" fmla="*/ 508258 h 1024452"/>
              <a:gd name="connsiteX20" fmla="*/ 326965 w 515052"/>
              <a:gd name="connsiteY20" fmla="*/ 552503 h 1024452"/>
              <a:gd name="connsiteX21" fmla="*/ 326965 w 515052"/>
              <a:gd name="connsiteY21" fmla="*/ 744232 h 1024452"/>
              <a:gd name="connsiteX22" fmla="*/ 356462 w 515052"/>
              <a:gd name="connsiteY22" fmla="*/ 847471 h 1024452"/>
              <a:gd name="connsiteX23" fmla="*/ 415455 w 515052"/>
              <a:gd name="connsiteY23" fmla="*/ 965458 h 1024452"/>
              <a:gd name="connsiteX24" fmla="*/ 444952 w 515052"/>
              <a:gd name="connsiteY24" fmla="*/ 1024452 h 1024452"/>
              <a:gd name="connsiteX25" fmla="*/ 489197 w 515052"/>
              <a:gd name="connsiteY25" fmla="*/ 906464 h 1024452"/>
              <a:gd name="connsiteX26" fmla="*/ 503946 w 515052"/>
              <a:gd name="connsiteY26" fmla="*/ 817974 h 1024452"/>
              <a:gd name="connsiteX27" fmla="*/ 459701 w 515052"/>
              <a:gd name="connsiteY27" fmla="*/ 832723 h 1024452"/>
              <a:gd name="connsiteX28" fmla="*/ 444952 w 515052"/>
              <a:gd name="connsiteY28" fmla="*/ 876968 h 1024452"/>
              <a:gd name="connsiteX29" fmla="*/ 356462 w 515052"/>
              <a:gd name="connsiteY29" fmla="*/ 876968 h 1024452"/>
              <a:gd name="connsiteX30" fmla="*/ 312217 w 515052"/>
              <a:gd name="connsiteY30" fmla="*/ 847471 h 1024452"/>
              <a:gd name="connsiteX31" fmla="*/ 282720 w 515052"/>
              <a:gd name="connsiteY31" fmla="*/ 758981 h 1024452"/>
              <a:gd name="connsiteX32" fmla="*/ 297468 w 515052"/>
              <a:gd name="connsiteY32" fmla="*/ 670490 h 1024452"/>
              <a:gd name="connsiteX33" fmla="*/ 312217 w 515052"/>
              <a:gd name="connsiteY33" fmla="*/ 626245 h 1024452"/>
              <a:gd name="connsiteX34" fmla="*/ 341714 w 515052"/>
              <a:gd name="connsiteY34" fmla="*/ 640994 h 102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5052" h="1024452">
                <a:moveTo>
                  <a:pt x="267972" y="464013"/>
                </a:moveTo>
                <a:cubicBezTo>
                  <a:pt x="292811" y="480572"/>
                  <a:pt x="336539" y="501532"/>
                  <a:pt x="341714" y="537755"/>
                </a:cubicBezTo>
                <a:cubicBezTo>
                  <a:pt x="344580" y="557821"/>
                  <a:pt x="331881" y="577084"/>
                  <a:pt x="326965" y="596748"/>
                </a:cubicBezTo>
                <a:cubicBezTo>
                  <a:pt x="312217" y="591832"/>
                  <a:pt x="298015" y="584781"/>
                  <a:pt x="282720" y="582000"/>
                </a:cubicBezTo>
                <a:cubicBezTo>
                  <a:pt x="185757" y="564371"/>
                  <a:pt x="104860" y="590930"/>
                  <a:pt x="223726" y="523006"/>
                </a:cubicBezTo>
                <a:cubicBezTo>
                  <a:pt x="237224" y="515293"/>
                  <a:pt x="253223" y="513174"/>
                  <a:pt x="267972" y="508258"/>
                </a:cubicBezTo>
                <a:cubicBezTo>
                  <a:pt x="234585" y="374715"/>
                  <a:pt x="282025" y="536362"/>
                  <a:pt x="194230" y="360774"/>
                </a:cubicBezTo>
                <a:cubicBezTo>
                  <a:pt x="156806" y="285927"/>
                  <a:pt x="176928" y="320074"/>
                  <a:pt x="135236" y="257535"/>
                </a:cubicBezTo>
                <a:cubicBezTo>
                  <a:pt x="130320" y="242787"/>
                  <a:pt x="127440" y="227195"/>
                  <a:pt x="120488" y="213290"/>
                </a:cubicBezTo>
                <a:cubicBezTo>
                  <a:pt x="109706" y="191726"/>
                  <a:pt x="56766" y="123411"/>
                  <a:pt x="46746" y="110052"/>
                </a:cubicBezTo>
                <a:cubicBezTo>
                  <a:pt x="43109" y="99142"/>
                  <a:pt x="0" y="0"/>
                  <a:pt x="76243" y="95303"/>
                </a:cubicBezTo>
                <a:cubicBezTo>
                  <a:pt x="85955" y="107442"/>
                  <a:pt x="86075" y="124800"/>
                  <a:pt x="90991" y="139548"/>
                </a:cubicBezTo>
                <a:cubicBezTo>
                  <a:pt x="95907" y="169045"/>
                  <a:pt x="99252" y="198847"/>
                  <a:pt x="105739" y="228039"/>
                </a:cubicBezTo>
                <a:cubicBezTo>
                  <a:pt x="109111" y="243215"/>
                  <a:pt x="117116" y="257108"/>
                  <a:pt x="120488" y="272284"/>
                </a:cubicBezTo>
                <a:cubicBezTo>
                  <a:pt x="129553" y="313078"/>
                  <a:pt x="130062" y="365173"/>
                  <a:pt x="149985" y="405019"/>
                </a:cubicBezTo>
                <a:cubicBezTo>
                  <a:pt x="157912" y="420873"/>
                  <a:pt x="165640" y="438191"/>
                  <a:pt x="179481" y="449264"/>
                </a:cubicBezTo>
                <a:cubicBezTo>
                  <a:pt x="198592" y="464553"/>
                  <a:pt x="311308" y="478609"/>
                  <a:pt x="312217" y="478761"/>
                </a:cubicBezTo>
                <a:cubicBezTo>
                  <a:pt x="326965" y="483677"/>
                  <a:pt x="343527" y="484886"/>
                  <a:pt x="356462" y="493510"/>
                </a:cubicBezTo>
                <a:cubicBezTo>
                  <a:pt x="373816" y="505080"/>
                  <a:pt x="400707" y="516898"/>
                  <a:pt x="400707" y="537755"/>
                </a:cubicBezTo>
                <a:cubicBezTo>
                  <a:pt x="400707" y="555480"/>
                  <a:pt x="371210" y="518090"/>
                  <a:pt x="356462" y="508258"/>
                </a:cubicBezTo>
                <a:cubicBezTo>
                  <a:pt x="346630" y="523006"/>
                  <a:pt x="331629" y="535402"/>
                  <a:pt x="326965" y="552503"/>
                </a:cubicBezTo>
                <a:cubicBezTo>
                  <a:pt x="301813" y="644727"/>
                  <a:pt x="309058" y="663650"/>
                  <a:pt x="326965" y="744232"/>
                </a:cubicBezTo>
                <a:cubicBezTo>
                  <a:pt x="331861" y="766266"/>
                  <a:pt x="345753" y="823910"/>
                  <a:pt x="356462" y="847471"/>
                </a:cubicBezTo>
                <a:cubicBezTo>
                  <a:pt x="374657" y="887501"/>
                  <a:pt x="395791" y="926129"/>
                  <a:pt x="415455" y="965458"/>
                </a:cubicBezTo>
                <a:lnTo>
                  <a:pt x="444952" y="1024452"/>
                </a:lnTo>
                <a:cubicBezTo>
                  <a:pt x="476255" y="961846"/>
                  <a:pt x="475809" y="973403"/>
                  <a:pt x="489197" y="906464"/>
                </a:cubicBezTo>
                <a:cubicBezTo>
                  <a:pt x="495062" y="877141"/>
                  <a:pt x="515052" y="845739"/>
                  <a:pt x="503946" y="817974"/>
                </a:cubicBezTo>
                <a:cubicBezTo>
                  <a:pt x="498172" y="803540"/>
                  <a:pt x="474449" y="827807"/>
                  <a:pt x="459701" y="832723"/>
                </a:cubicBezTo>
                <a:cubicBezTo>
                  <a:pt x="454785" y="847471"/>
                  <a:pt x="455945" y="865975"/>
                  <a:pt x="444952" y="876968"/>
                </a:cubicBezTo>
                <a:cubicBezTo>
                  <a:pt x="415455" y="906464"/>
                  <a:pt x="385959" y="886800"/>
                  <a:pt x="356462" y="876968"/>
                </a:cubicBezTo>
                <a:cubicBezTo>
                  <a:pt x="341714" y="867136"/>
                  <a:pt x="321611" y="862502"/>
                  <a:pt x="312217" y="847471"/>
                </a:cubicBezTo>
                <a:cubicBezTo>
                  <a:pt x="295738" y="821105"/>
                  <a:pt x="282720" y="758981"/>
                  <a:pt x="282720" y="758981"/>
                </a:cubicBezTo>
                <a:cubicBezTo>
                  <a:pt x="287636" y="729484"/>
                  <a:pt x="290981" y="699682"/>
                  <a:pt x="297468" y="670490"/>
                </a:cubicBezTo>
                <a:cubicBezTo>
                  <a:pt x="300840" y="655314"/>
                  <a:pt x="299282" y="634868"/>
                  <a:pt x="312217" y="626245"/>
                </a:cubicBezTo>
                <a:cubicBezTo>
                  <a:pt x="321364" y="620147"/>
                  <a:pt x="331882" y="636078"/>
                  <a:pt x="341714" y="64099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136763" y="2942303"/>
            <a:ext cx="530237" cy="943897"/>
          </a:xfrm>
          <a:custGeom>
            <a:avLst/>
            <a:gdLst>
              <a:gd name="connsiteX0" fmla="*/ 148676 w 530237"/>
              <a:gd name="connsiteY0" fmla="*/ 501445 h 943897"/>
              <a:gd name="connsiteX1" fmla="*/ 178173 w 530237"/>
              <a:gd name="connsiteY1" fmla="*/ 545690 h 943897"/>
              <a:gd name="connsiteX2" fmla="*/ 207670 w 530237"/>
              <a:gd name="connsiteY2" fmla="*/ 634180 h 943897"/>
              <a:gd name="connsiteX3" fmla="*/ 192921 w 530237"/>
              <a:gd name="connsiteY3" fmla="*/ 693174 h 943897"/>
              <a:gd name="connsiteX4" fmla="*/ 104431 w 530237"/>
              <a:gd name="connsiteY4" fmla="*/ 634180 h 943897"/>
              <a:gd name="connsiteX5" fmla="*/ 163425 w 530237"/>
              <a:gd name="connsiteY5" fmla="*/ 516193 h 943897"/>
              <a:gd name="connsiteX6" fmla="*/ 192921 w 530237"/>
              <a:gd name="connsiteY6" fmla="*/ 398206 h 943897"/>
              <a:gd name="connsiteX7" fmla="*/ 178173 w 530237"/>
              <a:gd name="connsiteY7" fmla="*/ 324464 h 943897"/>
              <a:gd name="connsiteX8" fmla="*/ 133928 w 530237"/>
              <a:gd name="connsiteY8" fmla="*/ 280219 h 943897"/>
              <a:gd name="connsiteX9" fmla="*/ 45437 w 530237"/>
              <a:gd name="connsiteY9" fmla="*/ 176980 h 943897"/>
              <a:gd name="connsiteX10" fmla="*/ 30689 w 530237"/>
              <a:gd name="connsiteY10" fmla="*/ 0 h 943897"/>
              <a:gd name="connsiteX11" fmla="*/ 74934 w 530237"/>
              <a:gd name="connsiteY11" fmla="*/ 176980 h 943897"/>
              <a:gd name="connsiteX12" fmla="*/ 133928 w 530237"/>
              <a:gd name="connsiteY12" fmla="*/ 471948 h 943897"/>
              <a:gd name="connsiteX13" fmla="*/ 163425 w 530237"/>
              <a:gd name="connsiteY13" fmla="*/ 516193 h 943897"/>
              <a:gd name="connsiteX14" fmla="*/ 192921 w 530237"/>
              <a:gd name="connsiteY14" fmla="*/ 663677 h 943897"/>
              <a:gd name="connsiteX15" fmla="*/ 281412 w 530237"/>
              <a:gd name="connsiteY15" fmla="*/ 722671 h 943897"/>
              <a:gd name="connsiteX16" fmla="*/ 384650 w 530237"/>
              <a:gd name="connsiteY16" fmla="*/ 796413 h 943897"/>
              <a:gd name="connsiteX17" fmla="*/ 414147 w 530237"/>
              <a:gd name="connsiteY17" fmla="*/ 840658 h 943897"/>
              <a:gd name="connsiteX18" fmla="*/ 458392 w 530237"/>
              <a:gd name="connsiteY18" fmla="*/ 943897 h 943897"/>
              <a:gd name="connsiteX19" fmla="*/ 502637 w 530237"/>
              <a:gd name="connsiteY19" fmla="*/ 929148 h 943897"/>
              <a:gd name="connsiteX20" fmla="*/ 502637 w 530237"/>
              <a:gd name="connsiteY20" fmla="*/ 796413 h 943897"/>
              <a:gd name="connsiteX21" fmla="*/ 325657 w 530237"/>
              <a:gd name="connsiteY21" fmla="*/ 752168 h 943897"/>
              <a:gd name="connsiteX22" fmla="*/ 237166 w 530237"/>
              <a:gd name="connsiteY22" fmla="*/ 678426 h 943897"/>
              <a:gd name="connsiteX23" fmla="*/ 163425 w 530237"/>
              <a:gd name="connsiteY23" fmla="*/ 604684 h 94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0237" h="943897">
                <a:moveTo>
                  <a:pt x="148676" y="501445"/>
                </a:moveTo>
                <a:cubicBezTo>
                  <a:pt x="158508" y="516193"/>
                  <a:pt x="170974" y="529492"/>
                  <a:pt x="178173" y="545690"/>
                </a:cubicBezTo>
                <a:cubicBezTo>
                  <a:pt x="190801" y="574102"/>
                  <a:pt x="207670" y="634180"/>
                  <a:pt x="207670" y="634180"/>
                </a:cubicBezTo>
                <a:cubicBezTo>
                  <a:pt x="202754" y="653845"/>
                  <a:pt x="210302" y="682745"/>
                  <a:pt x="192921" y="693174"/>
                </a:cubicBezTo>
                <a:cubicBezTo>
                  <a:pt x="147570" y="720385"/>
                  <a:pt x="118203" y="654839"/>
                  <a:pt x="104431" y="634180"/>
                </a:cubicBezTo>
                <a:cubicBezTo>
                  <a:pt x="133909" y="486788"/>
                  <a:pt x="92601" y="622429"/>
                  <a:pt x="163425" y="516193"/>
                </a:cubicBezTo>
                <a:cubicBezTo>
                  <a:pt x="176382" y="496758"/>
                  <a:pt x="190794" y="408842"/>
                  <a:pt x="192921" y="398206"/>
                </a:cubicBezTo>
                <a:cubicBezTo>
                  <a:pt x="188005" y="373625"/>
                  <a:pt x="189383" y="346885"/>
                  <a:pt x="178173" y="324464"/>
                </a:cubicBezTo>
                <a:cubicBezTo>
                  <a:pt x="168845" y="305809"/>
                  <a:pt x="147502" y="296055"/>
                  <a:pt x="133928" y="280219"/>
                </a:cubicBezTo>
                <a:cubicBezTo>
                  <a:pt x="20409" y="147780"/>
                  <a:pt x="155227" y="286770"/>
                  <a:pt x="45437" y="176980"/>
                </a:cubicBezTo>
                <a:cubicBezTo>
                  <a:pt x="6485" y="60121"/>
                  <a:pt x="10830" y="119159"/>
                  <a:pt x="30689" y="0"/>
                </a:cubicBezTo>
                <a:cubicBezTo>
                  <a:pt x="82219" y="77295"/>
                  <a:pt x="64910" y="36651"/>
                  <a:pt x="74934" y="176980"/>
                </a:cubicBezTo>
                <a:cubicBezTo>
                  <a:pt x="96194" y="474623"/>
                  <a:pt x="0" y="427306"/>
                  <a:pt x="133928" y="471948"/>
                </a:cubicBezTo>
                <a:cubicBezTo>
                  <a:pt x="143760" y="486696"/>
                  <a:pt x="158332" y="499215"/>
                  <a:pt x="163425" y="516193"/>
                </a:cubicBezTo>
                <a:cubicBezTo>
                  <a:pt x="167171" y="528681"/>
                  <a:pt x="173084" y="633921"/>
                  <a:pt x="192921" y="663677"/>
                </a:cubicBezTo>
                <a:cubicBezTo>
                  <a:pt x="234857" y="726582"/>
                  <a:pt x="227294" y="695612"/>
                  <a:pt x="281412" y="722671"/>
                </a:cubicBezTo>
                <a:cubicBezTo>
                  <a:pt x="298160" y="731045"/>
                  <a:pt x="377970" y="789733"/>
                  <a:pt x="384650" y="796413"/>
                </a:cubicBezTo>
                <a:cubicBezTo>
                  <a:pt x="397184" y="808947"/>
                  <a:pt x="405353" y="825268"/>
                  <a:pt x="414147" y="840658"/>
                </a:cubicBezTo>
                <a:cubicBezTo>
                  <a:pt x="443308" y="891689"/>
                  <a:pt x="441846" y="894256"/>
                  <a:pt x="458392" y="943897"/>
                </a:cubicBezTo>
                <a:cubicBezTo>
                  <a:pt x="473140" y="938981"/>
                  <a:pt x="491644" y="940141"/>
                  <a:pt x="502637" y="929148"/>
                </a:cubicBezTo>
                <a:cubicBezTo>
                  <a:pt x="530237" y="901548"/>
                  <a:pt x="513412" y="813653"/>
                  <a:pt x="502637" y="796413"/>
                </a:cubicBezTo>
                <a:cubicBezTo>
                  <a:pt x="478625" y="757994"/>
                  <a:pt x="338486" y="753772"/>
                  <a:pt x="325657" y="752168"/>
                </a:cubicBezTo>
                <a:cubicBezTo>
                  <a:pt x="286330" y="725950"/>
                  <a:pt x="267737" y="717732"/>
                  <a:pt x="237166" y="678426"/>
                </a:cubicBezTo>
                <a:cubicBezTo>
                  <a:pt x="168424" y="590043"/>
                  <a:pt x="204395" y="563711"/>
                  <a:pt x="163425" y="604684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Content Placeholder 4" descr="pppppp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35294" b="10145"/>
          <a:stretch>
            <a:fillRect/>
          </a:stretch>
        </p:blipFill>
        <p:spPr>
          <a:xfrm>
            <a:off x="6553200" y="1676400"/>
            <a:ext cx="1930400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914400" y="4648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প্রো-মেটাফেজ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51054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002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ধাপ দু’টির মধ্যে  পার্থক্যগুলো চিন্তা করে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10800000">
            <a:off x="5791200" y="3048000"/>
            <a:ext cx="914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" idx="3"/>
          </p:cNvCxnSpPr>
          <p:nvPr/>
        </p:nvCxnSpPr>
        <p:spPr>
          <a:xfrm>
            <a:off x="3276600" y="2971800"/>
            <a:ext cx="533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86200" y="2743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বিষুবীয়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67200" y="4343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ক্রোমাটিডদ্বয়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10800000" flipV="1">
            <a:off x="5715000" y="3352800"/>
            <a:ext cx="10668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67200" y="12909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সেন্ট্রোমিয়ার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8" name="Straight Arrow Connector 57"/>
          <p:cNvCxnSpPr>
            <a:stCxn id="49" idx="5"/>
          </p:cNvCxnSpPr>
          <p:nvPr/>
        </p:nvCxnSpPr>
        <p:spPr>
          <a:xfrm flipV="1">
            <a:off x="2271252" y="1600200"/>
            <a:ext cx="1843548" cy="7368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orizontal Scroll 38"/>
          <p:cNvSpPr/>
          <p:nvPr/>
        </p:nvSpPr>
        <p:spPr>
          <a:xfrm>
            <a:off x="2209800" y="152400"/>
            <a:ext cx="4800600" cy="1033272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 চিত্রগুলো লক্ষ্য কর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pppppp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35294" b="10145"/>
          <a:stretch>
            <a:fillRect/>
          </a:stretch>
        </p:blipFill>
        <p:spPr>
          <a:xfrm>
            <a:off x="685800" y="1371600"/>
            <a:ext cx="2590800" cy="3886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9800" y="47345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60960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ধাপ দু’টির মধ্যে পার্থক্যগুলো চিন্তা করে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gf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644753" y="2069703"/>
            <a:ext cx="3169444" cy="23050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971800" y="3276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30581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বিষুবীয়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019800" y="1828800"/>
            <a:ext cx="12192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15341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মেরু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5486400" y="3200400"/>
            <a:ext cx="1066800" cy="1066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86200" y="43434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অপত্য ক্রোমোজোম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laque 12"/>
          <p:cNvSpPr/>
          <p:nvPr/>
        </p:nvSpPr>
        <p:spPr>
          <a:xfrm>
            <a:off x="838200" y="167670"/>
            <a:ext cx="7620000" cy="975329"/>
          </a:xfrm>
          <a:prstGeom prst="plaqu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৫ মিনিট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5093028" y="3635484"/>
            <a:ext cx="35814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Freeform 15"/>
          <p:cNvSpPr/>
          <p:nvPr/>
        </p:nvSpPr>
        <p:spPr>
          <a:xfrm>
            <a:off x="6379372" y="4034306"/>
            <a:ext cx="1200547" cy="985902"/>
          </a:xfrm>
          <a:custGeom>
            <a:avLst/>
            <a:gdLst>
              <a:gd name="connsiteX0" fmla="*/ 1179765 w 1200547"/>
              <a:gd name="connsiteY0" fmla="*/ 903505 h 985902"/>
              <a:gd name="connsiteX1" fmla="*/ 1200547 w 1200547"/>
              <a:gd name="connsiteY1" fmla="*/ 841160 h 985902"/>
              <a:gd name="connsiteX2" fmla="*/ 1158983 w 1200547"/>
              <a:gd name="connsiteY2" fmla="*/ 550214 h 985902"/>
              <a:gd name="connsiteX3" fmla="*/ 1117420 w 1200547"/>
              <a:gd name="connsiteY3" fmla="*/ 487869 h 985902"/>
              <a:gd name="connsiteX4" fmla="*/ 1055074 w 1200547"/>
              <a:gd name="connsiteY4" fmla="*/ 425523 h 985902"/>
              <a:gd name="connsiteX5" fmla="*/ 1034292 w 1200547"/>
              <a:gd name="connsiteY5" fmla="*/ 363178 h 985902"/>
              <a:gd name="connsiteX6" fmla="*/ 888820 w 1200547"/>
              <a:gd name="connsiteY6" fmla="*/ 321614 h 985902"/>
              <a:gd name="connsiteX7" fmla="*/ 784911 w 1200547"/>
              <a:gd name="connsiteY7" fmla="*/ 134578 h 985902"/>
              <a:gd name="connsiteX8" fmla="*/ 660220 w 1200547"/>
              <a:gd name="connsiteY8" fmla="*/ 93014 h 985902"/>
              <a:gd name="connsiteX9" fmla="*/ 597874 w 1200547"/>
              <a:gd name="connsiteY9" fmla="*/ 72233 h 985902"/>
              <a:gd name="connsiteX10" fmla="*/ 535529 w 1200547"/>
              <a:gd name="connsiteY10" fmla="*/ 113796 h 985902"/>
              <a:gd name="connsiteX11" fmla="*/ 452401 w 1200547"/>
              <a:gd name="connsiteY11" fmla="*/ 238487 h 985902"/>
              <a:gd name="connsiteX12" fmla="*/ 390056 w 1200547"/>
              <a:gd name="connsiteY12" fmla="*/ 259269 h 985902"/>
              <a:gd name="connsiteX13" fmla="*/ 327711 w 1200547"/>
              <a:gd name="connsiteY13" fmla="*/ 342396 h 985902"/>
              <a:gd name="connsiteX14" fmla="*/ 265365 w 1200547"/>
              <a:gd name="connsiteY14" fmla="*/ 404742 h 985902"/>
              <a:gd name="connsiteX15" fmla="*/ 223801 w 1200547"/>
              <a:gd name="connsiteY15" fmla="*/ 529433 h 985902"/>
              <a:gd name="connsiteX16" fmla="*/ 203020 w 1200547"/>
              <a:gd name="connsiteY16" fmla="*/ 945069 h 985902"/>
              <a:gd name="connsiteX17" fmla="*/ 78329 w 1200547"/>
              <a:gd name="connsiteY17" fmla="*/ 903505 h 985902"/>
              <a:gd name="connsiteX18" fmla="*/ 36765 w 1200547"/>
              <a:gd name="connsiteY18" fmla="*/ 321614 h 985902"/>
              <a:gd name="connsiteX19" fmla="*/ 15983 w 1200547"/>
              <a:gd name="connsiteY19" fmla="*/ 238487 h 98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00547" h="985902">
                <a:moveTo>
                  <a:pt x="1179765" y="903505"/>
                </a:moveTo>
                <a:cubicBezTo>
                  <a:pt x="1186692" y="882723"/>
                  <a:pt x="1200547" y="863066"/>
                  <a:pt x="1200547" y="841160"/>
                </a:cubicBezTo>
                <a:cubicBezTo>
                  <a:pt x="1200547" y="793372"/>
                  <a:pt x="1197443" y="627135"/>
                  <a:pt x="1158983" y="550214"/>
                </a:cubicBezTo>
                <a:cubicBezTo>
                  <a:pt x="1147813" y="527874"/>
                  <a:pt x="1133409" y="507056"/>
                  <a:pt x="1117420" y="487869"/>
                </a:cubicBezTo>
                <a:cubicBezTo>
                  <a:pt x="1098605" y="465291"/>
                  <a:pt x="1075856" y="446305"/>
                  <a:pt x="1055074" y="425523"/>
                </a:cubicBezTo>
                <a:cubicBezTo>
                  <a:pt x="1048147" y="404741"/>
                  <a:pt x="1049782" y="378668"/>
                  <a:pt x="1034292" y="363178"/>
                </a:cubicBezTo>
                <a:cubicBezTo>
                  <a:pt x="1024354" y="353240"/>
                  <a:pt x="889539" y="321794"/>
                  <a:pt x="888820" y="321614"/>
                </a:cubicBezTo>
                <a:cubicBezTo>
                  <a:pt x="870521" y="266718"/>
                  <a:pt x="838504" y="152442"/>
                  <a:pt x="784911" y="134578"/>
                </a:cubicBezTo>
                <a:lnTo>
                  <a:pt x="660220" y="93014"/>
                </a:lnTo>
                <a:lnTo>
                  <a:pt x="597874" y="72233"/>
                </a:lnTo>
                <a:cubicBezTo>
                  <a:pt x="577092" y="86087"/>
                  <a:pt x="551976" y="94999"/>
                  <a:pt x="535529" y="113796"/>
                </a:cubicBezTo>
                <a:cubicBezTo>
                  <a:pt x="502634" y="151390"/>
                  <a:pt x="499791" y="222690"/>
                  <a:pt x="452401" y="238487"/>
                </a:cubicBezTo>
                <a:lnTo>
                  <a:pt x="390056" y="259269"/>
                </a:lnTo>
                <a:cubicBezTo>
                  <a:pt x="369274" y="286978"/>
                  <a:pt x="350252" y="316098"/>
                  <a:pt x="327711" y="342396"/>
                </a:cubicBezTo>
                <a:cubicBezTo>
                  <a:pt x="308584" y="364711"/>
                  <a:pt x="279638" y="379050"/>
                  <a:pt x="265365" y="404742"/>
                </a:cubicBezTo>
                <a:cubicBezTo>
                  <a:pt x="244088" y="443041"/>
                  <a:pt x="223801" y="529433"/>
                  <a:pt x="223801" y="529433"/>
                </a:cubicBezTo>
                <a:cubicBezTo>
                  <a:pt x="216874" y="667978"/>
                  <a:pt x="253298" y="815783"/>
                  <a:pt x="203020" y="945069"/>
                </a:cubicBezTo>
                <a:cubicBezTo>
                  <a:pt x="187141" y="985902"/>
                  <a:pt x="78329" y="903505"/>
                  <a:pt x="78329" y="903505"/>
                </a:cubicBezTo>
                <a:cubicBezTo>
                  <a:pt x="0" y="668522"/>
                  <a:pt x="80080" y="928020"/>
                  <a:pt x="36765" y="321614"/>
                </a:cubicBezTo>
                <a:cubicBezTo>
                  <a:pt x="13792" y="0"/>
                  <a:pt x="15983" y="361086"/>
                  <a:pt x="15983" y="23848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Freeform 16"/>
          <p:cNvSpPr/>
          <p:nvPr/>
        </p:nvSpPr>
        <p:spPr>
          <a:xfrm>
            <a:off x="5169228" y="3823848"/>
            <a:ext cx="1048843" cy="1134745"/>
          </a:xfrm>
          <a:custGeom>
            <a:avLst/>
            <a:gdLst>
              <a:gd name="connsiteX0" fmla="*/ 976745 w 1048843"/>
              <a:gd name="connsiteY0" fmla="*/ 1134745 h 1134745"/>
              <a:gd name="connsiteX1" fmla="*/ 997527 w 1048843"/>
              <a:gd name="connsiteY1" fmla="*/ 635981 h 1134745"/>
              <a:gd name="connsiteX2" fmla="*/ 955964 w 1048843"/>
              <a:gd name="connsiteY2" fmla="*/ 573636 h 1134745"/>
              <a:gd name="connsiteX3" fmla="*/ 893618 w 1048843"/>
              <a:gd name="connsiteY3" fmla="*/ 552854 h 1134745"/>
              <a:gd name="connsiteX4" fmla="*/ 706582 w 1048843"/>
              <a:gd name="connsiteY4" fmla="*/ 490509 h 1134745"/>
              <a:gd name="connsiteX5" fmla="*/ 685800 w 1048843"/>
              <a:gd name="connsiteY5" fmla="*/ 407381 h 1134745"/>
              <a:gd name="connsiteX6" fmla="*/ 665018 w 1048843"/>
              <a:gd name="connsiteY6" fmla="*/ 33309 h 1134745"/>
              <a:gd name="connsiteX7" fmla="*/ 561109 w 1048843"/>
              <a:gd name="connsiteY7" fmla="*/ 54091 h 1134745"/>
              <a:gd name="connsiteX8" fmla="*/ 498764 w 1048843"/>
              <a:gd name="connsiteY8" fmla="*/ 116436 h 1134745"/>
              <a:gd name="connsiteX9" fmla="*/ 374073 w 1048843"/>
              <a:gd name="connsiteY9" fmla="*/ 220345 h 1134745"/>
              <a:gd name="connsiteX10" fmla="*/ 332509 w 1048843"/>
              <a:gd name="connsiteY10" fmla="*/ 345036 h 1134745"/>
              <a:gd name="connsiteX11" fmla="*/ 290945 w 1048843"/>
              <a:gd name="connsiteY11" fmla="*/ 1113963 h 1134745"/>
              <a:gd name="connsiteX12" fmla="*/ 0 w 1048843"/>
              <a:gd name="connsiteY12" fmla="*/ 1072400 h 113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8843" h="1134745">
                <a:moveTo>
                  <a:pt x="976745" y="1134745"/>
                </a:moveTo>
                <a:cubicBezTo>
                  <a:pt x="1048843" y="918452"/>
                  <a:pt x="1046272" y="977200"/>
                  <a:pt x="997527" y="635981"/>
                </a:cubicBezTo>
                <a:cubicBezTo>
                  <a:pt x="993995" y="611256"/>
                  <a:pt x="975467" y="589239"/>
                  <a:pt x="955964" y="573636"/>
                </a:cubicBezTo>
                <a:cubicBezTo>
                  <a:pt x="938858" y="559951"/>
                  <a:pt x="913211" y="562651"/>
                  <a:pt x="893618" y="552854"/>
                </a:cubicBezTo>
                <a:cubicBezTo>
                  <a:pt x="747510" y="479801"/>
                  <a:pt x="938075" y="529091"/>
                  <a:pt x="706582" y="490509"/>
                </a:cubicBezTo>
                <a:cubicBezTo>
                  <a:pt x="699655" y="462800"/>
                  <a:pt x="688386" y="435826"/>
                  <a:pt x="685800" y="407381"/>
                </a:cubicBezTo>
                <a:cubicBezTo>
                  <a:pt x="674494" y="283011"/>
                  <a:pt x="706582" y="151072"/>
                  <a:pt x="665018" y="33309"/>
                </a:cubicBezTo>
                <a:cubicBezTo>
                  <a:pt x="653262" y="0"/>
                  <a:pt x="595745" y="47164"/>
                  <a:pt x="561109" y="54091"/>
                </a:cubicBezTo>
                <a:cubicBezTo>
                  <a:pt x="540327" y="74873"/>
                  <a:pt x="521342" y="97621"/>
                  <a:pt x="498764" y="116436"/>
                </a:cubicBezTo>
                <a:cubicBezTo>
                  <a:pt x="325166" y="261101"/>
                  <a:pt x="556213" y="38205"/>
                  <a:pt x="374073" y="220345"/>
                </a:cubicBezTo>
                <a:cubicBezTo>
                  <a:pt x="360218" y="261909"/>
                  <a:pt x="333797" y="301243"/>
                  <a:pt x="332509" y="345036"/>
                </a:cubicBezTo>
                <a:cubicBezTo>
                  <a:pt x="311083" y="1073514"/>
                  <a:pt x="386241" y="828081"/>
                  <a:pt x="290945" y="1113963"/>
                </a:cubicBezTo>
                <a:cubicBezTo>
                  <a:pt x="26128" y="1091895"/>
                  <a:pt x="116173" y="1130484"/>
                  <a:pt x="0" y="1072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Flowchart: Connector 24"/>
          <p:cNvSpPr/>
          <p:nvPr/>
        </p:nvSpPr>
        <p:spPr>
          <a:xfrm>
            <a:off x="6769428" y="4549884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Freeform 29"/>
          <p:cNvSpPr/>
          <p:nvPr/>
        </p:nvSpPr>
        <p:spPr>
          <a:xfrm>
            <a:off x="5250344" y="3764274"/>
            <a:ext cx="3422660" cy="1677887"/>
          </a:xfrm>
          <a:custGeom>
            <a:avLst/>
            <a:gdLst>
              <a:gd name="connsiteX0" fmla="*/ 1887794 w 3422660"/>
              <a:gd name="connsiteY0" fmla="*/ 424275 h 1677887"/>
              <a:gd name="connsiteX1" fmla="*/ 1873045 w 3422660"/>
              <a:gd name="connsiteY1" fmla="*/ 365281 h 1677887"/>
              <a:gd name="connsiteX2" fmla="*/ 1784555 w 3422660"/>
              <a:gd name="connsiteY2" fmla="*/ 394778 h 1677887"/>
              <a:gd name="connsiteX3" fmla="*/ 1681316 w 3422660"/>
              <a:gd name="connsiteY3" fmla="*/ 453771 h 1677887"/>
              <a:gd name="connsiteX4" fmla="*/ 1489587 w 3422660"/>
              <a:gd name="connsiteY4" fmla="*/ 468520 h 1677887"/>
              <a:gd name="connsiteX5" fmla="*/ 1401097 w 3422660"/>
              <a:gd name="connsiteY5" fmla="*/ 498016 h 1677887"/>
              <a:gd name="connsiteX6" fmla="*/ 1268361 w 3422660"/>
              <a:gd name="connsiteY6" fmla="*/ 601255 h 1677887"/>
              <a:gd name="connsiteX7" fmla="*/ 1209368 w 3422660"/>
              <a:gd name="connsiteY7" fmla="*/ 689745 h 1677887"/>
              <a:gd name="connsiteX8" fmla="*/ 1194619 w 3422660"/>
              <a:gd name="connsiteY8" fmla="*/ 748739 h 1677887"/>
              <a:gd name="connsiteX9" fmla="*/ 1165123 w 3422660"/>
              <a:gd name="connsiteY9" fmla="*/ 704494 h 1677887"/>
              <a:gd name="connsiteX10" fmla="*/ 1150374 w 3422660"/>
              <a:gd name="connsiteY10" fmla="*/ 616004 h 1677887"/>
              <a:gd name="connsiteX11" fmla="*/ 1165123 w 3422660"/>
              <a:gd name="connsiteY11" fmla="*/ 468520 h 1677887"/>
              <a:gd name="connsiteX12" fmla="*/ 1179871 w 3422660"/>
              <a:gd name="connsiteY12" fmla="*/ 424275 h 1677887"/>
              <a:gd name="connsiteX13" fmla="*/ 1194619 w 3422660"/>
              <a:gd name="connsiteY13" fmla="*/ 350533 h 1677887"/>
              <a:gd name="connsiteX14" fmla="*/ 1224116 w 3422660"/>
              <a:gd name="connsiteY14" fmla="*/ 306287 h 1677887"/>
              <a:gd name="connsiteX15" fmla="*/ 1238865 w 3422660"/>
              <a:gd name="connsiteY15" fmla="*/ 247294 h 1677887"/>
              <a:gd name="connsiteX16" fmla="*/ 1268361 w 3422660"/>
              <a:gd name="connsiteY16" fmla="*/ 203049 h 1677887"/>
              <a:gd name="connsiteX17" fmla="*/ 1327355 w 3422660"/>
              <a:gd name="connsiteY17" fmla="*/ 99810 h 1677887"/>
              <a:gd name="connsiteX18" fmla="*/ 1489587 w 3422660"/>
              <a:gd name="connsiteY18" fmla="*/ 129307 h 1677887"/>
              <a:gd name="connsiteX19" fmla="*/ 1533832 w 3422660"/>
              <a:gd name="connsiteY19" fmla="*/ 144055 h 1677887"/>
              <a:gd name="connsiteX20" fmla="*/ 1696065 w 3422660"/>
              <a:gd name="connsiteY20" fmla="*/ 173552 h 1677887"/>
              <a:gd name="connsiteX21" fmla="*/ 1740310 w 3422660"/>
              <a:gd name="connsiteY21" fmla="*/ 188300 h 1677887"/>
              <a:gd name="connsiteX22" fmla="*/ 1769807 w 3422660"/>
              <a:gd name="connsiteY22" fmla="*/ 232545 h 1677887"/>
              <a:gd name="connsiteX23" fmla="*/ 1814052 w 3422660"/>
              <a:gd name="connsiteY23" fmla="*/ 276791 h 1677887"/>
              <a:gd name="connsiteX24" fmla="*/ 1828800 w 3422660"/>
              <a:gd name="connsiteY24" fmla="*/ 321036 h 1677887"/>
              <a:gd name="connsiteX25" fmla="*/ 2005781 w 3422660"/>
              <a:gd name="connsiteY25" fmla="*/ 276791 h 1677887"/>
              <a:gd name="connsiteX26" fmla="*/ 2064774 w 3422660"/>
              <a:gd name="connsiteY26" fmla="*/ 247294 h 1677887"/>
              <a:gd name="connsiteX27" fmla="*/ 2212258 w 3422660"/>
              <a:gd name="connsiteY27" fmla="*/ 217797 h 1677887"/>
              <a:gd name="connsiteX28" fmla="*/ 2271252 w 3422660"/>
              <a:gd name="connsiteY28" fmla="*/ 188300 h 1677887"/>
              <a:gd name="connsiteX29" fmla="*/ 2315497 w 3422660"/>
              <a:gd name="connsiteY29" fmla="*/ 158804 h 1677887"/>
              <a:gd name="connsiteX30" fmla="*/ 2462981 w 3422660"/>
              <a:gd name="connsiteY30" fmla="*/ 129307 h 1677887"/>
              <a:gd name="connsiteX31" fmla="*/ 2433484 w 3422660"/>
              <a:gd name="connsiteY31" fmla="*/ 173552 h 1677887"/>
              <a:gd name="connsiteX32" fmla="*/ 2359742 w 3422660"/>
              <a:gd name="connsiteY32" fmla="*/ 262042 h 1677887"/>
              <a:gd name="connsiteX33" fmla="*/ 2344994 w 3422660"/>
              <a:gd name="connsiteY33" fmla="*/ 306287 h 1677887"/>
              <a:gd name="connsiteX34" fmla="*/ 2403987 w 3422660"/>
              <a:gd name="connsiteY34" fmla="*/ 439023 h 1677887"/>
              <a:gd name="connsiteX35" fmla="*/ 2448232 w 3422660"/>
              <a:gd name="connsiteY35" fmla="*/ 468520 h 1677887"/>
              <a:gd name="connsiteX36" fmla="*/ 2492478 w 3422660"/>
              <a:gd name="connsiteY36" fmla="*/ 512765 h 1677887"/>
              <a:gd name="connsiteX37" fmla="*/ 2507226 w 3422660"/>
              <a:gd name="connsiteY37" fmla="*/ 557010 h 1677887"/>
              <a:gd name="connsiteX38" fmla="*/ 2580968 w 3422660"/>
              <a:gd name="connsiteY38" fmla="*/ 645500 h 1677887"/>
              <a:gd name="connsiteX39" fmla="*/ 2639961 w 3422660"/>
              <a:gd name="connsiteY39" fmla="*/ 674997 h 1677887"/>
              <a:gd name="connsiteX40" fmla="*/ 2757949 w 3422660"/>
              <a:gd name="connsiteY40" fmla="*/ 748739 h 1677887"/>
              <a:gd name="connsiteX41" fmla="*/ 2934929 w 3422660"/>
              <a:gd name="connsiteY41" fmla="*/ 733991 h 1677887"/>
              <a:gd name="connsiteX42" fmla="*/ 3067665 w 3422660"/>
              <a:gd name="connsiteY42" fmla="*/ 630752 h 1677887"/>
              <a:gd name="connsiteX43" fmla="*/ 3097161 w 3422660"/>
              <a:gd name="connsiteY43" fmla="*/ 571758 h 1677887"/>
              <a:gd name="connsiteX44" fmla="*/ 3141407 w 3422660"/>
              <a:gd name="connsiteY44" fmla="*/ 512765 h 1677887"/>
              <a:gd name="connsiteX45" fmla="*/ 3170903 w 3422660"/>
              <a:gd name="connsiteY45" fmla="*/ 468520 h 1677887"/>
              <a:gd name="connsiteX46" fmla="*/ 2964426 w 3422660"/>
              <a:gd name="connsiteY46" fmla="*/ 321036 h 1677887"/>
              <a:gd name="connsiteX47" fmla="*/ 2920181 w 3422660"/>
              <a:gd name="connsiteY47" fmla="*/ 335784 h 1677887"/>
              <a:gd name="connsiteX48" fmla="*/ 2831690 w 3422660"/>
              <a:gd name="connsiteY48" fmla="*/ 409526 h 1677887"/>
              <a:gd name="connsiteX49" fmla="*/ 2787445 w 3422660"/>
              <a:gd name="connsiteY49" fmla="*/ 439023 h 1677887"/>
              <a:gd name="connsiteX50" fmla="*/ 2757949 w 3422660"/>
              <a:gd name="connsiteY50" fmla="*/ 483268 h 1677887"/>
              <a:gd name="connsiteX51" fmla="*/ 2684207 w 3422660"/>
              <a:gd name="connsiteY51" fmla="*/ 571758 h 1677887"/>
              <a:gd name="connsiteX52" fmla="*/ 2654710 w 3422660"/>
              <a:gd name="connsiteY52" fmla="*/ 660249 h 1677887"/>
              <a:gd name="connsiteX53" fmla="*/ 2669458 w 3422660"/>
              <a:gd name="connsiteY53" fmla="*/ 792984 h 1677887"/>
              <a:gd name="connsiteX54" fmla="*/ 2698955 w 3422660"/>
              <a:gd name="connsiteY54" fmla="*/ 969965 h 1677887"/>
              <a:gd name="connsiteX55" fmla="*/ 2728452 w 3422660"/>
              <a:gd name="connsiteY55" fmla="*/ 1058455 h 1677887"/>
              <a:gd name="connsiteX56" fmla="*/ 2787445 w 3422660"/>
              <a:gd name="connsiteY56" fmla="*/ 1146945 h 1677887"/>
              <a:gd name="connsiteX57" fmla="*/ 3229897 w 3422660"/>
              <a:gd name="connsiteY57" fmla="*/ 1132197 h 1677887"/>
              <a:gd name="connsiteX58" fmla="*/ 3244645 w 3422660"/>
              <a:gd name="connsiteY58" fmla="*/ 1087952 h 1677887"/>
              <a:gd name="connsiteX59" fmla="*/ 3185652 w 3422660"/>
              <a:gd name="connsiteY59" fmla="*/ 1028958 h 1677887"/>
              <a:gd name="connsiteX60" fmla="*/ 3067665 w 3422660"/>
              <a:gd name="connsiteY60" fmla="*/ 1043707 h 1677887"/>
              <a:gd name="connsiteX61" fmla="*/ 2890684 w 3422660"/>
              <a:gd name="connsiteY61" fmla="*/ 1058455 h 1677887"/>
              <a:gd name="connsiteX62" fmla="*/ 2743200 w 3422660"/>
              <a:gd name="connsiteY62" fmla="*/ 1073204 h 1677887"/>
              <a:gd name="connsiteX63" fmla="*/ 2684207 w 3422660"/>
              <a:gd name="connsiteY63" fmla="*/ 1087952 h 1677887"/>
              <a:gd name="connsiteX64" fmla="*/ 2566219 w 3422660"/>
              <a:gd name="connsiteY64" fmla="*/ 1132197 h 1677887"/>
              <a:gd name="connsiteX65" fmla="*/ 2521974 w 3422660"/>
              <a:gd name="connsiteY65" fmla="*/ 1161694 h 1677887"/>
              <a:gd name="connsiteX66" fmla="*/ 2433484 w 3422660"/>
              <a:gd name="connsiteY66" fmla="*/ 1205939 h 1677887"/>
              <a:gd name="connsiteX67" fmla="*/ 2300749 w 3422660"/>
              <a:gd name="connsiteY67" fmla="*/ 1309178 h 1677887"/>
              <a:gd name="connsiteX68" fmla="*/ 2256503 w 3422660"/>
              <a:gd name="connsiteY68" fmla="*/ 1338675 h 1677887"/>
              <a:gd name="connsiteX69" fmla="*/ 2241755 w 3422660"/>
              <a:gd name="connsiteY69" fmla="*/ 1427165 h 1677887"/>
              <a:gd name="connsiteX70" fmla="*/ 2197510 w 3422660"/>
              <a:gd name="connsiteY70" fmla="*/ 1471410 h 1677887"/>
              <a:gd name="connsiteX71" fmla="*/ 2079523 w 3422660"/>
              <a:gd name="connsiteY71" fmla="*/ 1559900 h 1677887"/>
              <a:gd name="connsiteX72" fmla="*/ 1991032 w 3422660"/>
              <a:gd name="connsiteY72" fmla="*/ 1648391 h 1677887"/>
              <a:gd name="connsiteX73" fmla="*/ 1961536 w 3422660"/>
              <a:gd name="connsiteY73" fmla="*/ 1604145 h 1677887"/>
              <a:gd name="connsiteX74" fmla="*/ 1976284 w 3422660"/>
              <a:gd name="connsiteY74" fmla="*/ 1486158 h 1677887"/>
              <a:gd name="connsiteX75" fmla="*/ 2079523 w 3422660"/>
              <a:gd name="connsiteY75" fmla="*/ 1368171 h 1677887"/>
              <a:gd name="connsiteX76" fmla="*/ 2227007 w 3422660"/>
              <a:gd name="connsiteY76" fmla="*/ 1191191 h 1677887"/>
              <a:gd name="connsiteX77" fmla="*/ 2300749 w 3422660"/>
              <a:gd name="connsiteY77" fmla="*/ 1102700 h 1677887"/>
              <a:gd name="connsiteX78" fmla="*/ 2374490 w 3422660"/>
              <a:gd name="connsiteY78" fmla="*/ 1014210 h 1677887"/>
              <a:gd name="connsiteX79" fmla="*/ 2462981 w 3422660"/>
              <a:gd name="connsiteY79" fmla="*/ 866726 h 1677887"/>
              <a:gd name="connsiteX80" fmla="*/ 2477729 w 3422660"/>
              <a:gd name="connsiteY80" fmla="*/ 807733 h 1677887"/>
              <a:gd name="connsiteX81" fmla="*/ 2492478 w 3422660"/>
              <a:gd name="connsiteY81" fmla="*/ 674997 h 1677887"/>
              <a:gd name="connsiteX82" fmla="*/ 2403987 w 3422660"/>
              <a:gd name="connsiteY82" fmla="*/ 630752 h 1677887"/>
              <a:gd name="connsiteX83" fmla="*/ 2286000 w 3422660"/>
              <a:gd name="connsiteY83" fmla="*/ 660249 h 1677887"/>
              <a:gd name="connsiteX84" fmla="*/ 2197510 w 3422660"/>
              <a:gd name="connsiteY84" fmla="*/ 733991 h 1677887"/>
              <a:gd name="connsiteX85" fmla="*/ 2094271 w 3422660"/>
              <a:gd name="connsiteY85" fmla="*/ 822481 h 1677887"/>
              <a:gd name="connsiteX86" fmla="*/ 2079523 w 3422660"/>
              <a:gd name="connsiteY86" fmla="*/ 881475 h 1677887"/>
              <a:gd name="connsiteX87" fmla="*/ 2050026 w 3422660"/>
              <a:gd name="connsiteY87" fmla="*/ 1014210 h 1677887"/>
              <a:gd name="connsiteX88" fmla="*/ 2079523 w 3422660"/>
              <a:gd name="connsiteY88" fmla="*/ 1073204 h 1677887"/>
              <a:gd name="connsiteX89" fmla="*/ 2123768 w 3422660"/>
              <a:gd name="connsiteY89" fmla="*/ 1102700 h 1677887"/>
              <a:gd name="connsiteX90" fmla="*/ 2064774 w 3422660"/>
              <a:gd name="connsiteY90" fmla="*/ 1235436 h 1677887"/>
              <a:gd name="connsiteX91" fmla="*/ 2005781 w 3422660"/>
              <a:gd name="connsiteY91" fmla="*/ 1264933 h 1677887"/>
              <a:gd name="connsiteX92" fmla="*/ 1961536 w 3422660"/>
              <a:gd name="connsiteY92" fmla="*/ 1323926 h 1677887"/>
              <a:gd name="connsiteX93" fmla="*/ 1902542 w 3422660"/>
              <a:gd name="connsiteY93" fmla="*/ 1353423 h 1677887"/>
              <a:gd name="connsiteX94" fmla="*/ 1814052 w 3422660"/>
              <a:gd name="connsiteY94" fmla="*/ 1382920 h 1677887"/>
              <a:gd name="connsiteX95" fmla="*/ 1696065 w 3422660"/>
              <a:gd name="connsiteY95" fmla="*/ 1412416 h 1677887"/>
              <a:gd name="connsiteX96" fmla="*/ 1548581 w 3422660"/>
              <a:gd name="connsiteY96" fmla="*/ 1515655 h 1677887"/>
              <a:gd name="connsiteX97" fmla="*/ 1415845 w 3422660"/>
              <a:gd name="connsiteY97" fmla="*/ 1633642 h 1677887"/>
              <a:gd name="connsiteX98" fmla="*/ 1312607 w 3422660"/>
              <a:gd name="connsiteY98" fmla="*/ 1545152 h 1677887"/>
              <a:gd name="connsiteX99" fmla="*/ 1327355 w 3422660"/>
              <a:gd name="connsiteY99" fmla="*/ 1427165 h 1677887"/>
              <a:gd name="connsiteX100" fmla="*/ 1386349 w 3422660"/>
              <a:gd name="connsiteY100" fmla="*/ 1338675 h 1677887"/>
              <a:gd name="connsiteX101" fmla="*/ 1415845 w 3422660"/>
              <a:gd name="connsiteY101" fmla="*/ 1294429 h 1677887"/>
              <a:gd name="connsiteX102" fmla="*/ 1519084 w 3422660"/>
              <a:gd name="connsiteY102" fmla="*/ 1191191 h 1677887"/>
              <a:gd name="connsiteX103" fmla="*/ 973394 w 3422660"/>
              <a:gd name="connsiteY103" fmla="*/ 940468 h 1677887"/>
              <a:gd name="connsiteX104" fmla="*/ 958645 w 3422660"/>
              <a:gd name="connsiteY104" fmla="*/ 896223 h 1677887"/>
              <a:gd name="connsiteX105" fmla="*/ 781665 w 3422660"/>
              <a:gd name="connsiteY105" fmla="*/ 851978 h 1677887"/>
              <a:gd name="connsiteX106" fmla="*/ 707923 w 3422660"/>
              <a:gd name="connsiteY106" fmla="*/ 837229 h 1677887"/>
              <a:gd name="connsiteX107" fmla="*/ 457200 w 3422660"/>
              <a:gd name="connsiteY107" fmla="*/ 851978 h 1677887"/>
              <a:gd name="connsiteX108" fmla="*/ 383458 w 3422660"/>
              <a:gd name="connsiteY108" fmla="*/ 866726 h 1677887"/>
              <a:gd name="connsiteX109" fmla="*/ 339213 w 3422660"/>
              <a:gd name="connsiteY109" fmla="*/ 896223 h 1677887"/>
              <a:gd name="connsiteX110" fmla="*/ 398207 w 3422660"/>
              <a:gd name="connsiteY110" fmla="*/ 1028958 h 1677887"/>
              <a:gd name="connsiteX111" fmla="*/ 457200 w 3422660"/>
              <a:gd name="connsiteY111" fmla="*/ 1102700 h 1677887"/>
              <a:gd name="connsiteX112" fmla="*/ 575187 w 3422660"/>
              <a:gd name="connsiteY112" fmla="*/ 1309178 h 1677887"/>
              <a:gd name="connsiteX113" fmla="*/ 619432 w 3422660"/>
              <a:gd name="connsiteY113" fmla="*/ 1368171 h 1677887"/>
              <a:gd name="connsiteX114" fmla="*/ 707923 w 3422660"/>
              <a:gd name="connsiteY114" fmla="*/ 1397668 h 1677887"/>
              <a:gd name="connsiteX115" fmla="*/ 1076632 w 3422660"/>
              <a:gd name="connsiteY115" fmla="*/ 1382920 h 1677887"/>
              <a:gd name="connsiteX116" fmla="*/ 1135626 w 3422660"/>
              <a:gd name="connsiteY116" fmla="*/ 1353423 h 1677887"/>
              <a:gd name="connsiteX117" fmla="*/ 1253613 w 3422660"/>
              <a:gd name="connsiteY117" fmla="*/ 1264933 h 1677887"/>
              <a:gd name="connsiteX118" fmla="*/ 1312607 w 3422660"/>
              <a:gd name="connsiteY118" fmla="*/ 1205939 h 1677887"/>
              <a:gd name="connsiteX119" fmla="*/ 1386349 w 3422660"/>
              <a:gd name="connsiteY119" fmla="*/ 1014210 h 1677887"/>
              <a:gd name="connsiteX120" fmla="*/ 1401097 w 3422660"/>
              <a:gd name="connsiteY120" fmla="*/ 940468 h 1677887"/>
              <a:gd name="connsiteX121" fmla="*/ 1430594 w 3422660"/>
              <a:gd name="connsiteY121" fmla="*/ 866726 h 1677887"/>
              <a:gd name="connsiteX122" fmla="*/ 1460090 w 3422660"/>
              <a:gd name="connsiteY122" fmla="*/ 778236 h 1677887"/>
              <a:gd name="connsiteX123" fmla="*/ 1474839 w 3422660"/>
              <a:gd name="connsiteY123" fmla="*/ 733991 h 1677887"/>
              <a:gd name="connsiteX124" fmla="*/ 1489587 w 3422660"/>
              <a:gd name="connsiteY124" fmla="*/ 557010 h 1677887"/>
              <a:gd name="connsiteX125" fmla="*/ 1474839 w 3422660"/>
              <a:gd name="connsiteY125" fmla="*/ 512765 h 1677887"/>
              <a:gd name="connsiteX126" fmla="*/ 1445342 w 3422660"/>
              <a:gd name="connsiteY126" fmla="*/ 468520 h 1677887"/>
              <a:gd name="connsiteX127" fmla="*/ 1401097 w 3422660"/>
              <a:gd name="connsiteY127" fmla="*/ 453771 h 1677887"/>
              <a:gd name="connsiteX128" fmla="*/ 1061884 w 3422660"/>
              <a:gd name="connsiteY128" fmla="*/ 439023 h 1677887"/>
              <a:gd name="connsiteX129" fmla="*/ 943897 w 3422660"/>
              <a:gd name="connsiteY129" fmla="*/ 453771 h 1677887"/>
              <a:gd name="connsiteX130" fmla="*/ 855407 w 3422660"/>
              <a:gd name="connsiteY130" fmla="*/ 483268 h 1677887"/>
              <a:gd name="connsiteX131" fmla="*/ 811161 w 3422660"/>
              <a:gd name="connsiteY131" fmla="*/ 527513 h 1677887"/>
              <a:gd name="connsiteX132" fmla="*/ 811161 w 3422660"/>
              <a:gd name="connsiteY132" fmla="*/ 557010 h 1677887"/>
              <a:gd name="connsiteX133" fmla="*/ 796413 w 3422660"/>
              <a:gd name="connsiteY133" fmla="*/ 409526 h 1677887"/>
              <a:gd name="connsiteX134" fmla="*/ 722671 w 3422660"/>
              <a:gd name="connsiteY134" fmla="*/ 306287 h 1677887"/>
              <a:gd name="connsiteX135" fmla="*/ 693174 w 3422660"/>
              <a:gd name="connsiteY135" fmla="*/ 247294 h 1677887"/>
              <a:gd name="connsiteX136" fmla="*/ 619432 w 3422660"/>
              <a:gd name="connsiteY136" fmla="*/ 262042 h 1677887"/>
              <a:gd name="connsiteX137" fmla="*/ 530942 w 3422660"/>
              <a:gd name="connsiteY137" fmla="*/ 335784 h 1677887"/>
              <a:gd name="connsiteX138" fmla="*/ 486697 w 3422660"/>
              <a:gd name="connsiteY138" fmla="*/ 365281 h 1677887"/>
              <a:gd name="connsiteX139" fmla="*/ 398207 w 3422660"/>
              <a:gd name="connsiteY139" fmla="*/ 453771 h 1677887"/>
              <a:gd name="connsiteX140" fmla="*/ 309716 w 3422660"/>
              <a:gd name="connsiteY140" fmla="*/ 512765 h 1677887"/>
              <a:gd name="connsiteX141" fmla="*/ 265471 w 3422660"/>
              <a:gd name="connsiteY141" fmla="*/ 542262 h 1677887"/>
              <a:gd name="connsiteX142" fmla="*/ 132736 w 3422660"/>
              <a:gd name="connsiteY142" fmla="*/ 660249 h 1677887"/>
              <a:gd name="connsiteX143" fmla="*/ 73742 w 3422660"/>
              <a:gd name="connsiteY143" fmla="*/ 748739 h 1677887"/>
              <a:gd name="connsiteX144" fmla="*/ 0 w 3422660"/>
              <a:gd name="connsiteY144" fmla="*/ 851978 h 1677887"/>
              <a:gd name="connsiteX145" fmla="*/ 14749 w 3422660"/>
              <a:gd name="connsiteY145" fmla="*/ 910971 h 1677887"/>
              <a:gd name="connsiteX146" fmla="*/ 117987 w 3422660"/>
              <a:gd name="connsiteY146" fmla="*/ 955216 h 1677887"/>
              <a:gd name="connsiteX147" fmla="*/ 191729 w 3422660"/>
              <a:gd name="connsiteY147" fmla="*/ 1014210 h 1677887"/>
              <a:gd name="connsiteX148" fmla="*/ 250723 w 3422660"/>
              <a:gd name="connsiteY148" fmla="*/ 1028958 h 1677887"/>
              <a:gd name="connsiteX149" fmla="*/ 398207 w 3422660"/>
              <a:gd name="connsiteY149" fmla="*/ 1235436 h 1677887"/>
              <a:gd name="connsiteX150" fmla="*/ 457200 w 3422660"/>
              <a:gd name="connsiteY150" fmla="*/ 1323926 h 1677887"/>
              <a:gd name="connsiteX151" fmla="*/ 501445 w 3422660"/>
              <a:gd name="connsiteY151" fmla="*/ 1353423 h 1677887"/>
              <a:gd name="connsiteX152" fmla="*/ 811161 w 3422660"/>
              <a:gd name="connsiteY152" fmla="*/ 1338675 h 1677887"/>
              <a:gd name="connsiteX153" fmla="*/ 766916 w 3422660"/>
              <a:gd name="connsiteY153" fmla="*/ 1382920 h 1677887"/>
              <a:gd name="connsiteX154" fmla="*/ 752168 w 3422660"/>
              <a:gd name="connsiteY154" fmla="*/ 1427165 h 1677887"/>
              <a:gd name="connsiteX155" fmla="*/ 884903 w 3422660"/>
              <a:gd name="connsiteY155" fmla="*/ 1530404 h 1677887"/>
              <a:gd name="connsiteX156" fmla="*/ 1179871 w 3422660"/>
              <a:gd name="connsiteY156" fmla="*/ 1589397 h 1677887"/>
              <a:gd name="connsiteX157" fmla="*/ 1297858 w 3422660"/>
              <a:gd name="connsiteY157" fmla="*/ 1618894 h 1677887"/>
              <a:gd name="connsiteX158" fmla="*/ 1356852 w 3422660"/>
              <a:gd name="connsiteY158" fmla="*/ 1648391 h 1677887"/>
              <a:gd name="connsiteX159" fmla="*/ 1474839 w 3422660"/>
              <a:gd name="connsiteY159" fmla="*/ 1677887 h 1677887"/>
              <a:gd name="connsiteX160" fmla="*/ 1710813 w 3422660"/>
              <a:gd name="connsiteY160" fmla="*/ 1663139 h 1677887"/>
              <a:gd name="connsiteX161" fmla="*/ 1755058 w 3422660"/>
              <a:gd name="connsiteY161" fmla="*/ 1633642 h 1677887"/>
              <a:gd name="connsiteX162" fmla="*/ 1814052 w 3422660"/>
              <a:gd name="connsiteY162" fmla="*/ 1618894 h 1677887"/>
              <a:gd name="connsiteX163" fmla="*/ 1873045 w 3422660"/>
              <a:gd name="connsiteY163" fmla="*/ 1633642 h 1677887"/>
              <a:gd name="connsiteX164" fmla="*/ 1917290 w 3422660"/>
              <a:gd name="connsiteY164" fmla="*/ 1648391 h 1677887"/>
              <a:gd name="connsiteX165" fmla="*/ 2227007 w 3422660"/>
              <a:gd name="connsiteY165" fmla="*/ 1633642 h 1677887"/>
              <a:gd name="connsiteX166" fmla="*/ 2315497 w 3422660"/>
              <a:gd name="connsiteY166" fmla="*/ 1559900 h 1677887"/>
              <a:gd name="connsiteX167" fmla="*/ 2403987 w 3422660"/>
              <a:gd name="connsiteY167" fmla="*/ 1486158 h 1677887"/>
              <a:gd name="connsiteX168" fmla="*/ 2433484 w 3422660"/>
              <a:gd name="connsiteY168" fmla="*/ 1427165 h 1677887"/>
              <a:gd name="connsiteX169" fmla="*/ 2492478 w 3422660"/>
              <a:gd name="connsiteY169" fmla="*/ 1338675 h 1677887"/>
              <a:gd name="connsiteX170" fmla="*/ 2521974 w 3422660"/>
              <a:gd name="connsiteY170" fmla="*/ 1294429 h 1677887"/>
              <a:gd name="connsiteX171" fmla="*/ 2595716 w 3422660"/>
              <a:gd name="connsiteY171" fmla="*/ 1161694 h 1677887"/>
              <a:gd name="connsiteX172" fmla="*/ 2684207 w 3422660"/>
              <a:gd name="connsiteY172" fmla="*/ 1043707 h 1677887"/>
              <a:gd name="connsiteX173" fmla="*/ 2757949 w 3422660"/>
              <a:gd name="connsiteY173" fmla="*/ 940468 h 1677887"/>
              <a:gd name="connsiteX174" fmla="*/ 2802194 w 3422660"/>
              <a:gd name="connsiteY174" fmla="*/ 969965 h 1677887"/>
              <a:gd name="connsiteX175" fmla="*/ 2861187 w 3422660"/>
              <a:gd name="connsiteY175" fmla="*/ 1014210 h 1677887"/>
              <a:gd name="connsiteX176" fmla="*/ 2920181 w 3422660"/>
              <a:gd name="connsiteY176" fmla="*/ 999462 h 1677887"/>
              <a:gd name="connsiteX177" fmla="*/ 3052916 w 3422660"/>
              <a:gd name="connsiteY177" fmla="*/ 910971 h 1677887"/>
              <a:gd name="connsiteX178" fmla="*/ 3200400 w 3422660"/>
              <a:gd name="connsiteY178" fmla="*/ 851978 h 1677887"/>
              <a:gd name="connsiteX179" fmla="*/ 3303639 w 3422660"/>
              <a:gd name="connsiteY179" fmla="*/ 778236 h 1677887"/>
              <a:gd name="connsiteX180" fmla="*/ 3333136 w 3422660"/>
              <a:gd name="connsiteY180" fmla="*/ 719242 h 1677887"/>
              <a:gd name="connsiteX181" fmla="*/ 3303639 w 3422660"/>
              <a:gd name="connsiteY181" fmla="*/ 689745 h 1677887"/>
              <a:gd name="connsiteX182" fmla="*/ 3215149 w 3422660"/>
              <a:gd name="connsiteY182" fmla="*/ 778236 h 1677887"/>
              <a:gd name="connsiteX183" fmla="*/ 3141407 w 3422660"/>
              <a:gd name="connsiteY183" fmla="*/ 866726 h 1677887"/>
              <a:gd name="connsiteX184" fmla="*/ 3126658 w 3422660"/>
              <a:gd name="connsiteY184" fmla="*/ 910971 h 1677887"/>
              <a:gd name="connsiteX185" fmla="*/ 3141407 w 3422660"/>
              <a:gd name="connsiteY185" fmla="*/ 969965 h 1677887"/>
              <a:gd name="connsiteX186" fmla="*/ 3156155 w 3422660"/>
              <a:gd name="connsiteY186" fmla="*/ 1014210 h 1677887"/>
              <a:gd name="connsiteX187" fmla="*/ 3141407 w 3422660"/>
              <a:gd name="connsiteY187" fmla="*/ 1161694 h 1677887"/>
              <a:gd name="connsiteX188" fmla="*/ 3067665 w 3422660"/>
              <a:gd name="connsiteY188" fmla="*/ 1250184 h 1677887"/>
              <a:gd name="connsiteX189" fmla="*/ 2890684 w 3422660"/>
              <a:gd name="connsiteY189" fmla="*/ 1323926 h 1677887"/>
              <a:gd name="connsiteX190" fmla="*/ 2846439 w 3422660"/>
              <a:gd name="connsiteY190" fmla="*/ 1309178 h 1677887"/>
              <a:gd name="connsiteX191" fmla="*/ 2787445 w 3422660"/>
              <a:gd name="connsiteY191" fmla="*/ 1294429 h 1677887"/>
              <a:gd name="connsiteX192" fmla="*/ 2698955 w 3422660"/>
              <a:gd name="connsiteY192" fmla="*/ 1205939 h 1677887"/>
              <a:gd name="connsiteX193" fmla="*/ 2669458 w 3422660"/>
              <a:gd name="connsiteY193" fmla="*/ 881475 h 1677887"/>
              <a:gd name="connsiteX194" fmla="*/ 2639961 w 3422660"/>
              <a:gd name="connsiteY194" fmla="*/ 306287 h 1677887"/>
              <a:gd name="connsiteX195" fmla="*/ 2610465 w 3422660"/>
              <a:gd name="connsiteY195" fmla="*/ 114558 h 1677887"/>
              <a:gd name="connsiteX196" fmla="*/ 2595716 w 3422660"/>
              <a:gd name="connsiteY196" fmla="*/ 26068 h 1677887"/>
              <a:gd name="connsiteX197" fmla="*/ 2551471 w 3422660"/>
              <a:gd name="connsiteY197" fmla="*/ 11320 h 1677887"/>
              <a:gd name="connsiteX198" fmla="*/ 2433484 w 3422660"/>
              <a:gd name="connsiteY198" fmla="*/ 26068 h 1677887"/>
              <a:gd name="connsiteX199" fmla="*/ 2330245 w 3422660"/>
              <a:gd name="connsiteY199" fmla="*/ 70313 h 1677887"/>
              <a:gd name="connsiteX200" fmla="*/ 2227007 w 3422660"/>
              <a:gd name="connsiteY200" fmla="*/ 99810 h 1677887"/>
              <a:gd name="connsiteX201" fmla="*/ 2123768 w 3422660"/>
              <a:gd name="connsiteY201" fmla="*/ 85062 h 1677887"/>
              <a:gd name="connsiteX202" fmla="*/ 2064774 w 3422660"/>
              <a:gd name="connsiteY202" fmla="*/ 55565 h 1677887"/>
              <a:gd name="connsiteX203" fmla="*/ 1976284 w 3422660"/>
              <a:gd name="connsiteY203" fmla="*/ 40816 h 1677887"/>
              <a:gd name="connsiteX204" fmla="*/ 1873045 w 3422660"/>
              <a:gd name="connsiteY204" fmla="*/ 55565 h 1677887"/>
              <a:gd name="connsiteX205" fmla="*/ 1828800 w 3422660"/>
              <a:gd name="connsiteY205" fmla="*/ 70313 h 1677887"/>
              <a:gd name="connsiteX206" fmla="*/ 1740310 w 3422660"/>
              <a:gd name="connsiteY206" fmla="*/ 55565 h 1677887"/>
              <a:gd name="connsiteX207" fmla="*/ 1696065 w 3422660"/>
              <a:gd name="connsiteY207" fmla="*/ 40816 h 1677887"/>
              <a:gd name="connsiteX208" fmla="*/ 1637071 w 3422660"/>
              <a:gd name="connsiteY208" fmla="*/ 11320 h 1677887"/>
              <a:gd name="connsiteX209" fmla="*/ 1415845 w 3422660"/>
              <a:gd name="connsiteY209" fmla="*/ 26068 h 1677887"/>
              <a:gd name="connsiteX210" fmla="*/ 1312607 w 3422660"/>
              <a:gd name="connsiteY210" fmla="*/ 55565 h 1677887"/>
              <a:gd name="connsiteX211" fmla="*/ 1224116 w 3422660"/>
              <a:gd name="connsiteY211" fmla="*/ 85062 h 1677887"/>
              <a:gd name="connsiteX212" fmla="*/ 1165123 w 3422660"/>
              <a:gd name="connsiteY212" fmla="*/ 99810 h 1677887"/>
              <a:gd name="connsiteX213" fmla="*/ 1076632 w 3422660"/>
              <a:gd name="connsiteY213" fmla="*/ 129307 h 1677887"/>
              <a:gd name="connsiteX214" fmla="*/ 1032387 w 3422660"/>
              <a:gd name="connsiteY214" fmla="*/ 144055 h 1677887"/>
              <a:gd name="connsiteX215" fmla="*/ 899652 w 3422660"/>
              <a:gd name="connsiteY215" fmla="*/ 173552 h 1677887"/>
              <a:gd name="connsiteX216" fmla="*/ 914400 w 3422660"/>
              <a:gd name="connsiteY216" fmla="*/ 321036 h 1677887"/>
              <a:gd name="connsiteX217" fmla="*/ 943897 w 3422660"/>
              <a:gd name="connsiteY217" fmla="*/ 380029 h 1677887"/>
              <a:gd name="connsiteX218" fmla="*/ 958645 w 3422660"/>
              <a:gd name="connsiteY218" fmla="*/ 630752 h 1677887"/>
              <a:gd name="connsiteX219" fmla="*/ 899652 w 3422660"/>
              <a:gd name="connsiteY219" fmla="*/ 630752 h 1677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3422660" h="1677887">
                <a:moveTo>
                  <a:pt x="1887794" y="424275"/>
                </a:moveTo>
                <a:cubicBezTo>
                  <a:pt x="1882878" y="404610"/>
                  <a:pt x="1892535" y="370850"/>
                  <a:pt x="1873045" y="365281"/>
                </a:cubicBezTo>
                <a:cubicBezTo>
                  <a:pt x="1843149" y="356739"/>
                  <a:pt x="1810425" y="377531"/>
                  <a:pt x="1784555" y="394778"/>
                </a:cubicBezTo>
                <a:cubicBezTo>
                  <a:pt x="1761842" y="409920"/>
                  <a:pt x="1706768" y="449280"/>
                  <a:pt x="1681316" y="453771"/>
                </a:cubicBezTo>
                <a:cubicBezTo>
                  <a:pt x="1618193" y="464910"/>
                  <a:pt x="1553497" y="463604"/>
                  <a:pt x="1489587" y="468520"/>
                </a:cubicBezTo>
                <a:cubicBezTo>
                  <a:pt x="1460090" y="478352"/>
                  <a:pt x="1426967" y="480769"/>
                  <a:pt x="1401097" y="498016"/>
                </a:cubicBezTo>
                <a:cubicBezTo>
                  <a:pt x="1349630" y="532327"/>
                  <a:pt x="1305681" y="553272"/>
                  <a:pt x="1268361" y="601255"/>
                </a:cubicBezTo>
                <a:cubicBezTo>
                  <a:pt x="1246596" y="629238"/>
                  <a:pt x="1209368" y="689745"/>
                  <a:pt x="1209368" y="689745"/>
                </a:cubicBezTo>
                <a:cubicBezTo>
                  <a:pt x="1204452" y="709410"/>
                  <a:pt x="1213849" y="742329"/>
                  <a:pt x="1194619" y="748739"/>
                </a:cubicBezTo>
                <a:cubicBezTo>
                  <a:pt x="1177804" y="754344"/>
                  <a:pt x="1170728" y="721310"/>
                  <a:pt x="1165123" y="704494"/>
                </a:cubicBezTo>
                <a:cubicBezTo>
                  <a:pt x="1155667" y="676125"/>
                  <a:pt x="1155290" y="645501"/>
                  <a:pt x="1150374" y="616004"/>
                </a:cubicBezTo>
                <a:cubicBezTo>
                  <a:pt x="1155290" y="566843"/>
                  <a:pt x="1157610" y="517352"/>
                  <a:pt x="1165123" y="468520"/>
                </a:cubicBezTo>
                <a:cubicBezTo>
                  <a:pt x="1167487" y="453155"/>
                  <a:pt x="1176101" y="439357"/>
                  <a:pt x="1179871" y="424275"/>
                </a:cubicBezTo>
                <a:cubicBezTo>
                  <a:pt x="1185951" y="399956"/>
                  <a:pt x="1185817" y="374004"/>
                  <a:pt x="1194619" y="350533"/>
                </a:cubicBezTo>
                <a:cubicBezTo>
                  <a:pt x="1200843" y="333936"/>
                  <a:pt x="1214284" y="321036"/>
                  <a:pt x="1224116" y="306287"/>
                </a:cubicBezTo>
                <a:cubicBezTo>
                  <a:pt x="1229032" y="286623"/>
                  <a:pt x="1230880" y="265925"/>
                  <a:pt x="1238865" y="247294"/>
                </a:cubicBezTo>
                <a:cubicBezTo>
                  <a:pt x="1245847" y="231002"/>
                  <a:pt x="1259567" y="218439"/>
                  <a:pt x="1268361" y="203049"/>
                </a:cubicBezTo>
                <a:cubicBezTo>
                  <a:pt x="1343200" y="72079"/>
                  <a:pt x="1255498" y="207595"/>
                  <a:pt x="1327355" y="99810"/>
                </a:cubicBezTo>
                <a:cubicBezTo>
                  <a:pt x="1428824" y="133632"/>
                  <a:pt x="1306144" y="95953"/>
                  <a:pt x="1489587" y="129307"/>
                </a:cubicBezTo>
                <a:cubicBezTo>
                  <a:pt x="1504882" y="132088"/>
                  <a:pt x="1518656" y="140683"/>
                  <a:pt x="1533832" y="144055"/>
                </a:cubicBezTo>
                <a:cubicBezTo>
                  <a:pt x="1652159" y="170350"/>
                  <a:pt x="1588716" y="146716"/>
                  <a:pt x="1696065" y="173552"/>
                </a:cubicBezTo>
                <a:cubicBezTo>
                  <a:pt x="1711147" y="177322"/>
                  <a:pt x="1725562" y="183384"/>
                  <a:pt x="1740310" y="188300"/>
                </a:cubicBezTo>
                <a:cubicBezTo>
                  <a:pt x="1750142" y="203048"/>
                  <a:pt x="1758460" y="218928"/>
                  <a:pt x="1769807" y="232545"/>
                </a:cubicBezTo>
                <a:cubicBezTo>
                  <a:pt x="1783160" y="248568"/>
                  <a:pt x="1802482" y="259436"/>
                  <a:pt x="1814052" y="276791"/>
                </a:cubicBezTo>
                <a:cubicBezTo>
                  <a:pt x="1822675" y="289726"/>
                  <a:pt x="1823884" y="306288"/>
                  <a:pt x="1828800" y="321036"/>
                </a:cubicBezTo>
                <a:cubicBezTo>
                  <a:pt x="1891757" y="310543"/>
                  <a:pt x="1947358" y="306003"/>
                  <a:pt x="2005781" y="276791"/>
                </a:cubicBezTo>
                <a:cubicBezTo>
                  <a:pt x="2025445" y="266959"/>
                  <a:pt x="2043634" y="253334"/>
                  <a:pt x="2064774" y="247294"/>
                </a:cubicBezTo>
                <a:cubicBezTo>
                  <a:pt x="2112980" y="233521"/>
                  <a:pt x="2212258" y="217797"/>
                  <a:pt x="2212258" y="217797"/>
                </a:cubicBezTo>
                <a:cubicBezTo>
                  <a:pt x="2231923" y="207965"/>
                  <a:pt x="2252163" y="199208"/>
                  <a:pt x="2271252" y="188300"/>
                </a:cubicBezTo>
                <a:cubicBezTo>
                  <a:pt x="2286642" y="179506"/>
                  <a:pt x="2299205" y="165786"/>
                  <a:pt x="2315497" y="158804"/>
                </a:cubicBezTo>
                <a:cubicBezTo>
                  <a:pt x="2343504" y="146801"/>
                  <a:pt x="2443010" y="132635"/>
                  <a:pt x="2462981" y="129307"/>
                </a:cubicBezTo>
                <a:cubicBezTo>
                  <a:pt x="2462981" y="129307"/>
                  <a:pt x="2444832" y="159935"/>
                  <a:pt x="2433484" y="173552"/>
                </a:cubicBezTo>
                <a:cubicBezTo>
                  <a:pt x="2338852" y="287109"/>
                  <a:pt x="2432978" y="152190"/>
                  <a:pt x="2359742" y="262042"/>
                </a:cubicBezTo>
                <a:cubicBezTo>
                  <a:pt x="2354826" y="276790"/>
                  <a:pt x="2343277" y="290836"/>
                  <a:pt x="2344994" y="306287"/>
                </a:cubicBezTo>
                <a:cubicBezTo>
                  <a:pt x="2348645" y="339148"/>
                  <a:pt x="2375172" y="410208"/>
                  <a:pt x="2403987" y="439023"/>
                </a:cubicBezTo>
                <a:cubicBezTo>
                  <a:pt x="2416521" y="451557"/>
                  <a:pt x="2434615" y="457173"/>
                  <a:pt x="2448232" y="468520"/>
                </a:cubicBezTo>
                <a:cubicBezTo>
                  <a:pt x="2464255" y="481873"/>
                  <a:pt x="2477729" y="498017"/>
                  <a:pt x="2492478" y="512765"/>
                </a:cubicBezTo>
                <a:cubicBezTo>
                  <a:pt x="2497394" y="527513"/>
                  <a:pt x="2500274" y="543105"/>
                  <a:pt x="2507226" y="557010"/>
                </a:cubicBezTo>
                <a:cubicBezTo>
                  <a:pt x="2521599" y="585756"/>
                  <a:pt x="2555600" y="627380"/>
                  <a:pt x="2580968" y="645500"/>
                </a:cubicBezTo>
                <a:cubicBezTo>
                  <a:pt x="2598858" y="658279"/>
                  <a:pt x="2622373" y="661806"/>
                  <a:pt x="2639961" y="674997"/>
                </a:cubicBezTo>
                <a:cubicBezTo>
                  <a:pt x="2749949" y="757489"/>
                  <a:pt x="2645254" y="720566"/>
                  <a:pt x="2757949" y="748739"/>
                </a:cubicBezTo>
                <a:cubicBezTo>
                  <a:pt x="2816942" y="743823"/>
                  <a:pt x="2877305" y="747550"/>
                  <a:pt x="2934929" y="733991"/>
                </a:cubicBezTo>
                <a:cubicBezTo>
                  <a:pt x="2985973" y="721981"/>
                  <a:pt x="3033556" y="664861"/>
                  <a:pt x="3067665" y="630752"/>
                </a:cubicBezTo>
                <a:cubicBezTo>
                  <a:pt x="3077497" y="611087"/>
                  <a:pt x="3085509" y="590402"/>
                  <a:pt x="3097161" y="571758"/>
                </a:cubicBezTo>
                <a:cubicBezTo>
                  <a:pt x="3110189" y="550914"/>
                  <a:pt x="3127120" y="532767"/>
                  <a:pt x="3141407" y="512765"/>
                </a:cubicBezTo>
                <a:cubicBezTo>
                  <a:pt x="3151710" y="498341"/>
                  <a:pt x="3161071" y="483268"/>
                  <a:pt x="3170903" y="468520"/>
                </a:cubicBezTo>
                <a:cubicBezTo>
                  <a:pt x="3151252" y="252353"/>
                  <a:pt x="3209233" y="290435"/>
                  <a:pt x="2964426" y="321036"/>
                </a:cubicBezTo>
                <a:cubicBezTo>
                  <a:pt x="2949000" y="322964"/>
                  <a:pt x="2934929" y="330868"/>
                  <a:pt x="2920181" y="335784"/>
                </a:cubicBezTo>
                <a:cubicBezTo>
                  <a:pt x="2810329" y="409019"/>
                  <a:pt x="2945248" y="314895"/>
                  <a:pt x="2831690" y="409526"/>
                </a:cubicBezTo>
                <a:cubicBezTo>
                  <a:pt x="2818073" y="420873"/>
                  <a:pt x="2802193" y="429191"/>
                  <a:pt x="2787445" y="439023"/>
                </a:cubicBezTo>
                <a:cubicBezTo>
                  <a:pt x="2777613" y="453771"/>
                  <a:pt x="2769296" y="469651"/>
                  <a:pt x="2757949" y="483268"/>
                </a:cubicBezTo>
                <a:cubicBezTo>
                  <a:pt x="2724868" y="522965"/>
                  <a:pt x="2705133" y="524675"/>
                  <a:pt x="2684207" y="571758"/>
                </a:cubicBezTo>
                <a:cubicBezTo>
                  <a:pt x="2671579" y="600171"/>
                  <a:pt x="2654710" y="660249"/>
                  <a:pt x="2654710" y="660249"/>
                </a:cubicBezTo>
                <a:cubicBezTo>
                  <a:pt x="2659626" y="704494"/>
                  <a:pt x="2664256" y="748772"/>
                  <a:pt x="2669458" y="792984"/>
                </a:cubicBezTo>
                <a:cubicBezTo>
                  <a:pt x="2678902" y="873259"/>
                  <a:pt x="2678593" y="902092"/>
                  <a:pt x="2698955" y="969965"/>
                </a:cubicBezTo>
                <a:cubicBezTo>
                  <a:pt x="2707889" y="999746"/>
                  <a:pt x="2711205" y="1032585"/>
                  <a:pt x="2728452" y="1058455"/>
                </a:cubicBezTo>
                <a:lnTo>
                  <a:pt x="2787445" y="1146945"/>
                </a:lnTo>
                <a:cubicBezTo>
                  <a:pt x="2934929" y="1142029"/>
                  <a:pt x="3083544" y="1151081"/>
                  <a:pt x="3229897" y="1132197"/>
                </a:cubicBezTo>
                <a:cubicBezTo>
                  <a:pt x="3245315" y="1130208"/>
                  <a:pt x="3244645" y="1103498"/>
                  <a:pt x="3244645" y="1087952"/>
                </a:cubicBezTo>
                <a:cubicBezTo>
                  <a:pt x="3244645" y="1035514"/>
                  <a:pt x="3224981" y="1042068"/>
                  <a:pt x="3185652" y="1028958"/>
                </a:cubicBezTo>
                <a:cubicBezTo>
                  <a:pt x="3146323" y="1033874"/>
                  <a:pt x="3107103" y="1039763"/>
                  <a:pt x="3067665" y="1043707"/>
                </a:cubicBezTo>
                <a:cubicBezTo>
                  <a:pt x="3008761" y="1049597"/>
                  <a:pt x="2949639" y="1053095"/>
                  <a:pt x="2890684" y="1058455"/>
                </a:cubicBezTo>
                <a:lnTo>
                  <a:pt x="2743200" y="1073204"/>
                </a:lnTo>
                <a:cubicBezTo>
                  <a:pt x="2723536" y="1078120"/>
                  <a:pt x="2703697" y="1082384"/>
                  <a:pt x="2684207" y="1087952"/>
                </a:cubicBezTo>
                <a:cubicBezTo>
                  <a:pt x="2654419" y="1096463"/>
                  <a:pt x="2587005" y="1121804"/>
                  <a:pt x="2566219" y="1132197"/>
                </a:cubicBezTo>
                <a:cubicBezTo>
                  <a:pt x="2550365" y="1140124"/>
                  <a:pt x="2537469" y="1153086"/>
                  <a:pt x="2521974" y="1161694"/>
                </a:cubicBezTo>
                <a:cubicBezTo>
                  <a:pt x="2493146" y="1177710"/>
                  <a:pt x="2460924" y="1187646"/>
                  <a:pt x="2433484" y="1205939"/>
                </a:cubicBezTo>
                <a:cubicBezTo>
                  <a:pt x="2386846" y="1237031"/>
                  <a:pt x="2347388" y="1278086"/>
                  <a:pt x="2300749" y="1309178"/>
                </a:cubicBezTo>
                <a:lnTo>
                  <a:pt x="2256503" y="1338675"/>
                </a:lnTo>
                <a:cubicBezTo>
                  <a:pt x="2125555" y="1535101"/>
                  <a:pt x="2302818" y="1243977"/>
                  <a:pt x="2241755" y="1427165"/>
                </a:cubicBezTo>
                <a:cubicBezTo>
                  <a:pt x="2235159" y="1446952"/>
                  <a:pt x="2213653" y="1458202"/>
                  <a:pt x="2197510" y="1471410"/>
                </a:cubicBezTo>
                <a:cubicBezTo>
                  <a:pt x="2159461" y="1502541"/>
                  <a:pt x="2114285" y="1525138"/>
                  <a:pt x="2079523" y="1559900"/>
                </a:cubicBezTo>
                <a:lnTo>
                  <a:pt x="1991032" y="1648391"/>
                </a:lnTo>
                <a:cubicBezTo>
                  <a:pt x="1981200" y="1633642"/>
                  <a:pt x="1963141" y="1621798"/>
                  <a:pt x="1961536" y="1604145"/>
                </a:cubicBezTo>
                <a:cubicBezTo>
                  <a:pt x="1957948" y="1564673"/>
                  <a:pt x="1963750" y="1523759"/>
                  <a:pt x="1976284" y="1486158"/>
                </a:cubicBezTo>
                <a:cubicBezTo>
                  <a:pt x="1987726" y="1451833"/>
                  <a:pt x="2059140" y="1391466"/>
                  <a:pt x="2079523" y="1368171"/>
                </a:cubicBezTo>
                <a:cubicBezTo>
                  <a:pt x="2130091" y="1310379"/>
                  <a:pt x="2177846" y="1250184"/>
                  <a:pt x="2227007" y="1191191"/>
                </a:cubicBezTo>
                <a:lnTo>
                  <a:pt x="2300749" y="1102700"/>
                </a:lnTo>
                <a:cubicBezTo>
                  <a:pt x="2325329" y="1073203"/>
                  <a:pt x="2354735" y="1047134"/>
                  <a:pt x="2374490" y="1014210"/>
                </a:cubicBezTo>
                <a:lnTo>
                  <a:pt x="2462981" y="866726"/>
                </a:lnTo>
                <a:cubicBezTo>
                  <a:pt x="2467897" y="847062"/>
                  <a:pt x="2470612" y="826712"/>
                  <a:pt x="2477729" y="807733"/>
                </a:cubicBezTo>
                <a:cubicBezTo>
                  <a:pt x="2499990" y="748369"/>
                  <a:pt x="2532569" y="745156"/>
                  <a:pt x="2492478" y="674997"/>
                </a:cubicBezTo>
                <a:cubicBezTo>
                  <a:pt x="2479024" y="651452"/>
                  <a:pt x="2426698" y="638322"/>
                  <a:pt x="2403987" y="630752"/>
                </a:cubicBezTo>
                <a:cubicBezTo>
                  <a:pt x="2375932" y="636363"/>
                  <a:pt x="2316238" y="645130"/>
                  <a:pt x="2286000" y="660249"/>
                </a:cubicBezTo>
                <a:cubicBezTo>
                  <a:pt x="2233841" y="686328"/>
                  <a:pt x="2243179" y="694846"/>
                  <a:pt x="2197510" y="733991"/>
                </a:cubicBezTo>
                <a:cubicBezTo>
                  <a:pt x="2065062" y="847519"/>
                  <a:pt x="2204066" y="712686"/>
                  <a:pt x="2094271" y="822481"/>
                </a:cubicBezTo>
                <a:cubicBezTo>
                  <a:pt x="2089355" y="842146"/>
                  <a:pt x="2083920" y="861688"/>
                  <a:pt x="2079523" y="881475"/>
                </a:cubicBezTo>
                <a:cubicBezTo>
                  <a:pt x="2042075" y="1049987"/>
                  <a:pt x="2085993" y="870335"/>
                  <a:pt x="2050026" y="1014210"/>
                </a:cubicBezTo>
                <a:cubicBezTo>
                  <a:pt x="2059858" y="1033875"/>
                  <a:pt x="2065448" y="1056314"/>
                  <a:pt x="2079523" y="1073204"/>
                </a:cubicBezTo>
                <a:cubicBezTo>
                  <a:pt x="2090870" y="1086821"/>
                  <a:pt x="2119469" y="1085504"/>
                  <a:pt x="2123768" y="1102700"/>
                </a:cubicBezTo>
                <a:cubicBezTo>
                  <a:pt x="2138466" y="1161495"/>
                  <a:pt x="2107234" y="1205107"/>
                  <a:pt x="2064774" y="1235436"/>
                </a:cubicBezTo>
                <a:cubicBezTo>
                  <a:pt x="2046884" y="1248215"/>
                  <a:pt x="2025445" y="1255101"/>
                  <a:pt x="2005781" y="1264933"/>
                </a:cubicBezTo>
                <a:cubicBezTo>
                  <a:pt x="1991033" y="1284597"/>
                  <a:pt x="1980199" y="1307929"/>
                  <a:pt x="1961536" y="1323926"/>
                </a:cubicBezTo>
                <a:cubicBezTo>
                  <a:pt x="1944843" y="1338234"/>
                  <a:pt x="1922955" y="1345258"/>
                  <a:pt x="1902542" y="1353423"/>
                </a:cubicBezTo>
                <a:cubicBezTo>
                  <a:pt x="1873674" y="1364970"/>
                  <a:pt x="1844540" y="1376822"/>
                  <a:pt x="1814052" y="1382920"/>
                </a:cubicBezTo>
                <a:cubicBezTo>
                  <a:pt x="1725066" y="1400717"/>
                  <a:pt x="1764091" y="1389741"/>
                  <a:pt x="1696065" y="1412416"/>
                </a:cubicBezTo>
                <a:cubicBezTo>
                  <a:pt x="1668109" y="1431053"/>
                  <a:pt x="1579781" y="1487575"/>
                  <a:pt x="1548581" y="1515655"/>
                </a:cubicBezTo>
                <a:cubicBezTo>
                  <a:pt x="1404261" y="1645543"/>
                  <a:pt x="1513196" y="1568741"/>
                  <a:pt x="1415845" y="1633642"/>
                </a:cubicBezTo>
                <a:cubicBezTo>
                  <a:pt x="1308126" y="1597735"/>
                  <a:pt x="1334896" y="1634309"/>
                  <a:pt x="1312607" y="1545152"/>
                </a:cubicBezTo>
                <a:cubicBezTo>
                  <a:pt x="1317523" y="1505823"/>
                  <a:pt x="1314024" y="1464491"/>
                  <a:pt x="1327355" y="1427165"/>
                </a:cubicBezTo>
                <a:cubicBezTo>
                  <a:pt x="1339278" y="1393780"/>
                  <a:pt x="1366685" y="1368172"/>
                  <a:pt x="1386349" y="1338675"/>
                </a:cubicBezTo>
                <a:cubicBezTo>
                  <a:pt x="1396181" y="1323927"/>
                  <a:pt x="1403311" y="1306963"/>
                  <a:pt x="1415845" y="1294429"/>
                </a:cubicBezTo>
                <a:lnTo>
                  <a:pt x="1519084" y="1191191"/>
                </a:lnTo>
                <a:cubicBezTo>
                  <a:pt x="1337187" y="1107617"/>
                  <a:pt x="1150535" y="1033700"/>
                  <a:pt x="973394" y="940468"/>
                </a:cubicBezTo>
                <a:cubicBezTo>
                  <a:pt x="959637" y="933227"/>
                  <a:pt x="969638" y="907216"/>
                  <a:pt x="958645" y="896223"/>
                </a:cubicBezTo>
                <a:cubicBezTo>
                  <a:pt x="917364" y="854942"/>
                  <a:pt x="825627" y="858741"/>
                  <a:pt x="781665" y="851978"/>
                </a:cubicBezTo>
                <a:cubicBezTo>
                  <a:pt x="756889" y="848166"/>
                  <a:pt x="732504" y="842145"/>
                  <a:pt x="707923" y="837229"/>
                </a:cubicBezTo>
                <a:cubicBezTo>
                  <a:pt x="624349" y="842145"/>
                  <a:pt x="540575" y="844398"/>
                  <a:pt x="457200" y="851978"/>
                </a:cubicBezTo>
                <a:cubicBezTo>
                  <a:pt x="432236" y="854248"/>
                  <a:pt x="406929" y="857924"/>
                  <a:pt x="383458" y="866726"/>
                </a:cubicBezTo>
                <a:cubicBezTo>
                  <a:pt x="366861" y="872950"/>
                  <a:pt x="353961" y="886391"/>
                  <a:pt x="339213" y="896223"/>
                </a:cubicBezTo>
                <a:cubicBezTo>
                  <a:pt x="371026" y="1118917"/>
                  <a:pt x="317613" y="928217"/>
                  <a:pt x="398207" y="1028958"/>
                </a:cubicBezTo>
                <a:cubicBezTo>
                  <a:pt x="479623" y="1130728"/>
                  <a:pt x="330398" y="1018168"/>
                  <a:pt x="457200" y="1102700"/>
                </a:cubicBezTo>
                <a:cubicBezTo>
                  <a:pt x="506187" y="1200672"/>
                  <a:pt x="512654" y="1225801"/>
                  <a:pt x="575187" y="1309178"/>
                </a:cubicBezTo>
                <a:cubicBezTo>
                  <a:pt x="589935" y="1328842"/>
                  <a:pt x="598980" y="1354536"/>
                  <a:pt x="619432" y="1368171"/>
                </a:cubicBezTo>
                <a:cubicBezTo>
                  <a:pt x="645303" y="1385418"/>
                  <a:pt x="707923" y="1397668"/>
                  <a:pt x="707923" y="1397668"/>
                </a:cubicBezTo>
                <a:cubicBezTo>
                  <a:pt x="830826" y="1392752"/>
                  <a:pt x="954284" y="1395577"/>
                  <a:pt x="1076632" y="1382920"/>
                </a:cubicBezTo>
                <a:cubicBezTo>
                  <a:pt x="1098501" y="1380658"/>
                  <a:pt x="1116537" y="1364331"/>
                  <a:pt x="1135626" y="1353423"/>
                </a:cubicBezTo>
                <a:cubicBezTo>
                  <a:pt x="1171120" y="1333140"/>
                  <a:pt x="1228084" y="1287625"/>
                  <a:pt x="1253613" y="1264933"/>
                </a:cubicBezTo>
                <a:cubicBezTo>
                  <a:pt x="1274399" y="1246457"/>
                  <a:pt x="1292942" y="1225604"/>
                  <a:pt x="1312607" y="1205939"/>
                </a:cubicBezTo>
                <a:cubicBezTo>
                  <a:pt x="1354914" y="1121323"/>
                  <a:pt x="1352219" y="1133664"/>
                  <a:pt x="1386349" y="1014210"/>
                </a:cubicBezTo>
                <a:cubicBezTo>
                  <a:pt x="1393236" y="990107"/>
                  <a:pt x="1393894" y="964478"/>
                  <a:pt x="1401097" y="940468"/>
                </a:cubicBezTo>
                <a:cubicBezTo>
                  <a:pt x="1408704" y="915110"/>
                  <a:pt x="1421547" y="891606"/>
                  <a:pt x="1430594" y="866726"/>
                </a:cubicBezTo>
                <a:cubicBezTo>
                  <a:pt x="1441219" y="837506"/>
                  <a:pt x="1450258" y="807733"/>
                  <a:pt x="1460090" y="778236"/>
                </a:cubicBezTo>
                <a:lnTo>
                  <a:pt x="1474839" y="733991"/>
                </a:lnTo>
                <a:cubicBezTo>
                  <a:pt x="1479755" y="674997"/>
                  <a:pt x="1489587" y="616208"/>
                  <a:pt x="1489587" y="557010"/>
                </a:cubicBezTo>
                <a:cubicBezTo>
                  <a:pt x="1489587" y="541464"/>
                  <a:pt x="1481791" y="526670"/>
                  <a:pt x="1474839" y="512765"/>
                </a:cubicBezTo>
                <a:cubicBezTo>
                  <a:pt x="1466912" y="496911"/>
                  <a:pt x="1459183" y="479593"/>
                  <a:pt x="1445342" y="468520"/>
                </a:cubicBezTo>
                <a:cubicBezTo>
                  <a:pt x="1433203" y="458808"/>
                  <a:pt x="1416597" y="454963"/>
                  <a:pt x="1401097" y="453771"/>
                </a:cubicBezTo>
                <a:cubicBezTo>
                  <a:pt x="1288253" y="445091"/>
                  <a:pt x="1174955" y="443939"/>
                  <a:pt x="1061884" y="439023"/>
                </a:cubicBezTo>
                <a:cubicBezTo>
                  <a:pt x="1022555" y="443939"/>
                  <a:pt x="982652" y="445466"/>
                  <a:pt x="943897" y="453771"/>
                </a:cubicBezTo>
                <a:cubicBezTo>
                  <a:pt x="913495" y="460286"/>
                  <a:pt x="855407" y="483268"/>
                  <a:pt x="855407" y="483268"/>
                </a:cubicBezTo>
                <a:cubicBezTo>
                  <a:pt x="840658" y="498016"/>
                  <a:pt x="826997" y="513939"/>
                  <a:pt x="811161" y="527513"/>
                </a:cubicBezTo>
                <a:cubicBezTo>
                  <a:pt x="749223" y="580602"/>
                  <a:pt x="717378" y="580455"/>
                  <a:pt x="811161" y="557010"/>
                </a:cubicBezTo>
                <a:cubicBezTo>
                  <a:pt x="806245" y="507849"/>
                  <a:pt x="806765" y="457836"/>
                  <a:pt x="796413" y="409526"/>
                </a:cubicBezTo>
                <a:cubicBezTo>
                  <a:pt x="781565" y="340237"/>
                  <a:pt x="759715" y="358148"/>
                  <a:pt x="722671" y="306287"/>
                </a:cubicBezTo>
                <a:cubicBezTo>
                  <a:pt x="709892" y="288397"/>
                  <a:pt x="703006" y="266958"/>
                  <a:pt x="693174" y="247294"/>
                </a:cubicBezTo>
                <a:cubicBezTo>
                  <a:pt x="668593" y="252210"/>
                  <a:pt x="642903" y="253240"/>
                  <a:pt x="619432" y="262042"/>
                </a:cubicBezTo>
                <a:cubicBezTo>
                  <a:pt x="579487" y="277021"/>
                  <a:pt x="562240" y="309702"/>
                  <a:pt x="530942" y="335784"/>
                </a:cubicBezTo>
                <a:cubicBezTo>
                  <a:pt x="517325" y="347132"/>
                  <a:pt x="499945" y="353505"/>
                  <a:pt x="486697" y="365281"/>
                </a:cubicBezTo>
                <a:cubicBezTo>
                  <a:pt x="455519" y="392995"/>
                  <a:pt x="432916" y="430632"/>
                  <a:pt x="398207" y="453771"/>
                </a:cubicBezTo>
                <a:lnTo>
                  <a:pt x="309716" y="512765"/>
                </a:lnTo>
                <a:cubicBezTo>
                  <a:pt x="294968" y="522597"/>
                  <a:pt x="278005" y="529728"/>
                  <a:pt x="265471" y="542262"/>
                </a:cubicBezTo>
                <a:cubicBezTo>
                  <a:pt x="164447" y="643286"/>
                  <a:pt x="211690" y="607613"/>
                  <a:pt x="132736" y="660249"/>
                </a:cubicBezTo>
                <a:cubicBezTo>
                  <a:pt x="113071" y="689746"/>
                  <a:pt x="98809" y="723672"/>
                  <a:pt x="73742" y="748739"/>
                </a:cubicBezTo>
                <a:cubicBezTo>
                  <a:pt x="13951" y="808530"/>
                  <a:pt x="38825" y="774329"/>
                  <a:pt x="0" y="851978"/>
                </a:cubicBezTo>
                <a:cubicBezTo>
                  <a:pt x="4916" y="871642"/>
                  <a:pt x="1773" y="895399"/>
                  <a:pt x="14749" y="910971"/>
                </a:cubicBezTo>
                <a:cubicBezTo>
                  <a:pt x="28769" y="927795"/>
                  <a:pt x="94518" y="947393"/>
                  <a:pt x="117987" y="955216"/>
                </a:cubicBezTo>
                <a:cubicBezTo>
                  <a:pt x="142568" y="974881"/>
                  <a:pt x="164212" y="998923"/>
                  <a:pt x="191729" y="1014210"/>
                </a:cubicBezTo>
                <a:cubicBezTo>
                  <a:pt x="209448" y="1024054"/>
                  <a:pt x="235657" y="1015398"/>
                  <a:pt x="250723" y="1028958"/>
                </a:cubicBezTo>
                <a:cubicBezTo>
                  <a:pt x="281210" y="1056397"/>
                  <a:pt x="369109" y="1191788"/>
                  <a:pt x="398207" y="1235436"/>
                </a:cubicBezTo>
                <a:lnTo>
                  <a:pt x="457200" y="1323926"/>
                </a:lnTo>
                <a:lnTo>
                  <a:pt x="501445" y="1353423"/>
                </a:lnTo>
                <a:cubicBezTo>
                  <a:pt x="604684" y="1348507"/>
                  <a:pt x="708438" y="1327261"/>
                  <a:pt x="811161" y="1338675"/>
                </a:cubicBezTo>
                <a:cubicBezTo>
                  <a:pt x="831891" y="1340978"/>
                  <a:pt x="778485" y="1365566"/>
                  <a:pt x="766916" y="1382920"/>
                </a:cubicBezTo>
                <a:cubicBezTo>
                  <a:pt x="758293" y="1395855"/>
                  <a:pt x="757084" y="1412417"/>
                  <a:pt x="752168" y="1427165"/>
                </a:cubicBezTo>
                <a:cubicBezTo>
                  <a:pt x="775335" y="1496667"/>
                  <a:pt x="768528" y="1511009"/>
                  <a:pt x="884903" y="1530404"/>
                </a:cubicBezTo>
                <a:cubicBezTo>
                  <a:pt x="1101883" y="1566566"/>
                  <a:pt x="1003855" y="1545393"/>
                  <a:pt x="1179871" y="1589397"/>
                </a:cubicBezTo>
                <a:cubicBezTo>
                  <a:pt x="1179878" y="1589399"/>
                  <a:pt x="1297851" y="1618891"/>
                  <a:pt x="1297858" y="1618894"/>
                </a:cubicBezTo>
                <a:cubicBezTo>
                  <a:pt x="1317523" y="1628726"/>
                  <a:pt x="1336644" y="1639730"/>
                  <a:pt x="1356852" y="1648391"/>
                </a:cubicBezTo>
                <a:cubicBezTo>
                  <a:pt x="1396533" y="1665397"/>
                  <a:pt x="1431558" y="1669231"/>
                  <a:pt x="1474839" y="1677887"/>
                </a:cubicBezTo>
                <a:cubicBezTo>
                  <a:pt x="1553497" y="1672971"/>
                  <a:pt x="1632966" y="1675431"/>
                  <a:pt x="1710813" y="1663139"/>
                </a:cubicBezTo>
                <a:cubicBezTo>
                  <a:pt x="1728321" y="1660375"/>
                  <a:pt x="1738766" y="1640624"/>
                  <a:pt x="1755058" y="1633642"/>
                </a:cubicBezTo>
                <a:cubicBezTo>
                  <a:pt x="1773689" y="1625657"/>
                  <a:pt x="1794387" y="1623810"/>
                  <a:pt x="1814052" y="1618894"/>
                </a:cubicBezTo>
                <a:cubicBezTo>
                  <a:pt x="1833716" y="1623810"/>
                  <a:pt x="1853555" y="1628073"/>
                  <a:pt x="1873045" y="1633642"/>
                </a:cubicBezTo>
                <a:cubicBezTo>
                  <a:pt x="1887993" y="1637913"/>
                  <a:pt x="1901744" y="1648391"/>
                  <a:pt x="1917290" y="1648391"/>
                </a:cubicBezTo>
                <a:cubicBezTo>
                  <a:pt x="2020646" y="1648391"/>
                  <a:pt x="2123768" y="1638558"/>
                  <a:pt x="2227007" y="1633642"/>
                </a:cubicBezTo>
                <a:cubicBezTo>
                  <a:pt x="2336866" y="1560402"/>
                  <a:pt x="2201932" y="1654537"/>
                  <a:pt x="2315497" y="1559900"/>
                </a:cubicBezTo>
                <a:cubicBezTo>
                  <a:pt x="2361157" y="1521850"/>
                  <a:pt x="2365965" y="1539389"/>
                  <a:pt x="2403987" y="1486158"/>
                </a:cubicBezTo>
                <a:cubicBezTo>
                  <a:pt x="2416766" y="1468268"/>
                  <a:pt x="2422172" y="1446017"/>
                  <a:pt x="2433484" y="1427165"/>
                </a:cubicBezTo>
                <a:cubicBezTo>
                  <a:pt x="2451723" y="1396766"/>
                  <a:pt x="2472814" y="1368172"/>
                  <a:pt x="2492478" y="1338675"/>
                </a:cubicBezTo>
                <a:cubicBezTo>
                  <a:pt x="2502310" y="1323927"/>
                  <a:pt x="2514047" y="1310283"/>
                  <a:pt x="2521974" y="1294429"/>
                </a:cubicBezTo>
                <a:cubicBezTo>
                  <a:pt x="2547245" y="1243888"/>
                  <a:pt x="2562385" y="1209839"/>
                  <a:pt x="2595716" y="1161694"/>
                </a:cubicBezTo>
                <a:cubicBezTo>
                  <a:pt x="2623699" y="1121274"/>
                  <a:pt x="2662222" y="1087679"/>
                  <a:pt x="2684207" y="1043707"/>
                </a:cubicBezTo>
                <a:cubicBezTo>
                  <a:pt x="2723031" y="966057"/>
                  <a:pt x="2698157" y="1000259"/>
                  <a:pt x="2757949" y="940468"/>
                </a:cubicBezTo>
                <a:cubicBezTo>
                  <a:pt x="2772697" y="950300"/>
                  <a:pt x="2787770" y="959662"/>
                  <a:pt x="2802194" y="969965"/>
                </a:cubicBezTo>
                <a:cubicBezTo>
                  <a:pt x="2822196" y="984252"/>
                  <a:pt x="2837340" y="1008248"/>
                  <a:pt x="2861187" y="1014210"/>
                </a:cubicBezTo>
                <a:lnTo>
                  <a:pt x="2920181" y="999462"/>
                </a:lnTo>
                <a:cubicBezTo>
                  <a:pt x="2987092" y="945933"/>
                  <a:pt x="2982529" y="941137"/>
                  <a:pt x="3052916" y="910971"/>
                </a:cubicBezTo>
                <a:cubicBezTo>
                  <a:pt x="3101583" y="890114"/>
                  <a:pt x="3158041" y="883747"/>
                  <a:pt x="3200400" y="851978"/>
                </a:cubicBezTo>
                <a:cubicBezTo>
                  <a:pt x="3273574" y="797098"/>
                  <a:pt x="3238942" y="821368"/>
                  <a:pt x="3303639" y="778236"/>
                </a:cubicBezTo>
                <a:cubicBezTo>
                  <a:pt x="3313471" y="758571"/>
                  <a:pt x="3320357" y="737133"/>
                  <a:pt x="3333136" y="719242"/>
                </a:cubicBezTo>
                <a:cubicBezTo>
                  <a:pt x="3374450" y="661403"/>
                  <a:pt x="3422660" y="665941"/>
                  <a:pt x="3303639" y="689745"/>
                </a:cubicBezTo>
                <a:lnTo>
                  <a:pt x="3215149" y="778236"/>
                </a:lnTo>
                <a:cubicBezTo>
                  <a:pt x="3182528" y="810857"/>
                  <a:pt x="3161942" y="825656"/>
                  <a:pt x="3141407" y="866726"/>
                </a:cubicBezTo>
                <a:cubicBezTo>
                  <a:pt x="3134455" y="880631"/>
                  <a:pt x="3131574" y="896223"/>
                  <a:pt x="3126658" y="910971"/>
                </a:cubicBezTo>
                <a:cubicBezTo>
                  <a:pt x="3131574" y="930636"/>
                  <a:pt x="3135838" y="950475"/>
                  <a:pt x="3141407" y="969965"/>
                </a:cubicBezTo>
                <a:cubicBezTo>
                  <a:pt x="3145678" y="984913"/>
                  <a:pt x="3156155" y="998664"/>
                  <a:pt x="3156155" y="1014210"/>
                </a:cubicBezTo>
                <a:cubicBezTo>
                  <a:pt x="3156155" y="1063617"/>
                  <a:pt x="3152516" y="1113553"/>
                  <a:pt x="3141407" y="1161694"/>
                </a:cubicBezTo>
                <a:cubicBezTo>
                  <a:pt x="3136081" y="1184772"/>
                  <a:pt x="3082388" y="1238733"/>
                  <a:pt x="3067665" y="1250184"/>
                </a:cubicBezTo>
                <a:cubicBezTo>
                  <a:pt x="2974906" y="1322330"/>
                  <a:pt x="2996755" y="1306248"/>
                  <a:pt x="2890684" y="1323926"/>
                </a:cubicBezTo>
                <a:cubicBezTo>
                  <a:pt x="2875936" y="1319010"/>
                  <a:pt x="2861387" y="1313449"/>
                  <a:pt x="2846439" y="1309178"/>
                </a:cubicBezTo>
                <a:cubicBezTo>
                  <a:pt x="2826949" y="1303609"/>
                  <a:pt x="2804051" y="1306053"/>
                  <a:pt x="2787445" y="1294429"/>
                </a:cubicBezTo>
                <a:cubicBezTo>
                  <a:pt x="2753271" y="1270507"/>
                  <a:pt x="2698955" y="1205939"/>
                  <a:pt x="2698955" y="1205939"/>
                </a:cubicBezTo>
                <a:cubicBezTo>
                  <a:pt x="2655527" y="1075651"/>
                  <a:pt x="2679623" y="1161015"/>
                  <a:pt x="2669458" y="881475"/>
                </a:cubicBezTo>
                <a:cubicBezTo>
                  <a:pt x="2649011" y="319191"/>
                  <a:pt x="2711161" y="519883"/>
                  <a:pt x="2639961" y="306287"/>
                </a:cubicBezTo>
                <a:cubicBezTo>
                  <a:pt x="2614986" y="106478"/>
                  <a:pt x="2637488" y="263183"/>
                  <a:pt x="2610465" y="114558"/>
                </a:cubicBezTo>
                <a:cubicBezTo>
                  <a:pt x="2605116" y="85137"/>
                  <a:pt x="2610552" y="52031"/>
                  <a:pt x="2595716" y="26068"/>
                </a:cubicBezTo>
                <a:cubicBezTo>
                  <a:pt x="2588003" y="12570"/>
                  <a:pt x="2566219" y="16236"/>
                  <a:pt x="2551471" y="11320"/>
                </a:cubicBezTo>
                <a:cubicBezTo>
                  <a:pt x="2512142" y="16236"/>
                  <a:pt x="2472480" y="18978"/>
                  <a:pt x="2433484" y="26068"/>
                </a:cubicBezTo>
                <a:cubicBezTo>
                  <a:pt x="2393435" y="33349"/>
                  <a:pt x="2367713" y="54255"/>
                  <a:pt x="2330245" y="70313"/>
                </a:cubicBezTo>
                <a:cubicBezTo>
                  <a:pt x="2300619" y="83010"/>
                  <a:pt x="2256950" y="92324"/>
                  <a:pt x="2227007" y="99810"/>
                </a:cubicBezTo>
                <a:cubicBezTo>
                  <a:pt x="2192594" y="94894"/>
                  <a:pt x="2157305" y="94209"/>
                  <a:pt x="2123768" y="85062"/>
                </a:cubicBezTo>
                <a:cubicBezTo>
                  <a:pt x="2102557" y="79277"/>
                  <a:pt x="2085833" y="61883"/>
                  <a:pt x="2064774" y="55565"/>
                </a:cubicBezTo>
                <a:cubicBezTo>
                  <a:pt x="2036132" y="46972"/>
                  <a:pt x="2005781" y="45732"/>
                  <a:pt x="1976284" y="40816"/>
                </a:cubicBezTo>
                <a:cubicBezTo>
                  <a:pt x="1941871" y="45732"/>
                  <a:pt x="1907132" y="48747"/>
                  <a:pt x="1873045" y="55565"/>
                </a:cubicBezTo>
                <a:cubicBezTo>
                  <a:pt x="1857801" y="58614"/>
                  <a:pt x="1844346" y="70313"/>
                  <a:pt x="1828800" y="70313"/>
                </a:cubicBezTo>
                <a:cubicBezTo>
                  <a:pt x="1798896" y="70313"/>
                  <a:pt x="1769807" y="60481"/>
                  <a:pt x="1740310" y="55565"/>
                </a:cubicBezTo>
                <a:cubicBezTo>
                  <a:pt x="1725562" y="50649"/>
                  <a:pt x="1710354" y="46940"/>
                  <a:pt x="1696065" y="40816"/>
                </a:cubicBezTo>
                <a:cubicBezTo>
                  <a:pt x="1675857" y="32155"/>
                  <a:pt x="1659026" y="12476"/>
                  <a:pt x="1637071" y="11320"/>
                </a:cubicBezTo>
                <a:cubicBezTo>
                  <a:pt x="1563267" y="7436"/>
                  <a:pt x="1489587" y="21152"/>
                  <a:pt x="1415845" y="26068"/>
                </a:cubicBezTo>
                <a:cubicBezTo>
                  <a:pt x="1267131" y="75638"/>
                  <a:pt x="1497821" y="0"/>
                  <a:pt x="1312607" y="55565"/>
                </a:cubicBezTo>
                <a:cubicBezTo>
                  <a:pt x="1282826" y="64500"/>
                  <a:pt x="1254280" y="77521"/>
                  <a:pt x="1224116" y="85062"/>
                </a:cubicBezTo>
                <a:cubicBezTo>
                  <a:pt x="1204452" y="89978"/>
                  <a:pt x="1184538" y="93986"/>
                  <a:pt x="1165123" y="99810"/>
                </a:cubicBezTo>
                <a:cubicBezTo>
                  <a:pt x="1135342" y="108744"/>
                  <a:pt x="1106129" y="119475"/>
                  <a:pt x="1076632" y="129307"/>
                </a:cubicBezTo>
                <a:cubicBezTo>
                  <a:pt x="1061884" y="134223"/>
                  <a:pt x="1047631" y="141006"/>
                  <a:pt x="1032387" y="144055"/>
                </a:cubicBezTo>
                <a:cubicBezTo>
                  <a:pt x="938769" y="162779"/>
                  <a:pt x="982964" y="152724"/>
                  <a:pt x="899652" y="173552"/>
                </a:cubicBezTo>
                <a:cubicBezTo>
                  <a:pt x="818821" y="227440"/>
                  <a:pt x="847480" y="187195"/>
                  <a:pt x="914400" y="321036"/>
                </a:cubicBezTo>
                <a:lnTo>
                  <a:pt x="943897" y="380029"/>
                </a:lnTo>
                <a:cubicBezTo>
                  <a:pt x="962458" y="454273"/>
                  <a:pt x="1001737" y="553187"/>
                  <a:pt x="958645" y="630752"/>
                </a:cubicBezTo>
                <a:cubicBezTo>
                  <a:pt x="949095" y="647942"/>
                  <a:pt x="919316" y="630752"/>
                  <a:pt x="899652" y="63075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8610600" y="1981200"/>
            <a:ext cx="215270" cy="2389239"/>
          </a:xfrm>
          <a:custGeom>
            <a:avLst/>
            <a:gdLst>
              <a:gd name="connsiteX0" fmla="*/ 44245 w 215270"/>
              <a:gd name="connsiteY0" fmla="*/ 0 h 2389239"/>
              <a:gd name="connsiteX1" fmla="*/ 58993 w 215270"/>
              <a:gd name="connsiteY1" fmla="*/ 58994 h 2389239"/>
              <a:gd name="connsiteX2" fmla="*/ 103238 w 215270"/>
              <a:gd name="connsiteY2" fmla="*/ 73742 h 2389239"/>
              <a:gd name="connsiteX3" fmla="*/ 147484 w 215270"/>
              <a:gd name="connsiteY3" fmla="*/ 250723 h 2389239"/>
              <a:gd name="connsiteX4" fmla="*/ 162232 w 215270"/>
              <a:gd name="connsiteY4" fmla="*/ 442452 h 2389239"/>
              <a:gd name="connsiteX5" fmla="*/ 191729 w 215270"/>
              <a:gd name="connsiteY5" fmla="*/ 693175 h 2389239"/>
              <a:gd name="connsiteX6" fmla="*/ 191729 w 215270"/>
              <a:gd name="connsiteY6" fmla="*/ 1371600 h 2389239"/>
              <a:gd name="connsiteX7" fmla="*/ 176980 w 215270"/>
              <a:gd name="connsiteY7" fmla="*/ 1460091 h 2389239"/>
              <a:gd name="connsiteX8" fmla="*/ 162232 w 215270"/>
              <a:gd name="connsiteY8" fmla="*/ 1578078 h 2389239"/>
              <a:gd name="connsiteX9" fmla="*/ 147484 w 215270"/>
              <a:gd name="connsiteY9" fmla="*/ 1666568 h 2389239"/>
              <a:gd name="connsiteX10" fmla="*/ 117987 w 215270"/>
              <a:gd name="connsiteY10" fmla="*/ 1873045 h 2389239"/>
              <a:gd name="connsiteX11" fmla="*/ 103238 w 215270"/>
              <a:gd name="connsiteY11" fmla="*/ 1961536 h 2389239"/>
              <a:gd name="connsiteX12" fmla="*/ 88490 w 215270"/>
              <a:gd name="connsiteY12" fmla="*/ 2005781 h 2389239"/>
              <a:gd name="connsiteX13" fmla="*/ 58993 w 215270"/>
              <a:gd name="connsiteY13" fmla="*/ 2182762 h 2389239"/>
              <a:gd name="connsiteX14" fmla="*/ 44245 w 215270"/>
              <a:gd name="connsiteY14" fmla="*/ 2256504 h 2389239"/>
              <a:gd name="connsiteX15" fmla="*/ 14748 w 215270"/>
              <a:gd name="connsiteY15" fmla="*/ 2344994 h 2389239"/>
              <a:gd name="connsiteX16" fmla="*/ 0 w 215270"/>
              <a:gd name="connsiteY16" fmla="*/ 2389239 h 238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5270" h="2389239">
                <a:moveTo>
                  <a:pt x="44245" y="0"/>
                </a:moveTo>
                <a:cubicBezTo>
                  <a:pt x="49161" y="19665"/>
                  <a:pt x="46331" y="43166"/>
                  <a:pt x="58993" y="58994"/>
                </a:cubicBezTo>
                <a:cubicBezTo>
                  <a:pt x="68704" y="71133"/>
                  <a:pt x="94202" y="61092"/>
                  <a:pt x="103238" y="73742"/>
                </a:cubicBezTo>
                <a:cubicBezTo>
                  <a:pt x="128642" y="109307"/>
                  <a:pt x="140655" y="209750"/>
                  <a:pt x="147484" y="250723"/>
                </a:cubicBezTo>
                <a:cubicBezTo>
                  <a:pt x="152400" y="314633"/>
                  <a:pt x="156429" y="378617"/>
                  <a:pt x="162232" y="442452"/>
                </a:cubicBezTo>
                <a:cubicBezTo>
                  <a:pt x="168609" y="512599"/>
                  <a:pt x="182808" y="621811"/>
                  <a:pt x="191729" y="693175"/>
                </a:cubicBezTo>
                <a:cubicBezTo>
                  <a:pt x="210495" y="1030970"/>
                  <a:pt x="215270" y="971410"/>
                  <a:pt x="191729" y="1371600"/>
                </a:cubicBezTo>
                <a:cubicBezTo>
                  <a:pt x="189973" y="1401452"/>
                  <a:pt x="181209" y="1430488"/>
                  <a:pt x="176980" y="1460091"/>
                </a:cubicBezTo>
                <a:cubicBezTo>
                  <a:pt x="171375" y="1499328"/>
                  <a:pt x="167837" y="1538841"/>
                  <a:pt x="162232" y="1578078"/>
                </a:cubicBezTo>
                <a:cubicBezTo>
                  <a:pt x="158003" y="1607681"/>
                  <a:pt x="151920" y="1636995"/>
                  <a:pt x="147484" y="1666568"/>
                </a:cubicBezTo>
                <a:cubicBezTo>
                  <a:pt x="137171" y="1735323"/>
                  <a:pt x="129417" y="1804467"/>
                  <a:pt x="117987" y="1873045"/>
                </a:cubicBezTo>
                <a:cubicBezTo>
                  <a:pt x="113071" y="1902542"/>
                  <a:pt x="109725" y="1932344"/>
                  <a:pt x="103238" y="1961536"/>
                </a:cubicBezTo>
                <a:cubicBezTo>
                  <a:pt x="99866" y="1976712"/>
                  <a:pt x="93406" y="1991033"/>
                  <a:pt x="88490" y="2005781"/>
                </a:cubicBezTo>
                <a:cubicBezTo>
                  <a:pt x="64421" y="2198335"/>
                  <a:pt x="86836" y="2057468"/>
                  <a:pt x="58993" y="2182762"/>
                </a:cubicBezTo>
                <a:cubicBezTo>
                  <a:pt x="53555" y="2207233"/>
                  <a:pt x="50841" y="2232320"/>
                  <a:pt x="44245" y="2256504"/>
                </a:cubicBezTo>
                <a:cubicBezTo>
                  <a:pt x="36064" y="2286501"/>
                  <a:pt x="24580" y="2315497"/>
                  <a:pt x="14748" y="2344994"/>
                </a:cubicBezTo>
                <a:lnTo>
                  <a:pt x="0" y="2389239"/>
                </a:lnTo>
              </a:path>
            </a:pathLst>
          </a:cu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105400" y="1143000"/>
            <a:ext cx="3581400" cy="1905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Flowchart: Connector 40"/>
          <p:cNvSpPr/>
          <p:nvPr/>
        </p:nvSpPr>
        <p:spPr>
          <a:xfrm>
            <a:off x="5791200" y="2057400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2" name="Freeform 41"/>
          <p:cNvSpPr/>
          <p:nvPr/>
        </p:nvSpPr>
        <p:spPr>
          <a:xfrm>
            <a:off x="5472545" y="1443354"/>
            <a:ext cx="2584442" cy="1221062"/>
          </a:xfrm>
          <a:custGeom>
            <a:avLst/>
            <a:gdLst>
              <a:gd name="connsiteX0" fmla="*/ 0 w 2584442"/>
              <a:gd name="connsiteY0" fmla="*/ 454719 h 1221062"/>
              <a:gd name="connsiteX1" fmla="*/ 145473 w 2584442"/>
              <a:gd name="connsiteY1" fmla="*/ 350810 h 1221062"/>
              <a:gd name="connsiteX2" fmla="*/ 207819 w 2584442"/>
              <a:gd name="connsiteY2" fmla="*/ 288464 h 1221062"/>
              <a:gd name="connsiteX3" fmla="*/ 519546 w 2584442"/>
              <a:gd name="connsiteY3" fmla="*/ 267682 h 1221062"/>
              <a:gd name="connsiteX4" fmla="*/ 1080655 w 2584442"/>
              <a:gd name="connsiteY4" fmla="*/ 205337 h 1221062"/>
              <a:gd name="connsiteX5" fmla="*/ 1059873 w 2584442"/>
              <a:gd name="connsiteY5" fmla="*/ 288464 h 1221062"/>
              <a:gd name="connsiteX6" fmla="*/ 935182 w 2584442"/>
              <a:gd name="connsiteY6" fmla="*/ 371591 h 1221062"/>
              <a:gd name="connsiteX7" fmla="*/ 498764 w 2584442"/>
              <a:gd name="connsiteY7" fmla="*/ 413155 h 1221062"/>
              <a:gd name="connsiteX8" fmla="*/ 394855 w 2584442"/>
              <a:gd name="connsiteY8" fmla="*/ 517064 h 1221062"/>
              <a:gd name="connsiteX9" fmla="*/ 332510 w 2584442"/>
              <a:gd name="connsiteY9" fmla="*/ 537846 h 1221062"/>
              <a:gd name="connsiteX10" fmla="*/ 145473 w 2584442"/>
              <a:gd name="connsiteY10" fmla="*/ 683319 h 1221062"/>
              <a:gd name="connsiteX11" fmla="*/ 124691 w 2584442"/>
              <a:gd name="connsiteY11" fmla="*/ 745664 h 1221062"/>
              <a:gd name="connsiteX12" fmla="*/ 166255 w 2584442"/>
              <a:gd name="connsiteY12" fmla="*/ 1036610 h 1221062"/>
              <a:gd name="connsiteX13" fmla="*/ 249382 w 2584442"/>
              <a:gd name="connsiteY13" fmla="*/ 1161301 h 1221062"/>
              <a:gd name="connsiteX14" fmla="*/ 311728 w 2584442"/>
              <a:gd name="connsiteY14" fmla="*/ 1202864 h 1221062"/>
              <a:gd name="connsiteX15" fmla="*/ 519546 w 2584442"/>
              <a:gd name="connsiteY15" fmla="*/ 1140519 h 1221062"/>
              <a:gd name="connsiteX16" fmla="*/ 623455 w 2584442"/>
              <a:gd name="connsiteY16" fmla="*/ 1119737 h 1221062"/>
              <a:gd name="connsiteX17" fmla="*/ 685800 w 2584442"/>
              <a:gd name="connsiteY17" fmla="*/ 1098955 h 1221062"/>
              <a:gd name="connsiteX18" fmla="*/ 727364 w 2584442"/>
              <a:gd name="connsiteY18" fmla="*/ 1036610 h 1221062"/>
              <a:gd name="connsiteX19" fmla="*/ 748146 w 2584442"/>
              <a:gd name="connsiteY19" fmla="*/ 704101 h 1221062"/>
              <a:gd name="connsiteX20" fmla="*/ 914400 w 2584442"/>
              <a:gd name="connsiteY20" fmla="*/ 662537 h 1221062"/>
              <a:gd name="connsiteX21" fmla="*/ 997528 w 2584442"/>
              <a:gd name="connsiteY21" fmla="*/ 641755 h 1221062"/>
              <a:gd name="connsiteX22" fmla="*/ 1288473 w 2584442"/>
              <a:gd name="connsiteY22" fmla="*/ 641755 h 1221062"/>
              <a:gd name="connsiteX23" fmla="*/ 1309255 w 2584442"/>
              <a:gd name="connsiteY23" fmla="*/ 579410 h 1221062"/>
              <a:gd name="connsiteX24" fmla="*/ 1288473 w 2584442"/>
              <a:gd name="connsiteY24" fmla="*/ 80646 h 1221062"/>
              <a:gd name="connsiteX25" fmla="*/ 1350819 w 2584442"/>
              <a:gd name="connsiteY25" fmla="*/ 39082 h 1221062"/>
              <a:gd name="connsiteX26" fmla="*/ 1600200 w 2584442"/>
              <a:gd name="connsiteY26" fmla="*/ 59864 h 1221062"/>
              <a:gd name="connsiteX27" fmla="*/ 1620982 w 2584442"/>
              <a:gd name="connsiteY27" fmla="*/ 350810 h 1221062"/>
              <a:gd name="connsiteX28" fmla="*/ 1537855 w 2584442"/>
              <a:gd name="connsiteY28" fmla="*/ 413155 h 1221062"/>
              <a:gd name="connsiteX29" fmla="*/ 1496291 w 2584442"/>
              <a:gd name="connsiteY29" fmla="*/ 537846 h 1221062"/>
              <a:gd name="connsiteX30" fmla="*/ 1454728 w 2584442"/>
              <a:gd name="connsiteY30" fmla="*/ 745664 h 1221062"/>
              <a:gd name="connsiteX31" fmla="*/ 1475510 w 2584442"/>
              <a:gd name="connsiteY31" fmla="*/ 911919 h 1221062"/>
              <a:gd name="connsiteX32" fmla="*/ 1537855 w 2584442"/>
              <a:gd name="connsiteY32" fmla="*/ 932701 h 1221062"/>
              <a:gd name="connsiteX33" fmla="*/ 1683328 w 2584442"/>
              <a:gd name="connsiteY33" fmla="*/ 953482 h 1221062"/>
              <a:gd name="connsiteX34" fmla="*/ 1745673 w 2584442"/>
              <a:gd name="connsiteY34" fmla="*/ 974264 h 1221062"/>
              <a:gd name="connsiteX35" fmla="*/ 2119746 w 2584442"/>
              <a:gd name="connsiteY35" fmla="*/ 932701 h 1221062"/>
              <a:gd name="connsiteX36" fmla="*/ 2265219 w 2584442"/>
              <a:gd name="connsiteY36" fmla="*/ 849573 h 1221062"/>
              <a:gd name="connsiteX37" fmla="*/ 2327564 w 2584442"/>
              <a:gd name="connsiteY37" fmla="*/ 828791 h 1221062"/>
              <a:gd name="connsiteX38" fmla="*/ 2348346 w 2584442"/>
              <a:gd name="connsiteY38" fmla="*/ 745664 h 1221062"/>
              <a:gd name="connsiteX39" fmla="*/ 2473037 w 2584442"/>
              <a:gd name="connsiteY39" fmla="*/ 620973 h 1221062"/>
              <a:gd name="connsiteX40" fmla="*/ 2369128 w 2584442"/>
              <a:gd name="connsiteY40" fmla="*/ 184555 h 1221062"/>
              <a:gd name="connsiteX41" fmla="*/ 2306782 w 2584442"/>
              <a:gd name="connsiteY41" fmla="*/ 246901 h 1221062"/>
              <a:gd name="connsiteX42" fmla="*/ 2265219 w 2584442"/>
              <a:gd name="connsiteY42" fmla="*/ 330028 h 1221062"/>
              <a:gd name="connsiteX43" fmla="*/ 2140528 w 2584442"/>
              <a:gd name="connsiteY43" fmla="*/ 392373 h 1221062"/>
              <a:gd name="connsiteX44" fmla="*/ 2098964 w 2584442"/>
              <a:gd name="connsiteY44" fmla="*/ 454719 h 1221062"/>
              <a:gd name="connsiteX45" fmla="*/ 1953491 w 2584442"/>
              <a:gd name="connsiteY45" fmla="*/ 517064 h 1221062"/>
              <a:gd name="connsiteX46" fmla="*/ 1911928 w 2584442"/>
              <a:gd name="connsiteY46" fmla="*/ 641755 h 1221062"/>
              <a:gd name="connsiteX47" fmla="*/ 1891146 w 2584442"/>
              <a:gd name="connsiteY47" fmla="*/ 724882 h 1221062"/>
              <a:gd name="connsiteX48" fmla="*/ 1766455 w 2584442"/>
              <a:gd name="connsiteY48" fmla="*/ 766446 h 1221062"/>
              <a:gd name="connsiteX49" fmla="*/ 1579419 w 2584442"/>
              <a:gd name="connsiteY49" fmla="*/ 745664 h 1221062"/>
              <a:gd name="connsiteX50" fmla="*/ 1600200 w 2584442"/>
              <a:gd name="connsiteY50" fmla="*/ 620973 h 1221062"/>
              <a:gd name="connsiteX51" fmla="*/ 1662546 w 2584442"/>
              <a:gd name="connsiteY51" fmla="*/ 600191 h 1221062"/>
              <a:gd name="connsiteX52" fmla="*/ 1787237 w 2584442"/>
              <a:gd name="connsiteY52" fmla="*/ 537846 h 1221062"/>
              <a:gd name="connsiteX53" fmla="*/ 1828800 w 2584442"/>
              <a:gd name="connsiteY53" fmla="*/ 288464 h 1221062"/>
              <a:gd name="connsiteX54" fmla="*/ 1849582 w 2584442"/>
              <a:gd name="connsiteY54" fmla="*/ 184555 h 1221062"/>
              <a:gd name="connsiteX55" fmla="*/ 1787237 w 2584442"/>
              <a:gd name="connsiteY55" fmla="*/ 142991 h 1221062"/>
              <a:gd name="connsiteX56" fmla="*/ 1745673 w 2584442"/>
              <a:gd name="connsiteY56" fmla="*/ 80646 h 1221062"/>
              <a:gd name="connsiteX57" fmla="*/ 1683328 w 2584442"/>
              <a:gd name="connsiteY57" fmla="*/ 122210 h 1221062"/>
              <a:gd name="connsiteX58" fmla="*/ 1558637 w 2584442"/>
              <a:gd name="connsiteY58" fmla="*/ 163773 h 1221062"/>
              <a:gd name="connsiteX59" fmla="*/ 1537855 w 2584442"/>
              <a:gd name="connsiteY59" fmla="*/ 226119 h 1221062"/>
              <a:gd name="connsiteX60" fmla="*/ 1433946 w 2584442"/>
              <a:gd name="connsiteY60" fmla="*/ 350810 h 1221062"/>
              <a:gd name="connsiteX61" fmla="*/ 1413164 w 2584442"/>
              <a:gd name="connsiteY61" fmla="*/ 433937 h 1221062"/>
              <a:gd name="connsiteX62" fmla="*/ 1350819 w 2584442"/>
              <a:gd name="connsiteY62" fmla="*/ 496282 h 1221062"/>
              <a:gd name="connsiteX63" fmla="*/ 1330037 w 2584442"/>
              <a:gd name="connsiteY63" fmla="*/ 641755 h 1221062"/>
              <a:gd name="connsiteX64" fmla="*/ 1163782 w 2584442"/>
              <a:gd name="connsiteY64" fmla="*/ 704101 h 1221062"/>
              <a:gd name="connsiteX65" fmla="*/ 1143000 w 2584442"/>
              <a:gd name="connsiteY65" fmla="*/ 891137 h 1221062"/>
              <a:gd name="connsiteX66" fmla="*/ 1101437 w 2584442"/>
              <a:gd name="connsiteY66" fmla="*/ 995046 h 1221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84442" h="1221062">
                <a:moveTo>
                  <a:pt x="0" y="454719"/>
                </a:moveTo>
                <a:cubicBezTo>
                  <a:pt x="49340" y="421826"/>
                  <a:pt x="100364" y="389474"/>
                  <a:pt x="145473" y="350810"/>
                </a:cubicBezTo>
                <a:cubicBezTo>
                  <a:pt x="167788" y="331683"/>
                  <a:pt x="179129" y="294840"/>
                  <a:pt x="207819" y="288464"/>
                </a:cubicBezTo>
                <a:cubicBezTo>
                  <a:pt x="309479" y="265873"/>
                  <a:pt x="415637" y="274609"/>
                  <a:pt x="519546" y="267682"/>
                </a:cubicBezTo>
                <a:cubicBezTo>
                  <a:pt x="580577" y="23563"/>
                  <a:pt x="533667" y="95939"/>
                  <a:pt x="1080655" y="205337"/>
                </a:cubicBezTo>
                <a:cubicBezTo>
                  <a:pt x="1108662" y="210938"/>
                  <a:pt x="1078681" y="266969"/>
                  <a:pt x="1059873" y="288464"/>
                </a:cubicBezTo>
                <a:cubicBezTo>
                  <a:pt x="1026978" y="326058"/>
                  <a:pt x="984910" y="366855"/>
                  <a:pt x="935182" y="371591"/>
                </a:cubicBezTo>
                <a:lnTo>
                  <a:pt x="498764" y="413155"/>
                </a:lnTo>
                <a:cubicBezTo>
                  <a:pt x="457200" y="475501"/>
                  <a:pt x="464128" y="482428"/>
                  <a:pt x="394855" y="517064"/>
                </a:cubicBezTo>
                <a:cubicBezTo>
                  <a:pt x="375262" y="526861"/>
                  <a:pt x="351659" y="527208"/>
                  <a:pt x="332510" y="537846"/>
                </a:cubicBezTo>
                <a:cubicBezTo>
                  <a:pt x="220650" y="599990"/>
                  <a:pt x="221204" y="607588"/>
                  <a:pt x="145473" y="683319"/>
                </a:cubicBezTo>
                <a:cubicBezTo>
                  <a:pt x="138546" y="704101"/>
                  <a:pt x="124691" y="723758"/>
                  <a:pt x="124691" y="745664"/>
                </a:cubicBezTo>
                <a:cubicBezTo>
                  <a:pt x="124691" y="751034"/>
                  <a:pt x="138280" y="980660"/>
                  <a:pt x="166255" y="1036610"/>
                </a:cubicBezTo>
                <a:cubicBezTo>
                  <a:pt x="188595" y="1081290"/>
                  <a:pt x="207818" y="1133592"/>
                  <a:pt x="249382" y="1161301"/>
                </a:cubicBezTo>
                <a:lnTo>
                  <a:pt x="311728" y="1202864"/>
                </a:lnTo>
                <a:cubicBezTo>
                  <a:pt x="631304" y="1149601"/>
                  <a:pt x="277916" y="1221062"/>
                  <a:pt x="519546" y="1140519"/>
                </a:cubicBezTo>
                <a:cubicBezTo>
                  <a:pt x="553056" y="1129349"/>
                  <a:pt x="589187" y="1128304"/>
                  <a:pt x="623455" y="1119737"/>
                </a:cubicBezTo>
                <a:cubicBezTo>
                  <a:pt x="644707" y="1114424"/>
                  <a:pt x="665018" y="1105882"/>
                  <a:pt x="685800" y="1098955"/>
                </a:cubicBezTo>
                <a:cubicBezTo>
                  <a:pt x="699655" y="1078173"/>
                  <a:pt x="723469" y="1061281"/>
                  <a:pt x="727364" y="1036610"/>
                </a:cubicBezTo>
                <a:cubicBezTo>
                  <a:pt x="744684" y="926916"/>
                  <a:pt x="698482" y="803430"/>
                  <a:pt x="748146" y="704101"/>
                </a:cubicBezTo>
                <a:cubicBezTo>
                  <a:pt x="773692" y="653008"/>
                  <a:pt x="858982" y="676392"/>
                  <a:pt x="914400" y="662537"/>
                </a:cubicBezTo>
                <a:lnTo>
                  <a:pt x="997528" y="641755"/>
                </a:lnTo>
                <a:cubicBezTo>
                  <a:pt x="1106555" y="669012"/>
                  <a:pt x="1153729" y="690753"/>
                  <a:pt x="1288473" y="641755"/>
                </a:cubicBezTo>
                <a:cubicBezTo>
                  <a:pt x="1309060" y="634269"/>
                  <a:pt x="1302328" y="600192"/>
                  <a:pt x="1309255" y="579410"/>
                </a:cubicBezTo>
                <a:cubicBezTo>
                  <a:pt x="1302328" y="413155"/>
                  <a:pt x="1275711" y="246555"/>
                  <a:pt x="1288473" y="80646"/>
                </a:cubicBezTo>
                <a:cubicBezTo>
                  <a:pt x="1290389" y="55743"/>
                  <a:pt x="1325897" y="40743"/>
                  <a:pt x="1350819" y="39082"/>
                </a:cubicBezTo>
                <a:cubicBezTo>
                  <a:pt x="1434049" y="33533"/>
                  <a:pt x="1517073" y="52937"/>
                  <a:pt x="1600200" y="59864"/>
                </a:cubicBezTo>
                <a:cubicBezTo>
                  <a:pt x="1669862" y="164357"/>
                  <a:pt x="1687968" y="163250"/>
                  <a:pt x="1620982" y="350810"/>
                </a:cubicBezTo>
                <a:cubicBezTo>
                  <a:pt x="1609333" y="383428"/>
                  <a:pt x="1565564" y="392373"/>
                  <a:pt x="1537855" y="413155"/>
                </a:cubicBezTo>
                <a:cubicBezTo>
                  <a:pt x="1524000" y="454719"/>
                  <a:pt x="1503493" y="494630"/>
                  <a:pt x="1496291" y="537846"/>
                </a:cubicBezTo>
                <a:cubicBezTo>
                  <a:pt x="1470815" y="690710"/>
                  <a:pt x="1485730" y="621658"/>
                  <a:pt x="1454728" y="745664"/>
                </a:cubicBezTo>
                <a:cubicBezTo>
                  <a:pt x="1461655" y="801082"/>
                  <a:pt x="1452827" y="860883"/>
                  <a:pt x="1475510" y="911919"/>
                </a:cubicBezTo>
                <a:cubicBezTo>
                  <a:pt x="1484407" y="931937"/>
                  <a:pt x="1516375" y="928405"/>
                  <a:pt x="1537855" y="932701"/>
                </a:cubicBezTo>
                <a:cubicBezTo>
                  <a:pt x="1585887" y="942307"/>
                  <a:pt x="1634837" y="946555"/>
                  <a:pt x="1683328" y="953482"/>
                </a:cubicBezTo>
                <a:cubicBezTo>
                  <a:pt x="1704110" y="960409"/>
                  <a:pt x="1723767" y="974264"/>
                  <a:pt x="1745673" y="974264"/>
                </a:cubicBezTo>
                <a:cubicBezTo>
                  <a:pt x="2012537" y="974264"/>
                  <a:pt x="1972639" y="981734"/>
                  <a:pt x="2119746" y="932701"/>
                </a:cubicBezTo>
                <a:cubicBezTo>
                  <a:pt x="2182361" y="890957"/>
                  <a:pt x="2191389" y="881215"/>
                  <a:pt x="2265219" y="849573"/>
                </a:cubicBezTo>
                <a:cubicBezTo>
                  <a:pt x="2285354" y="840944"/>
                  <a:pt x="2306782" y="835718"/>
                  <a:pt x="2327564" y="828791"/>
                </a:cubicBezTo>
                <a:cubicBezTo>
                  <a:pt x="2334491" y="801082"/>
                  <a:pt x="2337095" y="771916"/>
                  <a:pt x="2348346" y="745664"/>
                </a:cubicBezTo>
                <a:cubicBezTo>
                  <a:pt x="2377135" y="678492"/>
                  <a:pt x="2414289" y="665035"/>
                  <a:pt x="2473037" y="620973"/>
                </a:cubicBezTo>
                <a:cubicBezTo>
                  <a:pt x="2455291" y="195077"/>
                  <a:pt x="2584442" y="0"/>
                  <a:pt x="2369128" y="184555"/>
                </a:cubicBezTo>
                <a:cubicBezTo>
                  <a:pt x="2346813" y="203682"/>
                  <a:pt x="2327564" y="226119"/>
                  <a:pt x="2306782" y="246901"/>
                </a:cubicBezTo>
                <a:cubicBezTo>
                  <a:pt x="2292928" y="274610"/>
                  <a:pt x="2285052" y="306229"/>
                  <a:pt x="2265219" y="330028"/>
                </a:cubicBezTo>
                <a:cubicBezTo>
                  <a:pt x="2234231" y="367213"/>
                  <a:pt x="2183079" y="378189"/>
                  <a:pt x="2140528" y="392373"/>
                </a:cubicBezTo>
                <a:cubicBezTo>
                  <a:pt x="2126673" y="413155"/>
                  <a:pt x="2116625" y="437058"/>
                  <a:pt x="2098964" y="454719"/>
                </a:cubicBezTo>
                <a:cubicBezTo>
                  <a:pt x="2051126" y="502557"/>
                  <a:pt x="2017083" y="501166"/>
                  <a:pt x="1953491" y="517064"/>
                </a:cubicBezTo>
                <a:cubicBezTo>
                  <a:pt x="1939637" y="558628"/>
                  <a:pt x="1922554" y="599251"/>
                  <a:pt x="1911928" y="641755"/>
                </a:cubicBezTo>
                <a:cubicBezTo>
                  <a:pt x="1905001" y="669464"/>
                  <a:pt x="1912832" y="706294"/>
                  <a:pt x="1891146" y="724882"/>
                </a:cubicBezTo>
                <a:cubicBezTo>
                  <a:pt x="1857881" y="753394"/>
                  <a:pt x="1766455" y="766446"/>
                  <a:pt x="1766455" y="766446"/>
                </a:cubicBezTo>
                <a:cubicBezTo>
                  <a:pt x="1704110" y="759519"/>
                  <a:pt x="1626627" y="786971"/>
                  <a:pt x="1579419" y="745664"/>
                </a:cubicBezTo>
                <a:cubicBezTo>
                  <a:pt x="1547708" y="717917"/>
                  <a:pt x="1579294" y="657558"/>
                  <a:pt x="1600200" y="620973"/>
                </a:cubicBezTo>
                <a:cubicBezTo>
                  <a:pt x="1611068" y="601953"/>
                  <a:pt x="1642953" y="609988"/>
                  <a:pt x="1662546" y="600191"/>
                </a:cubicBezTo>
                <a:cubicBezTo>
                  <a:pt x="1823691" y="519619"/>
                  <a:pt x="1630527" y="590083"/>
                  <a:pt x="1787237" y="537846"/>
                </a:cubicBezTo>
                <a:cubicBezTo>
                  <a:pt x="1831907" y="403837"/>
                  <a:pt x="1793999" y="532075"/>
                  <a:pt x="1828800" y="288464"/>
                </a:cubicBezTo>
                <a:cubicBezTo>
                  <a:pt x="1833795" y="253497"/>
                  <a:pt x="1842655" y="219191"/>
                  <a:pt x="1849582" y="184555"/>
                </a:cubicBezTo>
                <a:cubicBezTo>
                  <a:pt x="1828800" y="170700"/>
                  <a:pt x="1804898" y="160652"/>
                  <a:pt x="1787237" y="142991"/>
                </a:cubicBezTo>
                <a:cubicBezTo>
                  <a:pt x="1769576" y="125330"/>
                  <a:pt x="1770165" y="85544"/>
                  <a:pt x="1745673" y="80646"/>
                </a:cubicBezTo>
                <a:cubicBezTo>
                  <a:pt x="1721181" y="75748"/>
                  <a:pt x="1706152" y="112066"/>
                  <a:pt x="1683328" y="122210"/>
                </a:cubicBezTo>
                <a:cubicBezTo>
                  <a:pt x="1643292" y="140004"/>
                  <a:pt x="1558637" y="163773"/>
                  <a:pt x="1558637" y="163773"/>
                </a:cubicBezTo>
                <a:cubicBezTo>
                  <a:pt x="1551710" y="184555"/>
                  <a:pt x="1547652" y="206526"/>
                  <a:pt x="1537855" y="226119"/>
                </a:cubicBezTo>
                <a:cubicBezTo>
                  <a:pt x="1508923" y="283983"/>
                  <a:pt x="1479904" y="304851"/>
                  <a:pt x="1433946" y="350810"/>
                </a:cubicBezTo>
                <a:cubicBezTo>
                  <a:pt x="1427019" y="378519"/>
                  <a:pt x="1427335" y="409138"/>
                  <a:pt x="1413164" y="433937"/>
                </a:cubicBezTo>
                <a:cubicBezTo>
                  <a:pt x="1398583" y="459454"/>
                  <a:pt x="1361734" y="468994"/>
                  <a:pt x="1350819" y="496282"/>
                </a:cubicBezTo>
                <a:cubicBezTo>
                  <a:pt x="1332627" y="541762"/>
                  <a:pt x="1349931" y="596994"/>
                  <a:pt x="1330037" y="641755"/>
                </a:cubicBezTo>
                <a:cubicBezTo>
                  <a:pt x="1309154" y="688742"/>
                  <a:pt x="1191983" y="698461"/>
                  <a:pt x="1163782" y="704101"/>
                </a:cubicBezTo>
                <a:cubicBezTo>
                  <a:pt x="1156855" y="766446"/>
                  <a:pt x="1158214" y="830281"/>
                  <a:pt x="1143000" y="891137"/>
                </a:cubicBezTo>
                <a:cubicBezTo>
                  <a:pt x="1093752" y="1088130"/>
                  <a:pt x="1101437" y="860209"/>
                  <a:pt x="1101437" y="9950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Freeform 42"/>
          <p:cNvSpPr/>
          <p:nvPr/>
        </p:nvSpPr>
        <p:spPr>
          <a:xfrm>
            <a:off x="4984955" y="2153265"/>
            <a:ext cx="147925" cy="2315496"/>
          </a:xfrm>
          <a:custGeom>
            <a:avLst/>
            <a:gdLst>
              <a:gd name="connsiteX0" fmla="*/ 103239 w 147925"/>
              <a:gd name="connsiteY0" fmla="*/ 0 h 2315496"/>
              <a:gd name="connsiteX1" fmla="*/ 88490 w 147925"/>
              <a:gd name="connsiteY1" fmla="*/ 132735 h 2315496"/>
              <a:gd name="connsiteX2" fmla="*/ 73742 w 147925"/>
              <a:gd name="connsiteY2" fmla="*/ 176980 h 2315496"/>
              <a:gd name="connsiteX3" fmla="*/ 58993 w 147925"/>
              <a:gd name="connsiteY3" fmla="*/ 265470 h 2315496"/>
              <a:gd name="connsiteX4" fmla="*/ 44245 w 147925"/>
              <a:gd name="connsiteY4" fmla="*/ 412954 h 2315496"/>
              <a:gd name="connsiteX5" fmla="*/ 29497 w 147925"/>
              <a:gd name="connsiteY5" fmla="*/ 516193 h 2315496"/>
              <a:gd name="connsiteX6" fmla="*/ 14748 w 147925"/>
              <a:gd name="connsiteY6" fmla="*/ 634180 h 2315496"/>
              <a:gd name="connsiteX7" fmla="*/ 14748 w 147925"/>
              <a:gd name="connsiteY7" fmla="*/ 1209367 h 2315496"/>
              <a:gd name="connsiteX8" fmla="*/ 0 w 147925"/>
              <a:gd name="connsiteY8" fmla="*/ 1253612 h 2315496"/>
              <a:gd name="connsiteX9" fmla="*/ 14748 w 147925"/>
              <a:gd name="connsiteY9" fmla="*/ 1740309 h 2315496"/>
              <a:gd name="connsiteX10" fmla="*/ 58993 w 147925"/>
              <a:gd name="connsiteY10" fmla="*/ 1902541 h 2315496"/>
              <a:gd name="connsiteX11" fmla="*/ 88490 w 147925"/>
              <a:gd name="connsiteY11" fmla="*/ 1991032 h 2315496"/>
              <a:gd name="connsiteX12" fmla="*/ 117987 w 147925"/>
              <a:gd name="connsiteY12" fmla="*/ 2094270 h 2315496"/>
              <a:gd name="connsiteX13" fmla="*/ 117987 w 147925"/>
              <a:gd name="connsiteY13" fmla="*/ 2300748 h 2315496"/>
              <a:gd name="connsiteX14" fmla="*/ 103239 w 147925"/>
              <a:gd name="connsiteY14" fmla="*/ 2315496 h 2315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925" h="2315496">
                <a:moveTo>
                  <a:pt x="103239" y="0"/>
                </a:moveTo>
                <a:cubicBezTo>
                  <a:pt x="98323" y="44245"/>
                  <a:pt x="95809" y="88823"/>
                  <a:pt x="88490" y="132735"/>
                </a:cubicBezTo>
                <a:cubicBezTo>
                  <a:pt x="85934" y="148070"/>
                  <a:pt x="77114" y="161804"/>
                  <a:pt x="73742" y="176980"/>
                </a:cubicBezTo>
                <a:cubicBezTo>
                  <a:pt x="67255" y="206171"/>
                  <a:pt x="62702" y="235797"/>
                  <a:pt x="58993" y="265470"/>
                </a:cubicBezTo>
                <a:cubicBezTo>
                  <a:pt x="52865" y="314495"/>
                  <a:pt x="50018" y="363886"/>
                  <a:pt x="44245" y="412954"/>
                </a:cubicBezTo>
                <a:cubicBezTo>
                  <a:pt x="40183" y="447478"/>
                  <a:pt x="34091" y="481736"/>
                  <a:pt x="29497" y="516193"/>
                </a:cubicBezTo>
                <a:cubicBezTo>
                  <a:pt x="24259" y="555480"/>
                  <a:pt x="19664" y="594851"/>
                  <a:pt x="14748" y="634180"/>
                </a:cubicBezTo>
                <a:cubicBezTo>
                  <a:pt x="23545" y="880476"/>
                  <a:pt x="45079" y="997055"/>
                  <a:pt x="14748" y="1209367"/>
                </a:cubicBezTo>
                <a:cubicBezTo>
                  <a:pt x="12549" y="1224757"/>
                  <a:pt x="4916" y="1238864"/>
                  <a:pt x="0" y="1253612"/>
                </a:cubicBezTo>
                <a:cubicBezTo>
                  <a:pt x="4916" y="1415844"/>
                  <a:pt x="6217" y="1578227"/>
                  <a:pt x="14748" y="1740309"/>
                </a:cubicBezTo>
                <a:cubicBezTo>
                  <a:pt x="17354" y="1789813"/>
                  <a:pt x="44196" y="1858148"/>
                  <a:pt x="58993" y="1902541"/>
                </a:cubicBezTo>
                <a:cubicBezTo>
                  <a:pt x="58996" y="1902551"/>
                  <a:pt x="88487" y="1991021"/>
                  <a:pt x="88490" y="1991032"/>
                </a:cubicBezTo>
                <a:cubicBezTo>
                  <a:pt x="107010" y="2065107"/>
                  <a:pt x="96829" y="2030796"/>
                  <a:pt x="117987" y="2094270"/>
                </a:cubicBezTo>
                <a:cubicBezTo>
                  <a:pt x="126933" y="2183735"/>
                  <a:pt x="147925" y="2225901"/>
                  <a:pt x="117987" y="2300748"/>
                </a:cubicBezTo>
                <a:cubicBezTo>
                  <a:pt x="115405" y="2307203"/>
                  <a:pt x="108155" y="2310580"/>
                  <a:pt x="103239" y="2315496"/>
                </a:cubicBezTo>
              </a:path>
            </a:pathLst>
          </a:cu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5205161" y="2476136"/>
            <a:ext cx="228019" cy="1608853"/>
          </a:xfrm>
          <a:custGeom>
            <a:avLst/>
            <a:gdLst>
              <a:gd name="connsiteX0" fmla="*/ 1020 w 228019"/>
              <a:gd name="connsiteY0" fmla="*/ 45838 h 1608853"/>
              <a:gd name="connsiteX1" fmla="*/ 30516 w 228019"/>
              <a:gd name="connsiteY1" fmla="*/ 930741 h 1608853"/>
              <a:gd name="connsiteX2" fmla="*/ 45265 w 228019"/>
              <a:gd name="connsiteY2" fmla="*/ 1078225 h 1608853"/>
              <a:gd name="connsiteX3" fmla="*/ 74762 w 228019"/>
              <a:gd name="connsiteY3" fmla="*/ 1225709 h 1608853"/>
              <a:gd name="connsiteX4" fmla="*/ 89510 w 228019"/>
              <a:gd name="connsiteY4" fmla="*/ 1269954 h 1608853"/>
              <a:gd name="connsiteX5" fmla="*/ 119007 w 228019"/>
              <a:gd name="connsiteY5" fmla="*/ 1314199 h 1608853"/>
              <a:gd name="connsiteX6" fmla="*/ 133755 w 228019"/>
              <a:gd name="connsiteY6" fmla="*/ 1373193 h 1608853"/>
              <a:gd name="connsiteX7" fmla="*/ 192749 w 228019"/>
              <a:gd name="connsiteY7" fmla="*/ 1476432 h 1608853"/>
              <a:gd name="connsiteX8" fmla="*/ 207497 w 228019"/>
              <a:gd name="connsiteY8" fmla="*/ 1550174 h 1608853"/>
              <a:gd name="connsiteX9" fmla="*/ 222245 w 228019"/>
              <a:gd name="connsiteY9" fmla="*/ 1594419 h 1608853"/>
              <a:gd name="connsiteX10" fmla="*/ 178000 w 228019"/>
              <a:gd name="connsiteY10" fmla="*/ 1476432 h 1608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8019" h="1608853">
                <a:moveTo>
                  <a:pt x="1020" y="45838"/>
                </a:moveTo>
                <a:cubicBezTo>
                  <a:pt x="46104" y="451610"/>
                  <a:pt x="0" y="0"/>
                  <a:pt x="30516" y="930741"/>
                </a:cubicBezTo>
                <a:cubicBezTo>
                  <a:pt x="32135" y="980121"/>
                  <a:pt x="37936" y="1029365"/>
                  <a:pt x="45265" y="1078225"/>
                </a:cubicBezTo>
                <a:cubicBezTo>
                  <a:pt x="52702" y="1127805"/>
                  <a:pt x="58908" y="1178147"/>
                  <a:pt x="74762" y="1225709"/>
                </a:cubicBezTo>
                <a:cubicBezTo>
                  <a:pt x="79678" y="1240457"/>
                  <a:pt x="82558" y="1256049"/>
                  <a:pt x="89510" y="1269954"/>
                </a:cubicBezTo>
                <a:cubicBezTo>
                  <a:pt x="97437" y="1285808"/>
                  <a:pt x="109175" y="1299451"/>
                  <a:pt x="119007" y="1314199"/>
                </a:cubicBezTo>
                <a:cubicBezTo>
                  <a:pt x="123923" y="1333864"/>
                  <a:pt x="124690" y="1355063"/>
                  <a:pt x="133755" y="1373193"/>
                </a:cubicBezTo>
                <a:cubicBezTo>
                  <a:pt x="187378" y="1480441"/>
                  <a:pt x="170195" y="1386215"/>
                  <a:pt x="192749" y="1476432"/>
                </a:cubicBezTo>
                <a:cubicBezTo>
                  <a:pt x="198829" y="1500751"/>
                  <a:pt x="201417" y="1525855"/>
                  <a:pt x="207497" y="1550174"/>
                </a:cubicBezTo>
                <a:cubicBezTo>
                  <a:pt x="211267" y="1565256"/>
                  <a:pt x="228019" y="1608853"/>
                  <a:pt x="222245" y="1594419"/>
                </a:cubicBezTo>
                <a:cubicBezTo>
                  <a:pt x="206645" y="1555420"/>
                  <a:pt x="178000" y="1476432"/>
                  <a:pt x="178000" y="1476432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5065311" y="2433484"/>
            <a:ext cx="199863" cy="1828800"/>
          </a:xfrm>
          <a:custGeom>
            <a:avLst/>
            <a:gdLst>
              <a:gd name="connsiteX0" fmla="*/ 111373 w 199863"/>
              <a:gd name="connsiteY0" fmla="*/ 0 h 1828800"/>
              <a:gd name="connsiteX1" fmla="*/ 96624 w 199863"/>
              <a:gd name="connsiteY1" fmla="*/ 132735 h 1828800"/>
              <a:gd name="connsiteX2" fmla="*/ 81876 w 199863"/>
              <a:gd name="connsiteY2" fmla="*/ 176981 h 1828800"/>
              <a:gd name="connsiteX3" fmla="*/ 67128 w 199863"/>
              <a:gd name="connsiteY3" fmla="*/ 250722 h 1828800"/>
              <a:gd name="connsiteX4" fmla="*/ 37631 w 199863"/>
              <a:gd name="connsiteY4" fmla="*/ 339213 h 1828800"/>
              <a:gd name="connsiteX5" fmla="*/ 22883 w 199863"/>
              <a:gd name="connsiteY5" fmla="*/ 383458 h 1828800"/>
              <a:gd name="connsiteX6" fmla="*/ 22883 w 199863"/>
              <a:gd name="connsiteY6" fmla="*/ 870155 h 1828800"/>
              <a:gd name="connsiteX7" fmla="*/ 37631 w 199863"/>
              <a:gd name="connsiteY7" fmla="*/ 958645 h 1828800"/>
              <a:gd name="connsiteX8" fmla="*/ 52379 w 199863"/>
              <a:gd name="connsiteY8" fmla="*/ 1091381 h 1828800"/>
              <a:gd name="connsiteX9" fmla="*/ 67128 w 199863"/>
              <a:gd name="connsiteY9" fmla="*/ 1179871 h 1828800"/>
              <a:gd name="connsiteX10" fmla="*/ 81876 w 199863"/>
              <a:gd name="connsiteY10" fmla="*/ 1342103 h 1828800"/>
              <a:gd name="connsiteX11" fmla="*/ 111373 w 199863"/>
              <a:gd name="connsiteY11" fmla="*/ 1533832 h 1828800"/>
              <a:gd name="connsiteX12" fmla="*/ 126121 w 199863"/>
              <a:gd name="connsiteY12" fmla="*/ 1578077 h 1828800"/>
              <a:gd name="connsiteX13" fmla="*/ 140870 w 199863"/>
              <a:gd name="connsiteY13" fmla="*/ 1637071 h 1828800"/>
              <a:gd name="connsiteX14" fmla="*/ 170366 w 199863"/>
              <a:gd name="connsiteY14" fmla="*/ 1725561 h 1828800"/>
              <a:gd name="connsiteX15" fmla="*/ 185115 w 199863"/>
              <a:gd name="connsiteY15" fmla="*/ 1769806 h 1828800"/>
              <a:gd name="connsiteX16" fmla="*/ 199863 w 199863"/>
              <a:gd name="connsiteY16" fmla="*/ 1828800 h 1828800"/>
              <a:gd name="connsiteX17" fmla="*/ 185115 w 199863"/>
              <a:gd name="connsiteY17" fmla="*/ 1607574 h 1828800"/>
              <a:gd name="connsiteX18" fmla="*/ 155618 w 199863"/>
              <a:gd name="connsiteY18" fmla="*/ 146009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9863" h="1828800">
                <a:moveTo>
                  <a:pt x="111373" y="0"/>
                </a:moveTo>
                <a:cubicBezTo>
                  <a:pt x="54819" y="84830"/>
                  <a:pt x="96624" y="268"/>
                  <a:pt x="96624" y="132735"/>
                </a:cubicBezTo>
                <a:cubicBezTo>
                  <a:pt x="96624" y="148281"/>
                  <a:pt x="85646" y="161899"/>
                  <a:pt x="81876" y="176981"/>
                </a:cubicBezTo>
                <a:cubicBezTo>
                  <a:pt x="75796" y="201300"/>
                  <a:pt x="73724" y="226538"/>
                  <a:pt x="67128" y="250722"/>
                </a:cubicBezTo>
                <a:cubicBezTo>
                  <a:pt x="58947" y="280719"/>
                  <a:pt x="47463" y="309716"/>
                  <a:pt x="37631" y="339213"/>
                </a:cubicBezTo>
                <a:lnTo>
                  <a:pt x="22883" y="383458"/>
                </a:lnTo>
                <a:cubicBezTo>
                  <a:pt x="4794" y="636689"/>
                  <a:pt x="0" y="584123"/>
                  <a:pt x="22883" y="870155"/>
                </a:cubicBezTo>
                <a:cubicBezTo>
                  <a:pt x="25268" y="899963"/>
                  <a:pt x="33679" y="929004"/>
                  <a:pt x="37631" y="958645"/>
                </a:cubicBezTo>
                <a:cubicBezTo>
                  <a:pt x="43514" y="1002772"/>
                  <a:pt x="46495" y="1047254"/>
                  <a:pt x="52379" y="1091381"/>
                </a:cubicBezTo>
                <a:cubicBezTo>
                  <a:pt x="56331" y="1121022"/>
                  <a:pt x="63634" y="1150172"/>
                  <a:pt x="67128" y="1179871"/>
                </a:cubicBezTo>
                <a:cubicBezTo>
                  <a:pt x="73473" y="1233799"/>
                  <a:pt x="75880" y="1288135"/>
                  <a:pt x="81876" y="1342103"/>
                </a:cubicBezTo>
                <a:cubicBezTo>
                  <a:pt x="84491" y="1365639"/>
                  <a:pt x="104984" y="1505081"/>
                  <a:pt x="111373" y="1533832"/>
                </a:cubicBezTo>
                <a:cubicBezTo>
                  <a:pt x="114745" y="1549008"/>
                  <a:pt x="121850" y="1563129"/>
                  <a:pt x="126121" y="1578077"/>
                </a:cubicBezTo>
                <a:cubicBezTo>
                  <a:pt x="131690" y="1597567"/>
                  <a:pt x="135046" y="1617656"/>
                  <a:pt x="140870" y="1637071"/>
                </a:cubicBezTo>
                <a:cubicBezTo>
                  <a:pt x="149804" y="1666852"/>
                  <a:pt x="160534" y="1696064"/>
                  <a:pt x="170366" y="1725561"/>
                </a:cubicBezTo>
                <a:cubicBezTo>
                  <a:pt x="175282" y="1740309"/>
                  <a:pt x="181345" y="1754724"/>
                  <a:pt x="185115" y="1769806"/>
                </a:cubicBezTo>
                <a:lnTo>
                  <a:pt x="199863" y="1828800"/>
                </a:lnTo>
                <a:cubicBezTo>
                  <a:pt x="194947" y="1755058"/>
                  <a:pt x="193920" y="1680953"/>
                  <a:pt x="185115" y="1607574"/>
                </a:cubicBezTo>
                <a:cubicBezTo>
                  <a:pt x="179142" y="1557796"/>
                  <a:pt x="155618" y="1460090"/>
                  <a:pt x="155618" y="1460090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5427406" y="2713703"/>
            <a:ext cx="176981" cy="1342103"/>
          </a:xfrm>
          <a:custGeom>
            <a:avLst/>
            <a:gdLst>
              <a:gd name="connsiteX0" fmla="*/ 0 w 176981"/>
              <a:gd name="connsiteY0" fmla="*/ 0 h 1342103"/>
              <a:gd name="connsiteX1" fmla="*/ 44246 w 176981"/>
              <a:gd name="connsiteY1" fmla="*/ 147484 h 1342103"/>
              <a:gd name="connsiteX2" fmla="*/ 73742 w 176981"/>
              <a:gd name="connsiteY2" fmla="*/ 1032387 h 1342103"/>
              <a:gd name="connsiteX3" fmla="*/ 88491 w 176981"/>
              <a:gd name="connsiteY3" fmla="*/ 1091381 h 1342103"/>
              <a:gd name="connsiteX4" fmla="*/ 132736 w 176981"/>
              <a:gd name="connsiteY4" fmla="*/ 1283110 h 1342103"/>
              <a:gd name="connsiteX5" fmla="*/ 176981 w 176981"/>
              <a:gd name="connsiteY5" fmla="*/ 1342103 h 1342103"/>
              <a:gd name="connsiteX6" fmla="*/ 162233 w 176981"/>
              <a:gd name="connsiteY6" fmla="*/ 1179871 h 134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6981" h="1342103">
                <a:moveTo>
                  <a:pt x="0" y="0"/>
                </a:moveTo>
                <a:cubicBezTo>
                  <a:pt x="32069" y="64138"/>
                  <a:pt x="40574" y="66690"/>
                  <a:pt x="44246" y="147484"/>
                </a:cubicBezTo>
                <a:cubicBezTo>
                  <a:pt x="57647" y="442311"/>
                  <a:pt x="63910" y="737419"/>
                  <a:pt x="73742" y="1032387"/>
                </a:cubicBezTo>
                <a:cubicBezTo>
                  <a:pt x="74417" y="1052646"/>
                  <a:pt x="84865" y="1071438"/>
                  <a:pt x="88491" y="1091381"/>
                </a:cubicBezTo>
                <a:cubicBezTo>
                  <a:pt x="96422" y="1135000"/>
                  <a:pt x="102276" y="1242497"/>
                  <a:pt x="132736" y="1283110"/>
                </a:cubicBezTo>
                <a:lnTo>
                  <a:pt x="176981" y="1342103"/>
                </a:lnTo>
                <a:lnTo>
                  <a:pt x="162233" y="1179871"/>
                </a:ln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663381" y="2875935"/>
            <a:ext cx="88490" cy="1061884"/>
          </a:xfrm>
          <a:custGeom>
            <a:avLst/>
            <a:gdLst>
              <a:gd name="connsiteX0" fmla="*/ 73742 w 88490"/>
              <a:gd name="connsiteY0" fmla="*/ 0 h 1061884"/>
              <a:gd name="connsiteX1" fmla="*/ 58993 w 88490"/>
              <a:gd name="connsiteY1" fmla="*/ 162233 h 1061884"/>
              <a:gd name="connsiteX2" fmla="*/ 29496 w 88490"/>
              <a:gd name="connsiteY2" fmla="*/ 265471 h 1061884"/>
              <a:gd name="connsiteX3" fmla="*/ 14748 w 88490"/>
              <a:gd name="connsiteY3" fmla="*/ 412955 h 1061884"/>
              <a:gd name="connsiteX4" fmla="*/ 0 w 88490"/>
              <a:gd name="connsiteY4" fmla="*/ 486697 h 1061884"/>
              <a:gd name="connsiteX5" fmla="*/ 14748 w 88490"/>
              <a:gd name="connsiteY5" fmla="*/ 575188 h 1061884"/>
              <a:gd name="connsiteX6" fmla="*/ 0 w 88490"/>
              <a:gd name="connsiteY6" fmla="*/ 648930 h 1061884"/>
              <a:gd name="connsiteX7" fmla="*/ 14748 w 88490"/>
              <a:gd name="connsiteY7" fmla="*/ 825910 h 1061884"/>
              <a:gd name="connsiteX8" fmla="*/ 29496 w 88490"/>
              <a:gd name="connsiteY8" fmla="*/ 870155 h 1061884"/>
              <a:gd name="connsiteX9" fmla="*/ 44245 w 88490"/>
              <a:gd name="connsiteY9" fmla="*/ 929149 h 1061884"/>
              <a:gd name="connsiteX10" fmla="*/ 73742 w 88490"/>
              <a:gd name="connsiteY10" fmla="*/ 1017639 h 1061884"/>
              <a:gd name="connsiteX11" fmla="*/ 88490 w 88490"/>
              <a:gd name="connsiteY11" fmla="*/ 1061884 h 1061884"/>
              <a:gd name="connsiteX12" fmla="*/ 73742 w 88490"/>
              <a:gd name="connsiteY12" fmla="*/ 943897 h 1061884"/>
              <a:gd name="connsiteX13" fmla="*/ 58993 w 88490"/>
              <a:gd name="connsiteY13" fmla="*/ 840659 h 106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490" h="1061884">
                <a:moveTo>
                  <a:pt x="73742" y="0"/>
                </a:moveTo>
                <a:cubicBezTo>
                  <a:pt x="68826" y="54078"/>
                  <a:pt x="66170" y="108409"/>
                  <a:pt x="58993" y="162233"/>
                </a:cubicBezTo>
                <a:cubicBezTo>
                  <a:pt x="54877" y="193103"/>
                  <a:pt x="39609" y="235134"/>
                  <a:pt x="29496" y="265471"/>
                </a:cubicBezTo>
                <a:cubicBezTo>
                  <a:pt x="24580" y="314632"/>
                  <a:pt x="21278" y="363982"/>
                  <a:pt x="14748" y="412955"/>
                </a:cubicBezTo>
                <a:cubicBezTo>
                  <a:pt x="11435" y="437803"/>
                  <a:pt x="0" y="461630"/>
                  <a:pt x="0" y="486697"/>
                </a:cubicBezTo>
                <a:cubicBezTo>
                  <a:pt x="0" y="516601"/>
                  <a:pt x="9832" y="545691"/>
                  <a:pt x="14748" y="575188"/>
                </a:cubicBezTo>
                <a:cubicBezTo>
                  <a:pt x="9832" y="599769"/>
                  <a:pt x="0" y="623863"/>
                  <a:pt x="0" y="648930"/>
                </a:cubicBezTo>
                <a:cubicBezTo>
                  <a:pt x="0" y="708128"/>
                  <a:pt x="6924" y="767231"/>
                  <a:pt x="14748" y="825910"/>
                </a:cubicBezTo>
                <a:cubicBezTo>
                  <a:pt x="16803" y="841320"/>
                  <a:pt x="25225" y="855207"/>
                  <a:pt x="29496" y="870155"/>
                </a:cubicBezTo>
                <a:cubicBezTo>
                  <a:pt x="35065" y="889645"/>
                  <a:pt x="38420" y="909734"/>
                  <a:pt x="44245" y="929149"/>
                </a:cubicBezTo>
                <a:cubicBezTo>
                  <a:pt x="53179" y="958930"/>
                  <a:pt x="63910" y="988142"/>
                  <a:pt x="73742" y="1017639"/>
                </a:cubicBezTo>
                <a:lnTo>
                  <a:pt x="88490" y="1061884"/>
                </a:lnTo>
                <a:cubicBezTo>
                  <a:pt x="83574" y="1022555"/>
                  <a:pt x="78980" y="983184"/>
                  <a:pt x="73742" y="943897"/>
                </a:cubicBezTo>
                <a:cubicBezTo>
                  <a:pt x="69148" y="909440"/>
                  <a:pt x="58993" y="840659"/>
                  <a:pt x="58993" y="840659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5825613" y="2993923"/>
            <a:ext cx="147484" cy="811161"/>
          </a:xfrm>
          <a:custGeom>
            <a:avLst/>
            <a:gdLst>
              <a:gd name="connsiteX0" fmla="*/ 147484 w 147484"/>
              <a:gd name="connsiteY0" fmla="*/ 0 h 811161"/>
              <a:gd name="connsiteX1" fmla="*/ 29497 w 147484"/>
              <a:gd name="connsiteY1" fmla="*/ 73742 h 811161"/>
              <a:gd name="connsiteX2" fmla="*/ 0 w 147484"/>
              <a:gd name="connsiteY2" fmla="*/ 280219 h 811161"/>
              <a:gd name="connsiteX3" fmla="*/ 14748 w 147484"/>
              <a:gd name="connsiteY3" fmla="*/ 530942 h 811161"/>
              <a:gd name="connsiteX4" fmla="*/ 103239 w 147484"/>
              <a:gd name="connsiteY4" fmla="*/ 766916 h 811161"/>
              <a:gd name="connsiteX5" fmla="*/ 147484 w 147484"/>
              <a:gd name="connsiteY5" fmla="*/ 811161 h 811161"/>
              <a:gd name="connsiteX6" fmla="*/ 132735 w 147484"/>
              <a:gd name="connsiteY6" fmla="*/ 752167 h 811161"/>
              <a:gd name="connsiteX7" fmla="*/ 103239 w 147484"/>
              <a:gd name="connsiteY7" fmla="*/ 707922 h 81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484" h="811161">
                <a:moveTo>
                  <a:pt x="147484" y="0"/>
                </a:moveTo>
                <a:cubicBezTo>
                  <a:pt x="42177" y="35101"/>
                  <a:pt x="76239" y="3625"/>
                  <a:pt x="29497" y="73742"/>
                </a:cubicBezTo>
                <a:cubicBezTo>
                  <a:pt x="22157" y="117780"/>
                  <a:pt x="0" y="243296"/>
                  <a:pt x="0" y="280219"/>
                </a:cubicBezTo>
                <a:cubicBezTo>
                  <a:pt x="0" y="363938"/>
                  <a:pt x="4773" y="447820"/>
                  <a:pt x="14748" y="530942"/>
                </a:cubicBezTo>
                <a:cubicBezTo>
                  <a:pt x="21482" y="587056"/>
                  <a:pt x="62373" y="726050"/>
                  <a:pt x="103239" y="766916"/>
                </a:cubicBezTo>
                <a:lnTo>
                  <a:pt x="147484" y="811161"/>
                </a:lnTo>
                <a:cubicBezTo>
                  <a:pt x="142568" y="791496"/>
                  <a:pt x="140720" y="770798"/>
                  <a:pt x="132735" y="752167"/>
                </a:cubicBezTo>
                <a:cubicBezTo>
                  <a:pt x="125753" y="735875"/>
                  <a:pt x="103239" y="707922"/>
                  <a:pt x="103239" y="707922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8318090" y="2720171"/>
            <a:ext cx="294968" cy="1630603"/>
          </a:xfrm>
          <a:custGeom>
            <a:avLst/>
            <a:gdLst>
              <a:gd name="connsiteX0" fmla="*/ 0 w 294968"/>
              <a:gd name="connsiteY0" fmla="*/ 37777 h 1630603"/>
              <a:gd name="connsiteX1" fmla="*/ 44245 w 294968"/>
              <a:gd name="connsiteY1" fmla="*/ 8281 h 1630603"/>
              <a:gd name="connsiteX2" fmla="*/ 132736 w 294968"/>
              <a:gd name="connsiteY2" fmla="*/ 67274 h 1630603"/>
              <a:gd name="connsiteX3" fmla="*/ 176981 w 294968"/>
              <a:gd name="connsiteY3" fmla="*/ 200010 h 1630603"/>
              <a:gd name="connsiteX4" fmla="*/ 191729 w 294968"/>
              <a:gd name="connsiteY4" fmla="*/ 244255 h 1630603"/>
              <a:gd name="connsiteX5" fmla="*/ 206478 w 294968"/>
              <a:gd name="connsiteY5" fmla="*/ 303248 h 1630603"/>
              <a:gd name="connsiteX6" fmla="*/ 235975 w 294968"/>
              <a:gd name="connsiteY6" fmla="*/ 406487 h 1630603"/>
              <a:gd name="connsiteX7" fmla="*/ 265471 w 294968"/>
              <a:gd name="connsiteY7" fmla="*/ 642461 h 1630603"/>
              <a:gd name="connsiteX8" fmla="*/ 280220 w 294968"/>
              <a:gd name="connsiteY8" fmla="*/ 716203 h 1630603"/>
              <a:gd name="connsiteX9" fmla="*/ 294968 w 294968"/>
              <a:gd name="connsiteY9" fmla="*/ 760448 h 1630603"/>
              <a:gd name="connsiteX10" fmla="*/ 280220 w 294968"/>
              <a:gd name="connsiteY10" fmla="*/ 996423 h 1630603"/>
              <a:gd name="connsiteX11" fmla="*/ 250723 w 294968"/>
              <a:gd name="connsiteY11" fmla="*/ 1217648 h 1630603"/>
              <a:gd name="connsiteX12" fmla="*/ 221226 w 294968"/>
              <a:gd name="connsiteY12" fmla="*/ 1394629 h 1630603"/>
              <a:gd name="connsiteX13" fmla="*/ 191729 w 294968"/>
              <a:gd name="connsiteY13" fmla="*/ 1483119 h 1630603"/>
              <a:gd name="connsiteX14" fmla="*/ 162233 w 294968"/>
              <a:gd name="connsiteY14" fmla="*/ 1571610 h 1630603"/>
              <a:gd name="connsiteX15" fmla="*/ 147484 w 294968"/>
              <a:gd name="connsiteY15" fmla="*/ 1615855 h 1630603"/>
              <a:gd name="connsiteX16" fmla="*/ 103239 w 294968"/>
              <a:gd name="connsiteY16" fmla="*/ 1630603 h 1630603"/>
              <a:gd name="connsiteX17" fmla="*/ 88491 w 294968"/>
              <a:gd name="connsiteY17" fmla="*/ 1512616 h 163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4968" h="1630603">
                <a:moveTo>
                  <a:pt x="0" y="37777"/>
                </a:moveTo>
                <a:cubicBezTo>
                  <a:pt x="14748" y="27945"/>
                  <a:pt x="26698" y="10788"/>
                  <a:pt x="44245" y="8281"/>
                </a:cubicBezTo>
                <a:cubicBezTo>
                  <a:pt x="102216" y="0"/>
                  <a:pt x="107927" y="30061"/>
                  <a:pt x="132736" y="67274"/>
                </a:cubicBezTo>
                <a:lnTo>
                  <a:pt x="176981" y="200010"/>
                </a:lnTo>
                <a:cubicBezTo>
                  <a:pt x="181897" y="214758"/>
                  <a:pt x="187958" y="229173"/>
                  <a:pt x="191729" y="244255"/>
                </a:cubicBezTo>
                <a:cubicBezTo>
                  <a:pt x="196645" y="263919"/>
                  <a:pt x="200909" y="283758"/>
                  <a:pt x="206478" y="303248"/>
                </a:cubicBezTo>
                <a:cubicBezTo>
                  <a:pt x="248795" y="451355"/>
                  <a:pt x="189868" y="222068"/>
                  <a:pt x="235975" y="406487"/>
                </a:cubicBezTo>
                <a:cubicBezTo>
                  <a:pt x="249499" y="541728"/>
                  <a:pt x="245143" y="530656"/>
                  <a:pt x="265471" y="642461"/>
                </a:cubicBezTo>
                <a:cubicBezTo>
                  <a:pt x="269955" y="667124"/>
                  <a:pt x="274140" y="691884"/>
                  <a:pt x="280220" y="716203"/>
                </a:cubicBezTo>
                <a:cubicBezTo>
                  <a:pt x="283991" y="731285"/>
                  <a:pt x="290052" y="745700"/>
                  <a:pt x="294968" y="760448"/>
                </a:cubicBezTo>
                <a:cubicBezTo>
                  <a:pt x="290052" y="839106"/>
                  <a:pt x="286042" y="917827"/>
                  <a:pt x="280220" y="996423"/>
                </a:cubicBezTo>
                <a:cubicBezTo>
                  <a:pt x="254795" y="1339653"/>
                  <a:pt x="281941" y="1045947"/>
                  <a:pt x="250723" y="1217648"/>
                </a:cubicBezTo>
                <a:cubicBezTo>
                  <a:pt x="239211" y="1280968"/>
                  <a:pt x="237903" y="1333480"/>
                  <a:pt x="221226" y="1394629"/>
                </a:cubicBezTo>
                <a:cubicBezTo>
                  <a:pt x="213045" y="1424626"/>
                  <a:pt x="201561" y="1453622"/>
                  <a:pt x="191729" y="1483119"/>
                </a:cubicBezTo>
                <a:lnTo>
                  <a:pt x="162233" y="1571610"/>
                </a:lnTo>
                <a:cubicBezTo>
                  <a:pt x="157317" y="1586358"/>
                  <a:pt x="162232" y="1610939"/>
                  <a:pt x="147484" y="1615855"/>
                </a:cubicBezTo>
                <a:lnTo>
                  <a:pt x="103239" y="1630603"/>
                </a:lnTo>
                <a:cubicBezTo>
                  <a:pt x="83722" y="1552532"/>
                  <a:pt x="88491" y="1591880"/>
                  <a:pt x="88491" y="1512616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8052619" y="2905432"/>
            <a:ext cx="339213" cy="1209368"/>
          </a:xfrm>
          <a:custGeom>
            <a:avLst/>
            <a:gdLst>
              <a:gd name="connsiteX0" fmla="*/ 0 w 339213"/>
              <a:gd name="connsiteY0" fmla="*/ 0 h 1209368"/>
              <a:gd name="connsiteX1" fmla="*/ 88491 w 339213"/>
              <a:gd name="connsiteY1" fmla="*/ 88491 h 1209368"/>
              <a:gd name="connsiteX2" fmla="*/ 162233 w 339213"/>
              <a:gd name="connsiteY2" fmla="*/ 250723 h 1209368"/>
              <a:gd name="connsiteX3" fmla="*/ 191729 w 339213"/>
              <a:gd name="connsiteY3" fmla="*/ 294968 h 1209368"/>
              <a:gd name="connsiteX4" fmla="*/ 206478 w 339213"/>
              <a:gd name="connsiteY4" fmla="*/ 339213 h 1209368"/>
              <a:gd name="connsiteX5" fmla="*/ 235975 w 339213"/>
              <a:gd name="connsiteY5" fmla="*/ 398207 h 1209368"/>
              <a:gd name="connsiteX6" fmla="*/ 265471 w 339213"/>
              <a:gd name="connsiteY6" fmla="*/ 486697 h 1209368"/>
              <a:gd name="connsiteX7" fmla="*/ 339213 w 339213"/>
              <a:gd name="connsiteY7" fmla="*/ 589936 h 1209368"/>
              <a:gd name="connsiteX8" fmla="*/ 324465 w 339213"/>
              <a:gd name="connsiteY8" fmla="*/ 943897 h 1209368"/>
              <a:gd name="connsiteX9" fmla="*/ 309716 w 339213"/>
              <a:gd name="connsiteY9" fmla="*/ 1120878 h 1209368"/>
              <a:gd name="connsiteX10" fmla="*/ 280220 w 339213"/>
              <a:gd name="connsiteY10" fmla="*/ 1209368 h 1209368"/>
              <a:gd name="connsiteX11" fmla="*/ 221226 w 339213"/>
              <a:gd name="connsiteY11" fmla="*/ 1150374 h 1209368"/>
              <a:gd name="connsiteX12" fmla="*/ 191729 w 339213"/>
              <a:gd name="connsiteY12" fmla="*/ 1061884 h 12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213" h="1209368">
                <a:moveTo>
                  <a:pt x="0" y="0"/>
                </a:moveTo>
                <a:cubicBezTo>
                  <a:pt x="29497" y="29497"/>
                  <a:pt x="75300" y="48917"/>
                  <a:pt x="88491" y="88491"/>
                </a:cubicBezTo>
                <a:cubicBezTo>
                  <a:pt x="109373" y="151138"/>
                  <a:pt x="118266" y="184771"/>
                  <a:pt x="162233" y="250723"/>
                </a:cubicBezTo>
                <a:cubicBezTo>
                  <a:pt x="172065" y="265471"/>
                  <a:pt x="183802" y="279114"/>
                  <a:pt x="191729" y="294968"/>
                </a:cubicBezTo>
                <a:cubicBezTo>
                  <a:pt x="198681" y="308873"/>
                  <a:pt x="200354" y="324924"/>
                  <a:pt x="206478" y="339213"/>
                </a:cubicBezTo>
                <a:cubicBezTo>
                  <a:pt x="215139" y="359421"/>
                  <a:pt x="227810" y="377794"/>
                  <a:pt x="235975" y="398207"/>
                </a:cubicBezTo>
                <a:cubicBezTo>
                  <a:pt x="247522" y="427075"/>
                  <a:pt x="243486" y="464712"/>
                  <a:pt x="265471" y="486697"/>
                </a:cubicBezTo>
                <a:cubicBezTo>
                  <a:pt x="325262" y="546488"/>
                  <a:pt x="300388" y="512287"/>
                  <a:pt x="339213" y="589936"/>
                </a:cubicBezTo>
                <a:cubicBezTo>
                  <a:pt x="334297" y="707923"/>
                  <a:pt x="331015" y="825989"/>
                  <a:pt x="324465" y="943897"/>
                </a:cubicBezTo>
                <a:cubicBezTo>
                  <a:pt x="321181" y="1003004"/>
                  <a:pt x="319448" y="1062485"/>
                  <a:pt x="309716" y="1120878"/>
                </a:cubicBezTo>
                <a:cubicBezTo>
                  <a:pt x="304605" y="1151547"/>
                  <a:pt x="280220" y="1209368"/>
                  <a:pt x="280220" y="1209368"/>
                </a:cubicBezTo>
                <a:cubicBezTo>
                  <a:pt x="260555" y="1189703"/>
                  <a:pt x="235534" y="1174221"/>
                  <a:pt x="221226" y="1150374"/>
                </a:cubicBezTo>
                <a:cubicBezTo>
                  <a:pt x="205229" y="1123713"/>
                  <a:pt x="191729" y="1061884"/>
                  <a:pt x="191729" y="1061884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7831394" y="2949677"/>
            <a:ext cx="339212" cy="988142"/>
          </a:xfrm>
          <a:custGeom>
            <a:avLst/>
            <a:gdLst>
              <a:gd name="connsiteX0" fmla="*/ 0 w 339212"/>
              <a:gd name="connsiteY0" fmla="*/ 0 h 988142"/>
              <a:gd name="connsiteX1" fmla="*/ 103238 w 339212"/>
              <a:gd name="connsiteY1" fmla="*/ 58994 h 988142"/>
              <a:gd name="connsiteX2" fmla="*/ 250722 w 339212"/>
              <a:gd name="connsiteY2" fmla="*/ 294968 h 988142"/>
              <a:gd name="connsiteX3" fmla="*/ 309716 w 339212"/>
              <a:gd name="connsiteY3" fmla="*/ 501446 h 988142"/>
              <a:gd name="connsiteX4" fmla="*/ 324464 w 339212"/>
              <a:gd name="connsiteY4" fmla="*/ 560439 h 988142"/>
              <a:gd name="connsiteX5" fmla="*/ 339212 w 339212"/>
              <a:gd name="connsiteY5" fmla="*/ 648929 h 988142"/>
              <a:gd name="connsiteX6" fmla="*/ 324464 w 339212"/>
              <a:gd name="connsiteY6" fmla="*/ 693175 h 988142"/>
              <a:gd name="connsiteX7" fmla="*/ 294967 w 339212"/>
              <a:gd name="connsiteY7" fmla="*/ 855407 h 988142"/>
              <a:gd name="connsiteX8" fmla="*/ 265471 w 339212"/>
              <a:gd name="connsiteY8" fmla="*/ 943897 h 988142"/>
              <a:gd name="connsiteX9" fmla="*/ 250722 w 339212"/>
              <a:gd name="connsiteY9" fmla="*/ 988142 h 988142"/>
              <a:gd name="connsiteX10" fmla="*/ 191729 w 339212"/>
              <a:gd name="connsiteY10" fmla="*/ 958646 h 988142"/>
              <a:gd name="connsiteX11" fmla="*/ 162232 w 339212"/>
              <a:gd name="connsiteY11" fmla="*/ 855407 h 98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212" h="988142">
                <a:moveTo>
                  <a:pt x="0" y="0"/>
                </a:moveTo>
                <a:cubicBezTo>
                  <a:pt x="18434" y="9217"/>
                  <a:pt x="86182" y="40043"/>
                  <a:pt x="103238" y="58994"/>
                </a:cubicBezTo>
                <a:cubicBezTo>
                  <a:pt x="156668" y="118360"/>
                  <a:pt x="224700" y="216904"/>
                  <a:pt x="250722" y="294968"/>
                </a:cubicBezTo>
                <a:cubicBezTo>
                  <a:pt x="293038" y="421915"/>
                  <a:pt x="272679" y="353297"/>
                  <a:pt x="309716" y="501446"/>
                </a:cubicBezTo>
                <a:cubicBezTo>
                  <a:pt x="314632" y="521110"/>
                  <a:pt x="321132" y="540445"/>
                  <a:pt x="324464" y="560439"/>
                </a:cubicBezTo>
                <a:lnTo>
                  <a:pt x="339212" y="648929"/>
                </a:lnTo>
                <a:cubicBezTo>
                  <a:pt x="334296" y="663678"/>
                  <a:pt x="327836" y="677999"/>
                  <a:pt x="324464" y="693175"/>
                </a:cubicBezTo>
                <a:cubicBezTo>
                  <a:pt x="310969" y="753905"/>
                  <a:pt x="311076" y="796340"/>
                  <a:pt x="294967" y="855407"/>
                </a:cubicBezTo>
                <a:cubicBezTo>
                  <a:pt x="286786" y="885404"/>
                  <a:pt x="275303" y="914400"/>
                  <a:pt x="265471" y="943897"/>
                </a:cubicBezTo>
                <a:lnTo>
                  <a:pt x="250722" y="988142"/>
                </a:lnTo>
                <a:cubicBezTo>
                  <a:pt x="231058" y="978310"/>
                  <a:pt x="203924" y="976939"/>
                  <a:pt x="191729" y="958646"/>
                </a:cubicBezTo>
                <a:cubicBezTo>
                  <a:pt x="171876" y="928867"/>
                  <a:pt x="162232" y="855407"/>
                  <a:pt x="162232" y="855407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7624916" y="2979174"/>
            <a:ext cx="280219" cy="914400"/>
          </a:xfrm>
          <a:custGeom>
            <a:avLst/>
            <a:gdLst>
              <a:gd name="connsiteX0" fmla="*/ 0 w 280219"/>
              <a:gd name="connsiteY0" fmla="*/ 0 h 914400"/>
              <a:gd name="connsiteX1" fmla="*/ 58994 w 280219"/>
              <a:gd name="connsiteY1" fmla="*/ 29497 h 914400"/>
              <a:gd name="connsiteX2" fmla="*/ 103239 w 280219"/>
              <a:gd name="connsiteY2" fmla="*/ 44245 h 914400"/>
              <a:gd name="connsiteX3" fmla="*/ 147484 w 280219"/>
              <a:gd name="connsiteY3" fmla="*/ 103239 h 914400"/>
              <a:gd name="connsiteX4" fmla="*/ 191729 w 280219"/>
              <a:gd name="connsiteY4" fmla="*/ 132736 h 914400"/>
              <a:gd name="connsiteX5" fmla="*/ 221226 w 280219"/>
              <a:gd name="connsiteY5" fmla="*/ 191729 h 914400"/>
              <a:gd name="connsiteX6" fmla="*/ 265471 w 280219"/>
              <a:gd name="connsiteY6" fmla="*/ 353961 h 914400"/>
              <a:gd name="connsiteX7" fmla="*/ 280219 w 280219"/>
              <a:gd name="connsiteY7" fmla="*/ 471949 h 914400"/>
              <a:gd name="connsiteX8" fmla="*/ 265471 w 280219"/>
              <a:gd name="connsiteY8" fmla="*/ 825910 h 914400"/>
              <a:gd name="connsiteX9" fmla="*/ 250723 w 280219"/>
              <a:gd name="connsiteY9" fmla="*/ 870155 h 914400"/>
              <a:gd name="connsiteX10" fmla="*/ 221226 w 280219"/>
              <a:gd name="connsiteY10" fmla="*/ 914400 h 914400"/>
              <a:gd name="connsiteX11" fmla="*/ 162232 w 280219"/>
              <a:gd name="connsiteY11" fmla="*/ 825910 h 914400"/>
              <a:gd name="connsiteX12" fmla="*/ 132736 w 280219"/>
              <a:gd name="connsiteY12" fmla="*/ 73742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0219" h="914400">
                <a:moveTo>
                  <a:pt x="0" y="0"/>
                </a:moveTo>
                <a:cubicBezTo>
                  <a:pt x="19665" y="9832"/>
                  <a:pt x="38786" y="20836"/>
                  <a:pt x="58994" y="29497"/>
                </a:cubicBezTo>
                <a:cubicBezTo>
                  <a:pt x="73283" y="35621"/>
                  <a:pt x="91296" y="34293"/>
                  <a:pt x="103239" y="44245"/>
                </a:cubicBezTo>
                <a:cubicBezTo>
                  <a:pt x="122122" y="59981"/>
                  <a:pt x="130103" y="85858"/>
                  <a:pt x="147484" y="103239"/>
                </a:cubicBezTo>
                <a:cubicBezTo>
                  <a:pt x="160018" y="115773"/>
                  <a:pt x="176981" y="122904"/>
                  <a:pt x="191729" y="132736"/>
                </a:cubicBezTo>
                <a:cubicBezTo>
                  <a:pt x="201561" y="152400"/>
                  <a:pt x="213061" y="171316"/>
                  <a:pt x="221226" y="191729"/>
                </a:cubicBezTo>
                <a:cubicBezTo>
                  <a:pt x="244276" y="249353"/>
                  <a:pt x="256214" y="293789"/>
                  <a:pt x="265471" y="353961"/>
                </a:cubicBezTo>
                <a:cubicBezTo>
                  <a:pt x="271498" y="393136"/>
                  <a:pt x="275303" y="432620"/>
                  <a:pt x="280219" y="471949"/>
                </a:cubicBezTo>
                <a:cubicBezTo>
                  <a:pt x="275303" y="589936"/>
                  <a:pt x="274194" y="708143"/>
                  <a:pt x="265471" y="825910"/>
                </a:cubicBezTo>
                <a:cubicBezTo>
                  <a:pt x="264323" y="841414"/>
                  <a:pt x="257675" y="856250"/>
                  <a:pt x="250723" y="870155"/>
                </a:cubicBezTo>
                <a:cubicBezTo>
                  <a:pt x="242796" y="886009"/>
                  <a:pt x="231058" y="899652"/>
                  <a:pt x="221226" y="914400"/>
                </a:cubicBezTo>
                <a:cubicBezTo>
                  <a:pt x="155953" y="870884"/>
                  <a:pt x="186041" y="905273"/>
                  <a:pt x="162232" y="825910"/>
                </a:cubicBezTo>
                <a:cubicBezTo>
                  <a:pt x="153298" y="796129"/>
                  <a:pt x="132736" y="737420"/>
                  <a:pt x="132736" y="737420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>
            <a:off x="8568813" y="2536723"/>
            <a:ext cx="191729" cy="1887793"/>
          </a:xfrm>
          <a:custGeom>
            <a:avLst/>
            <a:gdLst>
              <a:gd name="connsiteX0" fmla="*/ 0 w 191729"/>
              <a:gd name="connsiteY0" fmla="*/ 0 h 1887793"/>
              <a:gd name="connsiteX1" fmla="*/ 58993 w 191729"/>
              <a:gd name="connsiteY1" fmla="*/ 14748 h 1887793"/>
              <a:gd name="connsiteX2" fmla="*/ 117987 w 191729"/>
              <a:gd name="connsiteY2" fmla="*/ 103238 h 1887793"/>
              <a:gd name="connsiteX3" fmla="*/ 147484 w 191729"/>
              <a:gd name="connsiteY3" fmla="*/ 191729 h 1887793"/>
              <a:gd name="connsiteX4" fmla="*/ 162232 w 191729"/>
              <a:gd name="connsiteY4" fmla="*/ 339212 h 1887793"/>
              <a:gd name="connsiteX5" fmla="*/ 176981 w 191729"/>
              <a:gd name="connsiteY5" fmla="*/ 530942 h 1887793"/>
              <a:gd name="connsiteX6" fmla="*/ 191729 w 191729"/>
              <a:gd name="connsiteY6" fmla="*/ 648929 h 1887793"/>
              <a:gd name="connsiteX7" fmla="*/ 162232 w 191729"/>
              <a:gd name="connsiteY7" fmla="*/ 1504335 h 1887793"/>
              <a:gd name="connsiteX8" fmla="*/ 132735 w 191729"/>
              <a:gd name="connsiteY8" fmla="*/ 1681316 h 1887793"/>
              <a:gd name="connsiteX9" fmla="*/ 117987 w 191729"/>
              <a:gd name="connsiteY9" fmla="*/ 1725561 h 1887793"/>
              <a:gd name="connsiteX10" fmla="*/ 103239 w 191729"/>
              <a:gd name="connsiteY10" fmla="*/ 1799303 h 1887793"/>
              <a:gd name="connsiteX11" fmla="*/ 73742 w 191729"/>
              <a:gd name="connsiteY11" fmla="*/ 1887793 h 1887793"/>
              <a:gd name="connsiteX12" fmla="*/ 29497 w 191729"/>
              <a:gd name="connsiteY12" fmla="*/ 1828800 h 1887793"/>
              <a:gd name="connsiteX13" fmla="*/ 14748 w 191729"/>
              <a:gd name="connsiteY13" fmla="*/ 1725561 h 1887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729" h="1887793">
                <a:moveTo>
                  <a:pt x="0" y="0"/>
                </a:moveTo>
                <a:cubicBezTo>
                  <a:pt x="19664" y="4916"/>
                  <a:pt x="43739" y="1400"/>
                  <a:pt x="58993" y="14748"/>
                </a:cubicBezTo>
                <a:cubicBezTo>
                  <a:pt x="85672" y="38092"/>
                  <a:pt x="117987" y="103238"/>
                  <a:pt x="117987" y="103238"/>
                </a:cubicBezTo>
                <a:cubicBezTo>
                  <a:pt x="127819" y="132735"/>
                  <a:pt x="144390" y="160791"/>
                  <a:pt x="147484" y="191729"/>
                </a:cubicBezTo>
                <a:cubicBezTo>
                  <a:pt x="152400" y="240890"/>
                  <a:pt x="157952" y="289992"/>
                  <a:pt x="162232" y="339212"/>
                </a:cubicBezTo>
                <a:cubicBezTo>
                  <a:pt x="167785" y="403070"/>
                  <a:pt x="170904" y="467132"/>
                  <a:pt x="176981" y="530942"/>
                </a:cubicBezTo>
                <a:cubicBezTo>
                  <a:pt x="180739" y="570399"/>
                  <a:pt x="186813" y="609600"/>
                  <a:pt x="191729" y="648929"/>
                </a:cubicBezTo>
                <a:cubicBezTo>
                  <a:pt x="185294" y="932088"/>
                  <a:pt x="189246" y="1220689"/>
                  <a:pt x="162232" y="1504335"/>
                </a:cubicBezTo>
                <a:cubicBezTo>
                  <a:pt x="158389" y="1544688"/>
                  <a:pt x="143882" y="1636729"/>
                  <a:pt x="132735" y="1681316"/>
                </a:cubicBezTo>
                <a:cubicBezTo>
                  <a:pt x="128964" y="1696398"/>
                  <a:pt x="121757" y="1710479"/>
                  <a:pt x="117987" y="1725561"/>
                </a:cubicBezTo>
                <a:cubicBezTo>
                  <a:pt x="111907" y="1749880"/>
                  <a:pt x="109835" y="1775119"/>
                  <a:pt x="103239" y="1799303"/>
                </a:cubicBezTo>
                <a:cubicBezTo>
                  <a:pt x="95058" y="1829300"/>
                  <a:pt x="73742" y="1887793"/>
                  <a:pt x="73742" y="1887793"/>
                </a:cubicBezTo>
                <a:cubicBezTo>
                  <a:pt x="58994" y="1868129"/>
                  <a:pt x="37897" y="1851901"/>
                  <a:pt x="29497" y="1828800"/>
                </a:cubicBezTo>
                <a:cubicBezTo>
                  <a:pt x="17617" y="1796131"/>
                  <a:pt x="14748" y="1725561"/>
                  <a:pt x="14748" y="1725561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433187" y="3048000"/>
            <a:ext cx="277803" cy="791583"/>
          </a:xfrm>
          <a:custGeom>
            <a:avLst/>
            <a:gdLst>
              <a:gd name="connsiteX0" fmla="*/ 0 w 277803"/>
              <a:gd name="connsiteY0" fmla="*/ 0 h 791583"/>
              <a:gd name="connsiteX1" fmla="*/ 44245 w 277803"/>
              <a:gd name="connsiteY1" fmla="*/ 29496 h 791583"/>
              <a:gd name="connsiteX2" fmla="*/ 88490 w 277803"/>
              <a:gd name="connsiteY2" fmla="*/ 88490 h 791583"/>
              <a:gd name="connsiteX3" fmla="*/ 176981 w 277803"/>
              <a:gd name="connsiteY3" fmla="*/ 250722 h 791583"/>
              <a:gd name="connsiteX4" fmla="*/ 176981 w 277803"/>
              <a:gd name="connsiteY4" fmla="*/ 250722 h 791583"/>
              <a:gd name="connsiteX5" fmla="*/ 206478 w 277803"/>
              <a:gd name="connsiteY5" fmla="*/ 294967 h 791583"/>
              <a:gd name="connsiteX6" fmla="*/ 235974 w 277803"/>
              <a:gd name="connsiteY6" fmla="*/ 383458 h 791583"/>
              <a:gd name="connsiteX7" fmla="*/ 250723 w 277803"/>
              <a:gd name="connsiteY7" fmla="*/ 427703 h 791583"/>
              <a:gd name="connsiteX8" fmla="*/ 221226 w 277803"/>
              <a:gd name="connsiteY8" fmla="*/ 678425 h 79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803" h="791583">
                <a:moveTo>
                  <a:pt x="0" y="0"/>
                </a:moveTo>
                <a:cubicBezTo>
                  <a:pt x="14748" y="9832"/>
                  <a:pt x="31711" y="16962"/>
                  <a:pt x="44245" y="29496"/>
                </a:cubicBezTo>
                <a:cubicBezTo>
                  <a:pt x="61626" y="46877"/>
                  <a:pt x="74203" y="68488"/>
                  <a:pt x="88490" y="88490"/>
                </a:cubicBezTo>
                <a:cubicBezTo>
                  <a:pt x="133398" y="151362"/>
                  <a:pt x="132336" y="161433"/>
                  <a:pt x="176981" y="250722"/>
                </a:cubicBezTo>
                <a:lnTo>
                  <a:pt x="176981" y="250722"/>
                </a:lnTo>
                <a:lnTo>
                  <a:pt x="206478" y="294967"/>
                </a:lnTo>
                <a:lnTo>
                  <a:pt x="235974" y="383458"/>
                </a:lnTo>
                <a:lnTo>
                  <a:pt x="250723" y="427703"/>
                </a:lnTo>
                <a:cubicBezTo>
                  <a:pt x="235396" y="718900"/>
                  <a:pt x="277803" y="791583"/>
                  <a:pt x="221226" y="678425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7211961" y="3067665"/>
            <a:ext cx="257709" cy="842851"/>
          </a:xfrm>
          <a:custGeom>
            <a:avLst/>
            <a:gdLst>
              <a:gd name="connsiteX0" fmla="*/ 0 w 257709"/>
              <a:gd name="connsiteY0" fmla="*/ 0 h 842851"/>
              <a:gd name="connsiteX1" fmla="*/ 44245 w 257709"/>
              <a:gd name="connsiteY1" fmla="*/ 29496 h 842851"/>
              <a:gd name="connsiteX2" fmla="*/ 117987 w 257709"/>
              <a:gd name="connsiteY2" fmla="*/ 147483 h 842851"/>
              <a:gd name="connsiteX3" fmla="*/ 132736 w 257709"/>
              <a:gd name="connsiteY3" fmla="*/ 191729 h 842851"/>
              <a:gd name="connsiteX4" fmla="*/ 162233 w 257709"/>
              <a:gd name="connsiteY4" fmla="*/ 250722 h 842851"/>
              <a:gd name="connsiteX5" fmla="*/ 191729 w 257709"/>
              <a:gd name="connsiteY5" fmla="*/ 339212 h 842851"/>
              <a:gd name="connsiteX6" fmla="*/ 206478 w 257709"/>
              <a:gd name="connsiteY6" fmla="*/ 383458 h 842851"/>
              <a:gd name="connsiteX7" fmla="*/ 235974 w 257709"/>
              <a:gd name="connsiteY7" fmla="*/ 486696 h 842851"/>
              <a:gd name="connsiteX8" fmla="*/ 250723 w 257709"/>
              <a:gd name="connsiteY8" fmla="*/ 604683 h 842851"/>
              <a:gd name="connsiteX9" fmla="*/ 235974 w 257709"/>
              <a:gd name="connsiteY9" fmla="*/ 825909 h 842851"/>
              <a:gd name="connsiteX10" fmla="*/ 191729 w 257709"/>
              <a:gd name="connsiteY10" fmla="*/ 796412 h 842851"/>
              <a:gd name="connsiteX11" fmla="*/ 162233 w 257709"/>
              <a:gd name="connsiteY11" fmla="*/ 752167 h 8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7709" h="842851">
                <a:moveTo>
                  <a:pt x="0" y="0"/>
                </a:moveTo>
                <a:cubicBezTo>
                  <a:pt x="14748" y="9832"/>
                  <a:pt x="31711" y="16962"/>
                  <a:pt x="44245" y="29496"/>
                </a:cubicBezTo>
                <a:cubicBezTo>
                  <a:pt x="76007" y="61258"/>
                  <a:pt x="100462" y="106592"/>
                  <a:pt x="117987" y="147483"/>
                </a:cubicBezTo>
                <a:cubicBezTo>
                  <a:pt x="124111" y="161772"/>
                  <a:pt x="126612" y="177440"/>
                  <a:pt x="132736" y="191729"/>
                </a:cubicBezTo>
                <a:cubicBezTo>
                  <a:pt x="141397" y="211937"/>
                  <a:pt x="154068" y="230309"/>
                  <a:pt x="162233" y="250722"/>
                </a:cubicBezTo>
                <a:cubicBezTo>
                  <a:pt x="173780" y="279590"/>
                  <a:pt x="181897" y="309715"/>
                  <a:pt x="191729" y="339212"/>
                </a:cubicBezTo>
                <a:lnTo>
                  <a:pt x="206478" y="383458"/>
                </a:lnTo>
                <a:cubicBezTo>
                  <a:pt x="218167" y="418525"/>
                  <a:pt x="229801" y="449660"/>
                  <a:pt x="235974" y="486696"/>
                </a:cubicBezTo>
                <a:cubicBezTo>
                  <a:pt x="242490" y="525792"/>
                  <a:pt x="245807" y="565354"/>
                  <a:pt x="250723" y="604683"/>
                </a:cubicBezTo>
                <a:cubicBezTo>
                  <a:pt x="245807" y="678425"/>
                  <a:pt x="257709" y="755272"/>
                  <a:pt x="235974" y="825909"/>
                </a:cubicBezTo>
                <a:cubicBezTo>
                  <a:pt x="230761" y="842851"/>
                  <a:pt x="204263" y="808946"/>
                  <a:pt x="191729" y="796412"/>
                </a:cubicBezTo>
                <a:cubicBezTo>
                  <a:pt x="179195" y="783878"/>
                  <a:pt x="162233" y="752167"/>
                  <a:pt x="162233" y="752167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>
            <a:off x="6162692" y="3052119"/>
            <a:ext cx="144510" cy="649726"/>
          </a:xfrm>
          <a:custGeom>
            <a:avLst/>
            <a:gdLst>
              <a:gd name="connsiteX0" fmla="*/ 31631 w 144510"/>
              <a:gd name="connsiteY0" fmla="*/ 797 h 649726"/>
              <a:gd name="connsiteX1" fmla="*/ 90624 w 144510"/>
              <a:gd name="connsiteY1" fmla="*/ 104036 h 649726"/>
              <a:gd name="connsiteX2" fmla="*/ 90624 w 144510"/>
              <a:gd name="connsiteY2" fmla="*/ 118784 h 649726"/>
              <a:gd name="connsiteX3" fmla="*/ 75876 w 144510"/>
              <a:gd name="connsiteY3" fmla="*/ 15546 h 649726"/>
              <a:gd name="connsiteX4" fmla="*/ 16882 w 144510"/>
              <a:gd name="connsiteY4" fmla="*/ 45042 h 649726"/>
              <a:gd name="connsiteX5" fmla="*/ 2134 w 144510"/>
              <a:gd name="connsiteY5" fmla="*/ 148281 h 649726"/>
              <a:gd name="connsiteX6" fmla="*/ 16882 w 144510"/>
              <a:gd name="connsiteY6" fmla="*/ 443249 h 649726"/>
              <a:gd name="connsiteX7" fmla="*/ 46379 w 144510"/>
              <a:gd name="connsiteY7" fmla="*/ 502242 h 649726"/>
              <a:gd name="connsiteX8" fmla="*/ 61127 w 144510"/>
              <a:gd name="connsiteY8" fmla="*/ 546487 h 649726"/>
              <a:gd name="connsiteX9" fmla="*/ 120121 w 144510"/>
              <a:gd name="connsiteY9" fmla="*/ 649726 h 649726"/>
              <a:gd name="connsiteX10" fmla="*/ 134869 w 144510"/>
              <a:gd name="connsiteY10" fmla="*/ 428500 h 64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510" h="649726">
                <a:moveTo>
                  <a:pt x="31631" y="797"/>
                </a:moveTo>
                <a:cubicBezTo>
                  <a:pt x="76988" y="61273"/>
                  <a:pt x="73299" y="43400"/>
                  <a:pt x="90624" y="104036"/>
                </a:cubicBezTo>
                <a:cubicBezTo>
                  <a:pt x="127655" y="233641"/>
                  <a:pt x="97586" y="139668"/>
                  <a:pt x="90624" y="118784"/>
                </a:cubicBezTo>
                <a:cubicBezTo>
                  <a:pt x="85708" y="84371"/>
                  <a:pt x="100456" y="40126"/>
                  <a:pt x="75876" y="15546"/>
                </a:cubicBezTo>
                <a:cubicBezTo>
                  <a:pt x="60330" y="0"/>
                  <a:pt x="27559" y="25823"/>
                  <a:pt x="16882" y="45042"/>
                </a:cubicBezTo>
                <a:cubicBezTo>
                  <a:pt x="0" y="75430"/>
                  <a:pt x="7050" y="113868"/>
                  <a:pt x="2134" y="148281"/>
                </a:cubicBezTo>
                <a:cubicBezTo>
                  <a:pt x="7050" y="246604"/>
                  <a:pt x="4671" y="345564"/>
                  <a:pt x="16882" y="443249"/>
                </a:cubicBezTo>
                <a:cubicBezTo>
                  <a:pt x="19609" y="465065"/>
                  <a:pt x="37718" y="482034"/>
                  <a:pt x="46379" y="502242"/>
                </a:cubicBezTo>
                <a:cubicBezTo>
                  <a:pt x="52503" y="516531"/>
                  <a:pt x="55003" y="532198"/>
                  <a:pt x="61127" y="546487"/>
                </a:cubicBezTo>
                <a:cubicBezTo>
                  <a:pt x="83581" y="598881"/>
                  <a:pt x="90497" y="605291"/>
                  <a:pt x="120121" y="649726"/>
                </a:cubicBezTo>
                <a:cubicBezTo>
                  <a:pt x="144510" y="527777"/>
                  <a:pt x="134869" y="601051"/>
                  <a:pt x="134869" y="428500"/>
                </a:cubicBezTo>
              </a:path>
            </a:pathLst>
          </a:cu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6032090" y="3008671"/>
            <a:ext cx="81283" cy="900319"/>
          </a:xfrm>
          <a:custGeom>
            <a:avLst/>
            <a:gdLst>
              <a:gd name="connsiteX0" fmla="*/ 29497 w 81283"/>
              <a:gd name="connsiteY0" fmla="*/ 0 h 900319"/>
              <a:gd name="connsiteX1" fmla="*/ 14749 w 81283"/>
              <a:gd name="connsiteY1" fmla="*/ 103239 h 900319"/>
              <a:gd name="connsiteX2" fmla="*/ 0 w 81283"/>
              <a:gd name="connsiteY2" fmla="*/ 147484 h 900319"/>
              <a:gd name="connsiteX3" fmla="*/ 14749 w 81283"/>
              <a:gd name="connsiteY3" fmla="*/ 678426 h 900319"/>
              <a:gd name="connsiteX4" fmla="*/ 29497 w 81283"/>
              <a:gd name="connsiteY4" fmla="*/ 722671 h 900319"/>
              <a:gd name="connsiteX5" fmla="*/ 44245 w 81283"/>
              <a:gd name="connsiteY5" fmla="*/ 781664 h 900319"/>
              <a:gd name="connsiteX6" fmla="*/ 73742 w 81283"/>
              <a:gd name="connsiteY6" fmla="*/ 870155 h 900319"/>
              <a:gd name="connsiteX7" fmla="*/ 58994 w 81283"/>
              <a:gd name="connsiteY7" fmla="*/ 811161 h 900319"/>
              <a:gd name="connsiteX8" fmla="*/ 14749 w 81283"/>
              <a:gd name="connsiteY8" fmla="*/ 752168 h 900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3" h="900319">
                <a:moveTo>
                  <a:pt x="29497" y="0"/>
                </a:moveTo>
                <a:cubicBezTo>
                  <a:pt x="24581" y="34413"/>
                  <a:pt x="21567" y="69152"/>
                  <a:pt x="14749" y="103239"/>
                </a:cubicBezTo>
                <a:cubicBezTo>
                  <a:pt x="11700" y="118483"/>
                  <a:pt x="0" y="131938"/>
                  <a:pt x="0" y="147484"/>
                </a:cubicBezTo>
                <a:cubicBezTo>
                  <a:pt x="0" y="324533"/>
                  <a:pt x="5681" y="501609"/>
                  <a:pt x="14749" y="678426"/>
                </a:cubicBezTo>
                <a:cubicBezTo>
                  <a:pt x="15545" y="693952"/>
                  <a:pt x="25226" y="707723"/>
                  <a:pt x="29497" y="722671"/>
                </a:cubicBezTo>
                <a:cubicBezTo>
                  <a:pt x="35065" y="742161"/>
                  <a:pt x="38421" y="762249"/>
                  <a:pt x="44245" y="781664"/>
                </a:cubicBezTo>
                <a:cubicBezTo>
                  <a:pt x="53179" y="811445"/>
                  <a:pt x="81283" y="900319"/>
                  <a:pt x="73742" y="870155"/>
                </a:cubicBezTo>
                <a:cubicBezTo>
                  <a:pt x="68826" y="850490"/>
                  <a:pt x="68059" y="829291"/>
                  <a:pt x="58994" y="811161"/>
                </a:cubicBezTo>
                <a:cubicBezTo>
                  <a:pt x="48001" y="789176"/>
                  <a:pt x="14749" y="752168"/>
                  <a:pt x="14749" y="752168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>
            <a:off x="6430297" y="3038168"/>
            <a:ext cx="183082" cy="643837"/>
          </a:xfrm>
          <a:custGeom>
            <a:avLst/>
            <a:gdLst>
              <a:gd name="connsiteX0" fmla="*/ 0 w 183082"/>
              <a:gd name="connsiteY0" fmla="*/ 0 h 643837"/>
              <a:gd name="connsiteX1" fmla="*/ 14748 w 183082"/>
              <a:gd name="connsiteY1" fmla="*/ 294967 h 643837"/>
              <a:gd name="connsiteX2" fmla="*/ 29497 w 183082"/>
              <a:gd name="connsiteY2" fmla="*/ 383458 h 643837"/>
              <a:gd name="connsiteX3" fmla="*/ 88490 w 183082"/>
              <a:gd name="connsiteY3" fmla="*/ 501445 h 643837"/>
              <a:gd name="connsiteX4" fmla="*/ 176980 w 183082"/>
              <a:gd name="connsiteY4" fmla="*/ 619432 h 643837"/>
              <a:gd name="connsiteX5" fmla="*/ 147484 w 183082"/>
              <a:gd name="connsiteY5" fmla="*/ 501445 h 643837"/>
              <a:gd name="connsiteX6" fmla="*/ 132735 w 183082"/>
              <a:gd name="connsiteY6" fmla="*/ 457200 h 64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082" h="643837">
                <a:moveTo>
                  <a:pt x="0" y="0"/>
                </a:moveTo>
                <a:cubicBezTo>
                  <a:pt x="4916" y="98322"/>
                  <a:pt x="7198" y="196812"/>
                  <a:pt x="14748" y="294967"/>
                </a:cubicBezTo>
                <a:cubicBezTo>
                  <a:pt x="17042" y="324783"/>
                  <a:pt x="19439" y="355296"/>
                  <a:pt x="29497" y="383458"/>
                </a:cubicBezTo>
                <a:cubicBezTo>
                  <a:pt x="44286" y="424867"/>
                  <a:pt x="62107" y="466268"/>
                  <a:pt x="88490" y="501445"/>
                </a:cubicBezTo>
                <a:lnTo>
                  <a:pt x="176980" y="619432"/>
                </a:lnTo>
                <a:cubicBezTo>
                  <a:pt x="143265" y="518285"/>
                  <a:pt x="183082" y="643837"/>
                  <a:pt x="147484" y="501445"/>
                </a:cubicBezTo>
                <a:cubicBezTo>
                  <a:pt x="143713" y="486363"/>
                  <a:pt x="132735" y="457200"/>
                  <a:pt x="132735" y="457200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>
            <a:off x="7049729" y="3082413"/>
            <a:ext cx="206477" cy="604684"/>
          </a:xfrm>
          <a:custGeom>
            <a:avLst/>
            <a:gdLst>
              <a:gd name="connsiteX0" fmla="*/ 0 w 206477"/>
              <a:gd name="connsiteY0" fmla="*/ 0 h 604684"/>
              <a:gd name="connsiteX1" fmla="*/ 14748 w 206477"/>
              <a:gd name="connsiteY1" fmla="*/ 44245 h 604684"/>
              <a:gd name="connsiteX2" fmla="*/ 73742 w 206477"/>
              <a:gd name="connsiteY2" fmla="*/ 132735 h 604684"/>
              <a:gd name="connsiteX3" fmla="*/ 147484 w 206477"/>
              <a:gd name="connsiteY3" fmla="*/ 294968 h 604684"/>
              <a:gd name="connsiteX4" fmla="*/ 176981 w 206477"/>
              <a:gd name="connsiteY4" fmla="*/ 353961 h 604684"/>
              <a:gd name="connsiteX5" fmla="*/ 191729 w 206477"/>
              <a:gd name="connsiteY5" fmla="*/ 412955 h 604684"/>
              <a:gd name="connsiteX6" fmla="*/ 206477 w 206477"/>
              <a:gd name="connsiteY6" fmla="*/ 457200 h 604684"/>
              <a:gd name="connsiteX7" fmla="*/ 191729 w 206477"/>
              <a:gd name="connsiteY7" fmla="*/ 516193 h 604684"/>
              <a:gd name="connsiteX8" fmla="*/ 147484 w 206477"/>
              <a:gd name="connsiteY8" fmla="*/ 604684 h 604684"/>
              <a:gd name="connsiteX9" fmla="*/ 103239 w 206477"/>
              <a:gd name="connsiteY9" fmla="*/ 516193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477" h="604684">
                <a:moveTo>
                  <a:pt x="0" y="0"/>
                </a:moveTo>
                <a:cubicBezTo>
                  <a:pt x="4916" y="14748"/>
                  <a:pt x="7198" y="30655"/>
                  <a:pt x="14748" y="44245"/>
                </a:cubicBezTo>
                <a:cubicBezTo>
                  <a:pt x="31964" y="75234"/>
                  <a:pt x="73742" y="132735"/>
                  <a:pt x="73742" y="132735"/>
                </a:cubicBezTo>
                <a:cubicBezTo>
                  <a:pt x="102394" y="218696"/>
                  <a:pt x="81538" y="163077"/>
                  <a:pt x="147484" y="294968"/>
                </a:cubicBezTo>
                <a:lnTo>
                  <a:pt x="176981" y="353961"/>
                </a:lnTo>
                <a:cubicBezTo>
                  <a:pt x="181897" y="373626"/>
                  <a:pt x="186161" y="393465"/>
                  <a:pt x="191729" y="412955"/>
                </a:cubicBezTo>
                <a:cubicBezTo>
                  <a:pt x="196000" y="427903"/>
                  <a:pt x="206477" y="441654"/>
                  <a:pt x="206477" y="457200"/>
                </a:cubicBezTo>
                <a:cubicBezTo>
                  <a:pt x="206477" y="477470"/>
                  <a:pt x="197297" y="496703"/>
                  <a:pt x="191729" y="516193"/>
                </a:cubicBezTo>
                <a:cubicBezTo>
                  <a:pt x="176464" y="569623"/>
                  <a:pt x="179804" y="556205"/>
                  <a:pt x="147484" y="604684"/>
                </a:cubicBezTo>
                <a:cubicBezTo>
                  <a:pt x="92810" y="550010"/>
                  <a:pt x="103239" y="581296"/>
                  <a:pt x="103239" y="516193"/>
                </a:cubicBezTo>
              </a:path>
            </a:pathLst>
          </a:cu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6681019" y="3038168"/>
            <a:ext cx="148360" cy="604684"/>
          </a:xfrm>
          <a:custGeom>
            <a:avLst/>
            <a:gdLst>
              <a:gd name="connsiteX0" fmla="*/ 0 w 148360"/>
              <a:gd name="connsiteY0" fmla="*/ 0 h 604684"/>
              <a:gd name="connsiteX1" fmla="*/ 44246 w 148360"/>
              <a:gd name="connsiteY1" fmla="*/ 29497 h 604684"/>
              <a:gd name="connsiteX2" fmla="*/ 73742 w 148360"/>
              <a:gd name="connsiteY2" fmla="*/ 88490 h 604684"/>
              <a:gd name="connsiteX3" fmla="*/ 103239 w 148360"/>
              <a:gd name="connsiteY3" fmla="*/ 132735 h 604684"/>
              <a:gd name="connsiteX4" fmla="*/ 117987 w 148360"/>
              <a:gd name="connsiteY4" fmla="*/ 368709 h 604684"/>
              <a:gd name="connsiteX5" fmla="*/ 132736 w 148360"/>
              <a:gd name="connsiteY5" fmla="*/ 412955 h 604684"/>
              <a:gd name="connsiteX6" fmla="*/ 117987 w 148360"/>
              <a:gd name="connsiteY6" fmla="*/ 457200 h 604684"/>
              <a:gd name="connsiteX7" fmla="*/ 103239 w 148360"/>
              <a:gd name="connsiteY7" fmla="*/ 604684 h 604684"/>
              <a:gd name="connsiteX8" fmla="*/ 73742 w 148360"/>
              <a:gd name="connsiteY8" fmla="*/ 545690 h 6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60" h="604684">
                <a:moveTo>
                  <a:pt x="0" y="0"/>
                </a:moveTo>
                <a:cubicBezTo>
                  <a:pt x="14749" y="9832"/>
                  <a:pt x="32898" y="15880"/>
                  <a:pt x="44246" y="29497"/>
                </a:cubicBezTo>
                <a:cubicBezTo>
                  <a:pt x="58321" y="46387"/>
                  <a:pt x="62834" y="69401"/>
                  <a:pt x="73742" y="88490"/>
                </a:cubicBezTo>
                <a:cubicBezTo>
                  <a:pt x="82536" y="103880"/>
                  <a:pt x="93407" y="117987"/>
                  <a:pt x="103239" y="132735"/>
                </a:cubicBezTo>
                <a:cubicBezTo>
                  <a:pt x="148360" y="268097"/>
                  <a:pt x="135830" y="190288"/>
                  <a:pt x="117987" y="368709"/>
                </a:cubicBezTo>
                <a:cubicBezTo>
                  <a:pt x="122903" y="383458"/>
                  <a:pt x="132736" y="397409"/>
                  <a:pt x="132736" y="412955"/>
                </a:cubicBezTo>
                <a:cubicBezTo>
                  <a:pt x="132736" y="428501"/>
                  <a:pt x="120351" y="441835"/>
                  <a:pt x="117987" y="457200"/>
                </a:cubicBezTo>
                <a:cubicBezTo>
                  <a:pt x="110474" y="506032"/>
                  <a:pt x="108155" y="555523"/>
                  <a:pt x="103239" y="604684"/>
                </a:cubicBezTo>
                <a:lnTo>
                  <a:pt x="73742" y="545690"/>
                </a:lnTo>
              </a:path>
            </a:pathLst>
          </a:cu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297381" y="1251231"/>
            <a:ext cx="3313463" cy="1786937"/>
          </a:xfrm>
          <a:custGeom>
            <a:avLst/>
            <a:gdLst>
              <a:gd name="connsiteX0" fmla="*/ 2121058 w 3313463"/>
              <a:gd name="connsiteY0" fmla="*/ 282601 h 1786937"/>
              <a:gd name="connsiteX1" fmla="*/ 2032567 w 3313463"/>
              <a:gd name="connsiteY1" fmla="*/ 194111 h 1786937"/>
              <a:gd name="connsiteX2" fmla="*/ 1944077 w 3313463"/>
              <a:gd name="connsiteY2" fmla="*/ 164614 h 1786937"/>
              <a:gd name="connsiteX3" fmla="*/ 1575367 w 3313463"/>
              <a:gd name="connsiteY3" fmla="*/ 135117 h 1786937"/>
              <a:gd name="connsiteX4" fmla="*/ 1295148 w 3313463"/>
              <a:gd name="connsiteY4" fmla="*/ 105621 h 1786937"/>
              <a:gd name="connsiteX5" fmla="*/ 1206658 w 3313463"/>
              <a:gd name="connsiteY5" fmla="*/ 61375 h 1786937"/>
              <a:gd name="connsiteX6" fmla="*/ 1118167 w 3313463"/>
              <a:gd name="connsiteY6" fmla="*/ 2382 h 1786937"/>
              <a:gd name="connsiteX7" fmla="*/ 970684 w 3313463"/>
              <a:gd name="connsiteY7" fmla="*/ 31879 h 1786937"/>
              <a:gd name="connsiteX8" fmla="*/ 911690 w 3313463"/>
              <a:gd name="connsiteY8" fmla="*/ 61375 h 1786937"/>
              <a:gd name="connsiteX9" fmla="*/ 867445 w 3313463"/>
              <a:gd name="connsiteY9" fmla="*/ 149866 h 1786937"/>
              <a:gd name="connsiteX10" fmla="*/ 793703 w 3313463"/>
              <a:gd name="connsiteY10" fmla="*/ 312098 h 1786937"/>
              <a:gd name="connsiteX11" fmla="*/ 778954 w 3313463"/>
              <a:gd name="connsiteY11" fmla="*/ 371092 h 1786937"/>
              <a:gd name="connsiteX12" fmla="*/ 749458 w 3313463"/>
              <a:gd name="connsiteY12" fmla="*/ 430085 h 1786937"/>
              <a:gd name="connsiteX13" fmla="*/ 734709 w 3313463"/>
              <a:gd name="connsiteY13" fmla="*/ 489079 h 1786937"/>
              <a:gd name="connsiteX14" fmla="*/ 705213 w 3313463"/>
              <a:gd name="connsiteY14" fmla="*/ 562821 h 1786937"/>
              <a:gd name="connsiteX15" fmla="*/ 719961 w 3313463"/>
              <a:gd name="connsiteY15" fmla="*/ 621814 h 1786937"/>
              <a:gd name="connsiteX16" fmla="*/ 926438 w 3313463"/>
              <a:gd name="connsiteY16" fmla="*/ 444834 h 1786937"/>
              <a:gd name="connsiteX17" fmla="*/ 1014929 w 3313463"/>
              <a:gd name="connsiteY17" fmla="*/ 400588 h 1786937"/>
              <a:gd name="connsiteX18" fmla="*/ 1132916 w 3313463"/>
              <a:gd name="connsiteY18" fmla="*/ 297350 h 1786937"/>
              <a:gd name="connsiteX19" fmla="*/ 1250903 w 3313463"/>
              <a:gd name="connsiteY19" fmla="*/ 238356 h 1786937"/>
              <a:gd name="connsiteX20" fmla="*/ 1545871 w 3313463"/>
              <a:gd name="connsiteY20" fmla="*/ 208859 h 1786937"/>
              <a:gd name="connsiteX21" fmla="*/ 1752348 w 3313463"/>
              <a:gd name="connsiteY21" fmla="*/ 179363 h 1786937"/>
              <a:gd name="connsiteX22" fmla="*/ 1811342 w 3313463"/>
              <a:gd name="connsiteY22" fmla="*/ 164614 h 1786937"/>
              <a:gd name="connsiteX23" fmla="*/ 1885084 w 3313463"/>
              <a:gd name="connsiteY23" fmla="*/ 179363 h 1786937"/>
              <a:gd name="connsiteX24" fmla="*/ 2076813 w 3313463"/>
              <a:gd name="connsiteY24" fmla="*/ 149866 h 1786937"/>
              <a:gd name="connsiteX25" fmla="*/ 2165303 w 3313463"/>
              <a:gd name="connsiteY25" fmla="*/ 90872 h 1786937"/>
              <a:gd name="connsiteX26" fmla="*/ 2209548 w 3313463"/>
              <a:gd name="connsiteY26" fmla="*/ 120369 h 1786937"/>
              <a:gd name="connsiteX27" fmla="*/ 2224296 w 3313463"/>
              <a:gd name="connsiteY27" fmla="*/ 164614 h 1786937"/>
              <a:gd name="connsiteX28" fmla="*/ 2253793 w 3313463"/>
              <a:gd name="connsiteY28" fmla="*/ 238356 h 1786937"/>
              <a:gd name="connsiteX29" fmla="*/ 2268542 w 3313463"/>
              <a:gd name="connsiteY29" fmla="*/ 326846 h 1786937"/>
              <a:gd name="connsiteX30" fmla="*/ 2312787 w 3313463"/>
              <a:gd name="connsiteY30" fmla="*/ 385840 h 1786937"/>
              <a:gd name="connsiteX31" fmla="*/ 2386529 w 3313463"/>
              <a:gd name="connsiteY31" fmla="*/ 489079 h 1786937"/>
              <a:gd name="connsiteX32" fmla="*/ 2445522 w 3313463"/>
              <a:gd name="connsiteY32" fmla="*/ 577569 h 1786937"/>
              <a:gd name="connsiteX33" fmla="*/ 2519264 w 3313463"/>
              <a:gd name="connsiteY33" fmla="*/ 651311 h 1786937"/>
              <a:gd name="connsiteX34" fmla="*/ 2740490 w 3313463"/>
              <a:gd name="connsiteY34" fmla="*/ 666059 h 1786937"/>
              <a:gd name="connsiteX35" fmla="*/ 2858477 w 3313463"/>
              <a:gd name="connsiteY35" fmla="*/ 710304 h 1786937"/>
              <a:gd name="connsiteX36" fmla="*/ 2902722 w 3313463"/>
              <a:gd name="connsiteY36" fmla="*/ 666059 h 1786937"/>
              <a:gd name="connsiteX37" fmla="*/ 2946967 w 3313463"/>
              <a:gd name="connsiteY37" fmla="*/ 474330 h 1786937"/>
              <a:gd name="connsiteX38" fmla="*/ 2932219 w 3313463"/>
              <a:gd name="connsiteY38" fmla="*/ 326846 h 1786937"/>
              <a:gd name="connsiteX39" fmla="*/ 2873225 w 3313463"/>
              <a:gd name="connsiteY39" fmla="*/ 341595 h 1786937"/>
              <a:gd name="connsiteX40" fmla="*/ 2755238 w 3313463"/>
              <a:gd name="connsiteY40" fmla="*/ 474330 h 1786937"/>
              <a:gd name="connsiteX41" fmla="*/ 2755238 w 3313463"/>
              <a:gd name="connsiteY41" fmla="*/ 607066 h 1786937"/>
              <a:gd name="connsiteX42" fmla="*/ 2814232 w 3313463"/>
              <a:gd name="connsiteY42" fmla="*/ 636563 h 1786937"/>
              <a:gd name="connsiteX43" fmla="*/ 2873225 w 3313463"/>
              <a:gd name="connsiteY43" fmla="*/ 680808 h 1786937"/>
              <a:gd name="connsiteX44" fmla="*/ 3035458 w 3313463"/>
              <a:gd name="connsiteY44" fmla="*/ 710304 h 1786937"/>
              <a:gd name="connsiteX45" fmla="*/ 3079703 w 3313463"/>
              <a:gd name="connsiteY45" fmla="*/ 739801 h 1786937"/>
              <a:gd name="connsiteX46" fmla="*/ 3182942 w 3313463"/>
              <a:gd name="connsiteY46" fmla="*/ 769298 h 1786937"/>
              <a:gd name="connsiteX47" fmla="*/ 3300929 w 3313463"/>
              <a:gd name="connsiteY47" fmla="*/ 813543 h 1786937"/>
              <a:gd name="connsiteX48" fmla="*/ 3271432 w 3313463"/>
              <a:gd name="connsiteY48" fmla="*/ 769298 h 1786937"/>
              <a:gd name="connsiteX49" fmla="*/ 3241935 w 3313463"/>
              <a:gd name="connsiteY49" fmla="*/ 651311 h 1786937"/>
              <a:gd name="connsiteX50" fmla="*/ 3182942 w 3313463"/>
              <a:gd name="connsiteY50" fmla="*/ 562821 h 1786937"/>
              <a:gd name="connsiteX51" fmla="*/ 3138696 w 3313463"/>
              <a:gd name="connsiteY51" fmla="*/ 548072 h 1786937"/>
              <a:gd name="connsiteX52" fmla="*/ 3050206 w 3313463"/>
              <a:gd name="connsiteY52" fmla="*/ 562821 h 1786937"/>
              <a:gd name="connsiteX53" fmla="*/ 2961716 w 3313463"/>
              <a:gd name="connsiteY53" fmla="*/ 710304 h 1786937"/>
              <a:gd name="connsiteX54" fmla="*/ 2932219 w 3313463"/>
              <a:gd name="connsiteY54" fmla="*/ 798795 h 1786937"/>
              <a:gd name="connsiteX55" fmla="*/ 2917471 w 3313463"/>
              <a:gd name="connsiteY55" fmla="*/ 843040 h 1786937"/>
              <a:gd name="connsiteX56" fmla="*/ 2932219 w 3313463"/>
              <a:gd name="connsiteY56" fmla="*/ 1005272 h 1786937"/>
              <a:gd name="connsiteX57" fmla="*/ 2902722 w 3313463"/>
              <a:gd name="connsiteY57" fmla="*/ 1197001 h 1786937"/>
              <a:gd name="connsiteX58" fmla="*/ 2887974 w 3313463"/>
              <a:gd name="connsiteY58" fmla="*/ 1255995 h 1786937"/>
              <a:gd name="connsiteX59" fmla="*/ 2828980 w 3313463"/>
              <a:gd name="connsiteY59" fmla="*/ 1359234 h 1786937"/>
              <a:gd name="connsiteX60" fmla="*/ 2814232 w 3313463"/>
              <a:gd name="connsiteY60" fmla="*/ 1403479 h 1786937"/>
              <a:gd name="connsiteX61" fmla="*/ 2681496 w 3313463"/>
              <a:gd name="connsiteY61" fmla="*/ 1521466 h 1786937"/>
              <a:gd name="connsiteX62" fmla="*/ 2622503 w 3313463"/>
              <a:gd name="connsiteY62" fmla="*/ 1418227 h 1786937"/>
              <a:gd name="connsiteX63" fmla="*/ 2578258 w 3313463"/>
              <a:gd name="connsiteY63" fmla="*/ 1300240 h 1786937"/>
              <a:gd name="connsiteX64" fmla="*/ 2534013 w 3313463"/>
              <a:gd name="connsiteY64" fmla="*/ 1167504 h 1786937"/>
              <a:gd name="connsiteX65" fmla="*/ 2519264 w 3313463"/>
              <a:gd name="connsiteY65" fmla="*/ 1108511 h 1786937"/>
              <a:gd name="connsiteX66" fmla="*/ 2445522 w 3313463"/>
              <a:gd name="connsiteY66" fmla="*/ 1034769 h 1786937"/>
              <a:gd name="connsiteX67" fmla="*/ 2416025 w 3313463"/>
              <a:gd name="connsiteY67" fmla="*/ 990524 h 1786937"/>
              <a:gd name="connsiteX68" fmla="*/ 2475019 w 3313463"/>
              <a:gd name="connsiteY68" fmla="*/ 857788 h 1786937"/>
              <a:gd name="connsiteX69" fmla="*/ 2519264 w 3313463"/>
              <a:gd name="connsiteY69" fmla="*/ 872537 h 1786937"/>
              <a:gd name="connsiteX70" fmla="*/ 2578258 w 3313463"/>
              <a:gd name="connsiteY70" fmla="*/ 961027 h 1786937"/>
              <a:gd name="connsiteX71" fmla="*/ 2593006 w 3313463"/>
              <a:gd name="connsiteY71" fmla="*/ 1005272 h 1786937"/>
              <a:gd name="connsiteX72" fmla="*/ 2710993 w 3313463"/>
              <a:gd name="connsiteY72" fmla="*/ 1138008 h 1786937"/>
              <a:gd name="connsiteX73" fmla="*/ 2755238 w 3313463"/>
              <a:gd name="connsiteY73" fmla="*/ 1167504 h 1786937"/>
              <a:gd name="connsiteX74" fmla="*/ 2799484 w 3313463"/>
              <a:gd name="connsiteY74" fmla="*/ 1182253 h 1786937"/>
              <a:gd name="connsiteX75" fmla="*/ 2843729 w 3313463"/>
              <a:gd name="connsiteY75" fmla="*/ 1211750 h 1786937"/>
              <a:gd name="connsiteX76" fmla="*/ 2902722 w 3313463"/>
              <a:gd name="connsiteY76" fmla="*/ 1226498 h 1786937"/>
              <a:gd name="connsiteX77" fmla="*/ 2991213 w 3313463"/>
              <a:gd name="connsiteY77" fmla="*/ 1255995 h 1786937"/>
              <a:gd name="connsiteX78" fmla="*/ 3035458 w 3313463"/>
              <a:gd name="connsiteY78" fmla="*/ 1270743 h 1786937"/>
              <a:gd name="connsiteX79" fmla="*/ 3109200 w 3313463"/>
              <a:gd name="connsiteY79" fmla="*/ 1285492 h 1786937"/>
              <a:gd name="connsiteX80" fmla="*/ 3094451 w 3313463"/>
              <a:gd name="connsiteY80" fmla="*/ 1373982 h 1786937"/>
              <a:gd name="connsiteX81" fmla="*/ 2991213 w 3313463"/>
              <a:gd name="connsiteY81" fmla="*/ 1506717 h 1786937"/>
              <a:gd name="connsiteX82" fmla="*/ 2902722 w 3313463"/>
              <a:gd name="connsiteY82" fmla="*/ 1565711 h 1786937"/>
              <a:gd name="connsiteX83" fmla="*/ 2858477 w 3313463"/>
              <a:gd name="connsiteY83" fmla="*/ 1580459 h 1786937"/>
              <a:gd name="connsiteX84" fmla="*/ 2696245 w 3313463"/>
              <a:gd name="connsiteY84" fmla="*/ 1595208 h 1786937"/>
              <a:gd name="connsiteX85" fmla="*/ 2593006 w 3313463"/>
              <a:gd name="connsiteY85" fmla="*/ 1609956 h 1786937"/>
              <a:gd name="connsiteX86" fmla="*/ 2475019 w 3313463"/>
              <a:gd name="connsiteY86" fmla="*/ 1595208 h 1786937"/>
              <a:gd name="connsiteX87" fmla="*/ 2342284 w 3313463"/>
              <a:gd name="connsiteY87" fmla="*/ 1580459 h 1786937"/>
              <a:gd name="connsiteX88" fmla="*/ 2209548 w 3313463"/>
              <a:gd name="connsiteY88" fmla="*/ 1550963 h 1786937"/>
              <a:gd name="connsiteX89" fmla="*/ 2121058 w 3313463"/>
              <a:gd name="connsiteY89" fmla="*/ 1536214 h 1786937"/>
              <a:gd name="connsiteX90" fmla="*/ 2003071 w 3313463"/>
              <a:gd name="connsiteY90" fmla="*/ 1477221 h 1786937"/>
              <a:gd name="connsiteX91" fmla="*/ 1929329 w 3313463"/>
              <a:gd name="connsiteY91" fmla="*/ 1462472 h 1786937"/>
              <a:gd name="connsiteX92" fmla="*/ 1840838 w 3313463"/>
              <a:gd name="connsiteY92" fmla="*/ 1447724 h 1786937"/>
              <a:gd name="connsiteX93" fmla="*/ 1722851 w 3313463"/>
              <a:gd name="connsiteY93" fmla="*/ 1418227 h 1786937"/>
              <a:gd name="connsiteX94" fmla="*/ 1678606 w 3313463"/>
              <a:gd name="connsiteY94" fmla="*/ 1388730 h 1786937"/>
              <a:gd name="connsiteX95" fmla="*/ 1634361 w 3313463"/>
              <a:gd name="connsiteY95" fmla="*/ 1300240 h 1786937"/>
              <a:gd name="connsiteX96" fmla="*/ 1649109 w 3313463"/>
              <a:gd name="connsiteY96" fmla="*/ 1093763 h 1786937"/>
              <a:gd name="connsiteX97" fmla="*/ 1708103 w 3313463"/>
              <a:gd name="connsiteY97" fmla="*/ 1034769 h 1786937"/>
              <a:gd name="connsiteX98" fmla="*/ 1752348 w 3313463"/>
              <a:gd name="connsiteY98" fmla="*/ 975775 h 1786937"/>
              <a:gd name="connsiteX99" fmla="*/ 1781845 w 3313463"/>
              <a:gd name="connsiteY99" fmla="*/ 931530 h 1786937"/>
              <a:gd name="connsiteX100" fmla="*/ 1826090 w 3313463"/>
              <a:gd name="connsiteY100" fmla="*/ 916782 h 1786937"/>
              <a:gd name="connsiteX101" fmla="*/ 1929329 w 3313463"/>
              <a:gd name="connsiteY101" fmla="*/ 961027 h 1786937"/>
              <a:gd name="connsiteX102" fmla="*/ 2003071 w 3313463"/>
              <a:gd name="connsiteY102" fmla="*/ 1093763 h 1786937"/>
              <a:gd name="connsiteX103" fmla="*/ 2017819 w 3313463"/>
              <a:gd name="connsiteY103" fmla="*/ 1152756 h 1786937"/>
              <a:gd name="connsiteX104" fmla="*/ 1988322 w 3313463"/>
              <a:gd name="connsiteY104" fmla="*/ 1403479 h 1786937"/>
              <a:gd name="connsiteX105" fmla="*/ 1914580 w 3313463"/>
              <a:gd name="connsiteY105" fmla="*/ 1506717 h 1786937"/>
              <a:gd name="connsiteX106" fmla="*/ 1870335 w 3313463"/>
              <a:gd name="connsiteY106" fmla="*/ 1595208 h 1786937"/>
              <a:gd name="connsiteX107" fmla="*/ 1826090 w 3313463"/>
              <a:gd name="connsiteY107" fmla="*/ 1639453 h 1786937"/>
              <a:gd name="connsiteX108" fmla="*/ 1722851 w 3313463"/>
              <a:gd name="connsiteY108" fmla="*/ 1772188 h 1786937"/>
              <a:gd name="connsiteX109" fmla="*/ 1678606 w 3313463"/>
              <a:gd name="connsiteY109" fmla="*/ 1786937 h 1786937"/>
              <a:gd name="connsiteX110" fmla="*/ 1619613 w 3313463"/>
              <a:gd name="connsiteY110" fmla="*/ 1772188 h 1786937"/>
              <a:gd name="connsiteX111" fmla="*/ 1590116 w 3313463"/>
              <a:gd name="connsiteY111" fmla="*/ 1727943 h 1786937"/>
              <a:gd name="connsiteX112" fmla="*/ 1501625 w 3313463"/>
              <a:gd name="connsiteY112" fmla="*/ 1624704 h 1786937"/>
              <a:gd name="connsiteX113" fmla="*/ 1472129 w 3313463"/>
              <a:gd name="connsiteY113" fmla="*/ 1580459 h 1786937"/>
              <a:gd name="connsiteX114" fmla="*/ 1383638 w 3313463"/>
              <a:gd name="connsiteY114" fmla="*/ 1506717 h 1786937"/>
              <a:gd name="connsiteX115" fmla="*/ 1295148 w 3313463"/>
              <a:gd name="connsiteY115" fmla="*/ 1344485 h 1786937"/>
              <a:gd name="connsiteX116" fmla="*/ 1280400 w 3313463"/>
              <a:gd name="connsiteY116" fmla="*/ 1300240 h 1786937"/>
              <a:gd name="connsiteX117" fmla="*/ 1250903 w 3313463"/>
              <a:gd name="connsiteY117" fmla="*/ 1241246 h 1786937"/>
              <a:gd name="connsiteX118" fmla="*/ 1236154 w 3313463"/>
              <a:gd name="connsiteY118" fmla="*/ 1182253 h 1786937"/>
              <a:gd name="connsiteX119" fmla="*/ 1206658 w 3313463"/>
              <a:gd name="connsiteY119" fmla="*/ 1079014 h 1786937"/>
              <a:gd name="connsiteX120" fmla="*/ 1191909 w 3313463"/>
              <a:gd name="connsiteY120" fmla="*/ 990524 h 1786937"/>
              <a:gd name="connsiteX121" fmla="*/ 1206658 w 3313463"/>
              <a:gd name="connsiteY121" fmla="*/ 813543 h 1786937"/>
              <a:gd name="connsiteX122" fmla="*/ 1236154 w 3313463"/>
              <a:gd name="connsiteY122" fmla="*/ 857788 h 1786937"/>
              <a:gd name="connsiteX123" fmla="*/ 1265651 w 3313463"/>
              <a:gd name="connsiteY123" fmla="*/ 946279 h 1786937"/>
              <a:gd name="connsiteX124" fmla="*/ 1280400 w 3313463"/>
              <a:gd name="connsiteY124" fmla="*/ 1049517 h 1786937"/>
              <a:gd name="connsiteX125" fmla="*/ 1295148 w 3313463"/>
              <a:gd name="connsiteY125" fmla="*/ 1093763 h 1786937"/>
              <a:gd name="connsiteX126" fmla="*/ 1339393 w 3313463"/>
              <a:gd name="connsiteY126" fmla="*/ 1123259 h 1786937"/>
              <a:gd name="connsiteX127" fmla="*/ 1413135 w 3313463"/>
              <a:gd name="connsiteY127" fmla="*/ 1138008 h 1786937"/>
              <a:gd name="connsiteX128" fmla="*/ 1442632 w 3313463"/>
              <a:gd name="connsiteY128" fmla="*/ 1182253 h 1786937"/>
              <a:gd name="connsiteX129" fmla="*/ 1472129 w 3313463"/>
              <a:gd name="connsiteY129" fmla="*/ 1270743 h 1786937"/>
              <a:gd name="connsiteX130" fmla="*/ 1442632 w 3313463"/>
              <a:gd name="connsiteY130" fmla="*/ 1432975 h 1786937"/>
              <a:gd name="connsiteX131" fmla="*/ 1398387 w 3313463"/>
              <a:gd name="connsiteY131" fmla="*/ 1477221 h 1786937"/>
              <a:gd name="connsiteX132" fmla="*/ 1309896 w 3313463"/>
              <a:gd name="connsiteY132" fmla="*/ 1580459 h 1786937"/>
              <a:gd name="connsiteX133" fmla="*/ 1206658 w 3313463"/>
              <a:gd name="connsiteY133" fmla="*/ 1624704 h 1786937"/>
              <a:gd name="connsiteX134" fmla="*/ 1000180 w 3313463"/>
              <a:gd name="connsiteY134" fmla="*/ 1609956 h 1786937"/>
              <a:gd name="connsiteX135" fmla="*/ 941187 w 3313463"/>
              <a:gd name="connsiteY135" fmla="*/ 1595208 h 1786937"/>
              <a:gd name="connsiteX136" fmla="*/ 852696 w 3313463"/>
              <a:gd name="connsiteY136" fmla="*/ 1565711 h 1786937"/>
              <a:gd name="connsiteX137" fmla="*/ 764206 w 3313463"/>
              <a:gd name="connsiteY137" fmla="*/ 1506717 h 1786937"/>
              <a:gd name="connsiteX138" fmla="*/ 719961 w 3313463"/>
              <a:gd name="connsiteY138" fmla="*/ 1477221 h 1786937"/>
              <a:gd name="connsiteX139" fmla="*/ 690464 w 3313463"/>
              <a:gd name="connsiteY139" fmla="*/ 1432975 h 1786937"/>
              <a:gd name="connsiteX140" fmla="*/ 719961 w 3313463"/>
              <a:gd name="connsiteY140" fmla="*/ 1373982 h 1786937"/>
              <a:gd name="connsiteX141" fmla="*/ 778954 w 3313463"/>
              <a:gd name="connsiteY141" fmla="*/ 1285492 h 1786937"/>
              <a:gd name="connsiteX142" fmla="*/ 793703 w 3313463"/>
              <a:gd name="connsiteY142" fmla="*/ 1241246 h 1786937"/>
              <a:gd name="connsiteX143" fmla="*/ 837948 w 3313463"/>
              <a:gd name="connsiteY143" fmla="*/ 1197001 h 1786937"/>
              <a:gd name="connsiteX144" fmla="*/ 882193 w 3313463"/>
              <a:gd name="connsiteY144" fmla="*/ 1211750 h 1786937"/>
              <a:gd name="connsiteX145" fmla="*/ 970684 w 3313463"/>
              <a:gd name="connsiteY145" fmla="*/ 1359234 h 1786937"/>
              <a:gd name="connsiteX146" fmla="*/ 1000180 w 3313463"/>
              <a:gd name="connsiteY146" fmla="*/ 1403479 h 1786937"/>
              <a:gd name="connsiteX147" fmla="*/ 1014929 w 3313463"/>
              <a:gd name="connsiteY147" fmla="*/ 1477221 h 1786937"/>
              <a:gd name="connsiteX148" fmla="*/ 1000180 w 3313463"/>
              <a:gd name="connsiteY148" fmla="*/ 1550963 h 1786937"/>
              <a:gd name="connsiteX149" fmla="*/ 926438 w 3313463"/>
              <a:gd name="connsiteY149" fmla="*/ 1639453 h 1786937"/>
              <a:gd name="connsiteX150" fmla="*/ 867445 w 3313463"/>
              <a:gd name="connsiteY150" fmla="*/ 1609956 h 1786937"/>
              <a:gd name="connsiteX151" fmla="*/ 823200 w 3313463"/>
              <a:gd name="connsiteY151" fmla="*/ 1595208 h 1786937"/>
              <a:gd name="connsiteX152" fmla="*/ 764206 w 3313463"/>
              <a:gd name="connsiteY152" fmla="*/ 1550963 h 1786937"/>
              <a:gd name="connsiteX153" fmla="*/ 719961 w 3313463"/>
              <a:gd name="connsiteY153" fmla="*/ 1521466 h 1786937"/>
              <a:gd name="connsiteX154" fmla="*/ 631471 w 3313463"/>
              <a:gd name="connsiteY154" fmla="*/ 1447724 h 1786937"/>
              <a:gd name="connsiteX155" fmla="*/ 557729 w 3313463"/>
              <a:gd name="connsiteY155" fmla="*/ 1432975 h 1786937"/>
              <a:gd name="connsiteX156" fmla="*/ 262761 w 3313463"/>
              <a:gd name="connsiteY156" fmla="*/ 1432975 h 1786937"/>
              <a:gd name="connsiteX157" fmla="*/ 218516 w 3313463"/>
              <a:gd name="connsiteY157" fmla="*/ 1403479 h 1786937"/>
              <a:gd name="connsiteX158" fmla="*/ 189019 w 3313463"/>
              <a:gd name="connsiteY158" fmla="*/ 1359234 h 1786937"/>
              <a:gd name="connsiteX159" fmla="*/ 100529 w 3313463"/>
              <a:gd name="connsiteY159" fmla="*/ 1241246 h 1786937"/>
              <a:gd name="connsiteX160" fmla="*/ 71032 w 3313463"/>
              <a:gd name="connsiteY160" fmla="*/ 1197001 h 1786937"/>
              <a:gd name="connsiteX161" fmla="*/ 41535 w 3313463"/>
              <a:gd name="connsiteY161" fmla="*/ 1079014 h 1786937"/>
              <a:gd name="connsiteX162" fmla="*/ 26787 w 3313463"/>
              <a:gd name="connsiteY162" fmla="*/ 1020021 h 1786937"/>
              <a:gd name="connsiteX163" fmla="*/ 41535 w 3313463"/>
              <a:gd name="connsiteY163" fmla="*/ 828292 h 1786937"/>
              <a:gd name="connsiteX164" fmla="*/ 85780 w 3313463"/>
              <a:gd name="connsiteY164" fmla="*/ 666059 h 1786937"/>
              <a:gd name="connsiteX165" fmla="*/ 115277 w 3313463"/>
              <a:gd name="connsiteY165" fmla="*/ 503827 h 1786937"/>
              <a:gd name="connsiteX166" fmla="*/ 262761 w 3313463"/>
              <a:gd name="connsiteY166" fmla="*/ 326846 h 1786937"/>
              <a:gd name="connsiteX167" fmla="*/ 307006 w 3313463"/>
              <a:gd name="connsiteY167" fmla="*/ 282601 h 1786937"/>
              <a:gd name="connsiteX168" fmla="*/ 410245 w 3313463"/>
              <a:gd name="connsiteY168" fmla="*/ 238356 h 1786937"/>
              <a:gd name="connsiteX169" fmla="*/ 469238 w 3313463"/>
              <a:gd name="connsiteY169" fmla="*/ 253104 h 1786937"/>
              <a:gd name="connsiteX170" fmla="*/ 513484 w 3313463"/>
              <a:gd name="connsiteY170" fmla="*/ 341595 h 1786937"/>
              <a:gd name="connsiteX171" fmla="*/ 483987 w 3313463"/>
              <a:gd name="connsiteY171" fmla="*/ 592317 h 1786937"/>
              <a:gd name="connsiteX172" fmla="*/ 454490 w 3313463"/>
              <a:gd name="connsiteY172" fmla="*/ 651311 h 1786937"/>
              <a:gd name="connsiteX173" fmla="*/ 424993 w 3313463"/>
              <a:gd name="connsiteY173" fmla="*/ 695556 h 1786937"/>
              <a:gd name="connsiteX174" fmla="*/ 336503 w 3313463"/>
              <a:gd name="connsiteY174" fmla="*/ 784046 h 1786937"/>
              <a:gd name="connsiteX175" fmla="*/ 248013 w 3313463"/>
              <a:gd name="connsiteY175" fmla="*/ 798795 h 1786937"/>
              <a:gd name="connsiteX176" fmla="*/ 189019 w 3313463"/>
              <a:gd name="connsiteY176" fmla="*/ 828292 h 1786937"/>
              <a:gd name="connsiteX177" fmla="*/ 56284 w 3313463"/>
              <a:gd name="connsiteY177" fmla="*/ 975775 h 1786937"/>
              <a:gd name="connsiteX178" fmla="*/ 26787 w 3313463"/>
              <a:gd name="connsiteY178" fmla="*/ 1020021 h 1786937"/>
              <a:gd name="connsiteX179" fmla="*/ 26787 w 3313463"/>
              <a:gd name="connsiteY179" fmla="*/ 1211750 h 1786937"/>
              <a:gd name="connsiteX180" fmla="*/ 56284 w 3313463"/>
              <a:gd name="connsiteY180" fmla="*/ 1255995 h 1786937"/>
              <a:gd name="connsiteX181" fmla="*/ 100529 w 3313463"/>
              <a:gd name="connsiteY181" fmla="*/ 1270743 h 1786937"/>
              <a:gd name="connsiteX182" fmla="*/ 174271 w 3313463"/>
              <a:gd name="connsiteY182" fmla="*/ 1255995 h 1786937"/>
              <a:gd name="connsiteX183" fmla="*/ 307006 w 3313463"/>
              <a:gd name="connsiteY183" fmla="*/ 1167504 h 1786937"/>
              <a:gd name="connsiteX184" fmla="*/ 395496 w 3313463"/>
              <a:gd name="connsiteY184" fmla="*/ 1108511 h 1786937"/>
              <a:gd name="connsiteX185" fmla="*/ 454490 w 3313463"/>
              <a:gd name="connsiteY185" fmla="*/ 1049517 h 1786937"/>
              <a:gd name="connsiteX186" fmla="*/ 513484 w 3313463"/>
              <a:gd name="connsiteY186" fmla="*/ 1020021 h 1786937"/>
              <a:gd name="connsiteX187" fmla="*/ 646219 w 3313463"/>
              <a:gd name="connsiteY187" fmla="*/ 946279 h 1786937"/>
              <a:gd name="connsiteX188" fmla="*/ 778954 w 3313463"/>
              <a:gd name="connsiteY188" fmla="*/ 813543 h 1786937"/>
              <a:gd name="connsiteX189" fmla="*/ 852696 w 3313463"/>
              <a:gd name="connsiteY189" fmla="*/ 710304 h 1786937"/>
              <a:gd name="connsiteX190" fmla="*/ 882193 w 3313463"/>
              <a:gd name="connsiteY190" fmla="*/ 651311 h 1786937"/>
              <a:gd name="connsiteX191" fmla="*/ 911690 w 3313463"/>
              <a:gd name="connsiteY191" fmla="*/ 577569 h 1786937"/>
              <a:gd name="connsiteX192" fmla="*/ 985432 w 3313463"/>
              <a:gd name="connsiteY192" fmla="*/ 489079 h 1786937"/>
              <a:gd name="connsiteX193" fmla="*/ 1044425 w 3313463"/>
              <a:gd name="connsiteY193" fmla="*/ 400588 h 1786937"/>
              <a:gd name="connsiteX194" fmla="*/ 1103419 w 3313463"/>
              <a:gd name="connsiteY194" fmla="*/ 326846 h 1786937"/>
              <a:gd name="connsiteX195" fmla="*/ 1132916 w 3313463"/>
              <a:gd name="connsiteY195" fmla="*/ 282601 h 1786937"/>
              <a:gd name="connsiteX196" fmla="*/ 1147664 w 3313463"/>
              <a:gd name="connsiteY196" fmla="*/ 312098 h 178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3313463" h="1786937">
                <a:moveTo>
                  <a:pt x="2121058" y="282601"/>
                </a:moveTo>
                <a:cubicBezTo>
                  <a:pt x="2091561" y="253104"/>
                  <a:pt x="2072141" y="207303"/>
                  <a:pt x="2032567" y="194111"/>
                </a:cubicBezTo>
                <a:lnTo>
                  <a:pt x="1944077" y="164614"/>
                </a:lnTo>
                <a:cubicBezTo>
                  <a:pt x="1794413" y="114726"/>
                  <a:pt x="1934221" y="156866"/>
                  <a:pt x="1575367" y="135117"/>
                </a:cubicBezTo>
                <a:cubicBezTo>
                  <a:pt x="1468579" y="128645"/>
                  <a:pt x="1397734" y="118444"/>
                  <a:pt x="1295148" y="105621"/>
                </a:cubicBezTo>
                <a:cubicBezTo>
                  <a:pt x="1250804" y="90839"/>
                  <a:pt x="1244778" y="93142"/>
                  <a:pt x="1206658" y="61375"/>
                </a:cubicBezTo>
                <a:cubicBezTo>
                  <a:pt x="1133008" y="0"/>
                  <a:pt x="1195923" y="28300"/>
                  <a:pt x="1118167" y="2382"/>
                </a:cubicBezTo>
                <a:cubicBezTo>
                  <a:pt x="1087572" y="7481"/>
                  <a:pt x="1005892" y="18676"/>
                  <a:pt x="970684" y="31879"/>
                </a:cubicBezTo>
                <a:cubicBezTo>
                  <a:pt x="950098" y="39599"/>
                  <a:pt x="931355" y="51543"/>
                  <a:pt x="911690" y="61375"/>
                </a:cubicBezTo>
                <a:cubicBezTo>
                  <a:pt x="850361" y="153369"/>
                  <a:pt x="908153" y="58272"/>
                  <a:pt x="867445" y="149866"/>
                </a:cubicBezTo>
                <a:cubicBezTo>
                  <a:pt x="827331" y="240123"/>
                  <a:pt x="822627" y="225327"/>
                  <a:pt x="793703" y="312098"/>
                </a:cubicBezTo>
                <a:cubicBezTo>
                  <a:pt x="787293" y="331328"/>
                  <a:pt x="786071" y="352113"/>
                  <a:pt x="778954" y="371092"/>
                </a:cubicBezTo>
                <a:cubicBezTo>
                  <a:pt x="771234" y="391678"/>
                  <a:pt x="757178" y="409499"/>
                  <a:pt x="749458" y="430085"/>
                </a:cubicBezTo>
                <a:cubicBezTo>
                  <a:pt x="742341" y="449064"/>
                  <a:pt x="741119" y="469849"/>
                  <a:pt x="734709" y="489079"/>
                </a:cubicBezTo>
                <a:cubicBezTo>
                  <a:pt x="726337" y="514195"/>
                  <a:pt x="715045" y="538240"/>
                  <a:pt x="705213" y="562821"/>
                </a:cubicBezTo>
                <a:cubicBezTo>
                  <a:pt x="710129" y="582485"/>
                  <a:pt x="700174" y="626211"/>
                  <a:pt x="719961" y="621814"/>
                </a:cubicBezTo>
                <a:cubicBezTo>
                  <a:pt x="1023882" y="554275"/>
                  <a:pt x="673733" y="529071"/>
                  <a:pt x="926438" y="444834"/>
                </a:cubicBezTo>
                <a:cubicBezTo>
                  <a:pt x="969263" y="430559"/>
                  <a:pt x="978541" y="431778"/>
                  <a:pt x="1014929" y="400588"/>
                </a:cubicBezTo>
                <a:cubicBezTo>
                  <a:pt x="1075206" y="348922"/>
                  <a:pt x="1065903" y="336441"/>
                  <a:pt x="1132916" y="297350"/>
                </a:cubicBezTo>
                <a:cubicBezTo>
                  <a:pt x="1170897" y="275194"/>
                  <a:pt x="1207150" y="242731"/>
                  <a:pt x="1250903" y="238356"/>
                </a:cubicBezTo>
                <a:lnTo>
                  <a:pt x="1545871" y="208859"/>
                </a:lnTo>
                <a:cubicBezTo>
                  <a:pt x="1680311" y="175249"/>
                  <a:pt x="1517625" y="212895"/>
                  <a:pt x="1752348" y="179363"/>
                </a:cubicBezTo>
                <a:cubicBezTo>
                  <a:pt x="1772414" y="176496"/>
                  <a:pt x="1791677" y="169530"/>
                  <a:pt x="1811342" y="164614"/>
                </a:cubicBezTo>
                <a:cubicBezTo>
                  <a:pt x="1835923" y="169530"/>
                  <a:pt x="1860017" y="179363"/>
                  <a:pt x="1885084" y="179363"/>
                </a:cubicBezTo>
                <a:cubicBezTo>
                  <a:pt x="1999146" y="179363"/>
                  <a:pt x="2001080" y="175109"/>
                  <a:pt x="2076813" y="149866"/>
                </a:cubicBezTo>
                <a:cubicBezTo>
                  <a:pt x="2095232" y="131447"/>
                  <a:pt x="2128714" y="84774"/>
                  <a:pt x="2165303" y="90872"/>
                </a:cubicBezTo>
                <a:cubicBezTo>
                  <a:pt x="2182787" y="93786"/>
                  <a:pt x="2194800" y="110537"/>
                  <a:pt x="2209548" y="120369"/>
                </a:cubicBezTo>
                <a:cubicBezTo>
                  <a:pt x="2214464" y="135117"/>
                  <a:pt x="2218837" y="150058"/>
                  <a:pt x="2224296" y="164614"/>
                </a:cubicBezTo>
                <a:cubicBezTo>
                  <a:pt x="2233592" y="189403"/>
                  <a:pt x="2246827" y="212815"/>
                  <a:pt x="2253793" y="238356"/>
                </a:cubicBezTo>
                <a:cubicBezTo>
                  <a:pt x="2261661" y="267206"/>
                  <a:pt x="2257436" y="299081"/>
                  <a:pt x="2268542" y="326846"/>
                </a:cubicBezTo>
                <a:cubicBezTo>
                  <a:pt x="2277671" y="349669"/>
                  <a:pt x="2299759" y="364996"/>
                  <a:pt x="2312787" y="385840"/>
                </a:cubicBezTo>
                <a:cubicBezTo>
                  <a:pt x="2458319" y="618692"/>
                  <a:pt x="2225508" y="282051"/>
                  <a:pt x="2386529" y="489079"/>
                </a:cubicBezTo>
                <a:cubicBezTo>
                  <a:pt x="2408293" y="517062"/>
                  <a:pt x="2425858" y="548072"/>
                  <a:pt x="2445522" y="577569"/>
                </a:cubicBezTo>
                <a:cubicBezTo>
                  <a:pt x="2462728" y="603378"/>
                  <a:pt x="2482394" y="645166"/>
                  <a:pt x="2519264" y="651311"/>
                </a:cubicBezTo>
                <a:cubicBezTo>
                  <a:pt x="2592164" y="663461"/>
                  <a:pt x="2666748" y="661143"/>
                  <a:pt x="2740490" y="666059"/>
                </a:cubicBezTo>
                <a:cubicBezTo>
                  <a:pt x="2758212" y="674920"/>
                  <a:pt x="2832920" y="717606"/>
                  <a:pt x="2858477" y="710304"/>
                </a:cubicBezTo>
                <a:cubicBezTo>
                  <a:pt x="2878532" y="704574"/>
                  <a:pt x="2887974" y="680807"/>
                  <a:pt x="2902722" y="666059"/>
                </a:cubicBezTo>
                <a:cubicBezTo>
                  <a:pt x="2935268" y="503331"/>
                  <a:pt x="2916365" y="566137"/>
                  <a:pt x="2946967" y="474330"/>
                </a:cubicBezTo>
                <a:cubicBezTo>
                  <a:pt x="2942051" y="425169"/>
                  <a:pt x="2956213" y="370035"/>
                  <a:pt x="2932219" y="326846"/>
                </a:cubicBezTo>
                <a:cubicBezTo>
                  <a:pt x="2922375" y="309127"/>
                  <a:pt x="2889831" y="329971"/>
                  <a:pt x="2873225" y="341595"/>
                </a:cubicBezTo>
                <a:cubicBezTo>
                  <a:pt x="2810086" y="385792"/>
                  <a:pt x="2791776" y="419523"/>
                  <a:pt x="2755238" y="474330"/>
                </a:cubicBezTo>
                <a:cubicBezTo>
                  <a:pt x="2739639" y="521130"/>
                  <a:pt x="2721383" y="552897"/>
                  <a:pt x="2755238" y="607066"/>
                </a:cubicBezTo>
                <a:cubicBezTo>
                  <a:pt x="2766890" y="625710"/>
                  <a:pt x="2795588" y="624911"/>
                  <a:pt x="2814232" y="636563"/>
                </a:cubicBezTo>
                <a:cubicBezTo>
                  <a:pt x="2835076" y="649591"/>
                  <a:pt x="2851883" y="668613"/>
                  <a:pt x="2873225" y="680808"/>
                </a:cubicBezTo>
                <a:cubicBezTo>
                  <a:pt x="2911419" y="702633"/>
                  <a:pt x="3013339" y="707539"/>
                  <a:pt x="3035458" y="710304"/>
                </a:cubicBezTo>
                <a:cubicBezTo>
                  <a:pt x="3050206" y="720136"/>
                  <a:pt x="3063849" y="731874"/>
                  <a:pt x="3079703" y="739801"/>
                </a:cubicBezTo>
                <a:cubicBezTo>
                  <a:pt x="3100865" y="750382"/>
                  <a:pt x="3164034" y="764571"/>
                  <a:pt x="3182942" y="769298"/>
                </a:cubicBezTo>
                <a:cubicBezTo>
                  <a:pt x="3187464" y="771559"/>
                  <a:pt x="3287541" y="826931"/>
                  <a:pt x="3300929" y="813543"/>
                </a:cubicBezTo>
                <a:cubicBezTo>
                  <a:pt x="3313463" y="801009"/>
                  <a:pt x="3281264" y="784046"/>
                  <a:pt x="3271432" y="769298"/>
                </a:cubicBezTo>
                <a:lnTo>
                  <a:pt x="3241935" y="651311"/>
                </a:lnTo>
                <a:cubicBezTo>
                  <a:pt x="3226215" y="588431"/>
                  <a:pt x="3241143" y="591921"/>
                  <a:pt x="3182942" y="562821"/>
                </a:cubicBezTo>
                <a:cubicBezTo>
                  <a:pt x="3169037" y="555868"/>
                  <a:pt x="3153445" y="552988"/>
                  <a:pt x="3138696" y="548072"/>
                </a:cubicBezTo>
                <a:cubicBezTo>
                  <a:pt x="3109199" y="552988"/>
                  <a:pt x="3074704" y="545672"/>
                  <a:pt x="3050206" y="562821"/>
                </a:cubicBezTo>
                <a:cubicBezTo>
                  <a:pt x="3030971" y="576285"/>
                  <a:pt x="2974847" y="677477"/>
                  <a:pt x="2961716" y="710304"/>
                </a:cubicBezTo>
                <a:cubicBezTo>
                  <a:pt x="2950168" y="739173"/>
                  <a:pt x="2942051" y="769298"/>
                  <a:pt x="2932219" y="798795"/>
                </a:cubicBezTo>
                <a:lnTo>
                  <a:pt x="2917471" y="843040"/>
                </a:lnTo>
                <a:cubicBezTo>
                  <a:pt x="2922387" y="897117"/>
                  <a:pt x="2932219" y="950972"/>
                  <a:pt x="2932219" y="1005272"/>
                </a:cubicBezTo>
                <a:cubicBezTo>
                  <a:pt x="2932219" y="1159469"/>
                  <a:pt x="2927968" y="1108640"/>
                  <a:pt x="2902722" y="1197001"/>
                </a:cubicBezTo>
                <a:cubicBezTo>
                  <a:pt x="2897153" y="1216491"/>
                  <a:pt x="2895091" y="1237016"/>
                  <a:pt x="2887974" y="1255995"/>
                </a:cubicBezTo>
                <a:cubicBezTo>
                  <a:pt x="2871937" y="1298762"/>
                  <a:pt x="2853429" y="1322560"/>
                  <a:pt x="2828980" y="1359234"/>
                </a:cubicBezTo>
                <a:cubicBezTo>
                  <a:pt x="2824064" y="1373982"/>
                  <a:pt x="2823776" y="1391208"/>
                  <a:pt x="2814232" y="1403479"/>
                </a:cubicBezTo>
                <a:cubicBezTo>
                  <a:pt x="2759834" y="1473419"/>
                  <a:pt x="2740638" y="1482038"/>
                  <a:pt x="2681496" y="1521466"/>
                </a:cubicBezTo>
                <a:cubicBezTo>
                  <a:pt x="2608339" y="1472694"/>
                  <a:pt x="2652118" y="1516944"/>
                  <a:pt x="2622503" y="1418227"/>
                </a:cubicBezTo>
                <a:cubicBezTo>
                  <a:pt x="2602195" y="1350533"/>
                  <a:pt x="2592591" y="1357573"/>
                  <a:pt x="2578258" y="1300240"/>
                </a:cubicBezTo>
                <a:cubicBezTo>
                  <a:pt x="2521699" y="1074004"/>
                  <a:pt x="2607608" y="1363757"/>
                  <a:pt x="2534013" y="1167504"/>
                </a:cubicBezTo>
                <a:cubicBezTo>
                  <a:pt x="2526896" y="1148525"/>
                  <a:pt x="2527249" y="1127142"/>
                  <a:pt x="2519264" y="1108511"/>
                </a:cubicBezTo>
                <a:cubicBezTo>
                  <a:pt x="2499599" y="1062627"/>
                  <a:pt x="2484851" y="1060989"/>
                  <a:pt x="2445522" y="1034769"/>
                </a:cubicBezTo>
                <a:cubicBezTo>
                  <a:pt x="2435690" y="1020021"/>
                  <a:pt x="2417982" y="1008141"/>
                  <a:pt x="2416025" y="990524"/>
                </a:cubicBezTo>
                <a:cubicBezTo>
                  <a:pt x="2406937" y="908727"/>
                  <a:pt x="2428647" y="904161"/>
                  <a:pt x="2475019" y="857788"/>
                </a:cubicBezTo>
                <a:cubicBezTo>
                  <a:pt x="2489767" y="862704"/>
                  <a:pt x="2508271" y="861544"/>
                  <a:pt x="2519264" y="872537"/>
                </a:cubicBezTo>
                <a:cubicBezTo>
                  <a:pt x="2544331" y="897604"/>
                  <a:pt x="2578258" y="961027"/>
                  <a:pt x="2578258" y="961027"/>
                </a:cubicBezTo>
                <a:cubicBezTo>
                  <a:pt x="2583174" y="975775"/>
                  <a:pt x="2585456" y="991682"/>
                  <a:pt x="2593006" y="1005272"/>
                </a:cubicBezTo>
                <a:cubicBezTo>
                  <a:pt x="2641421" y="1092419"/>
                  <a:pt x="2640428" y="1087605"/>
                  <a:pt x="2710993" y="1138008"/>
                </a:cubicBezTo>
                <a:cubicBezTo>
                  <a:pt x="2725417" y="1148311"/>
                  <a:pt x="2739384" y="1159577"/>
                  <a:pt x="2755238" y="1167504"/>
                </a:cubicBezTo>
                <a:cubicBezTo>
                  <a:pt x="2769143" y="1174457"/>
                  <a:pt x="2785579" y="1175300"/>
                  <a:pt x="2799484" y="1182253"/>
                </a:cubicBezTo>
                <a:cubicBezTo>
                  <a:pt x="2815338" y="1190180"/>
                  <a:pt x="2827437" y="1204768"/>
                  <a:pt x="2843729" y="1211750"/>
                </a:cubicBezTo>
                <a:cubicBezTo>
                  <a:pt x="2862360" y="1219735"/>
                  <a:pt x="2883307" y="1220674"/>
                  <a:pt x="2902722" y="1226498"/>
                </a:cubicBezTo>
                <a:cubicBezTo>
                  <a:pt x="2932503" y="1235432"/>
                  <a:pt x="2961716" y="1246163"/>
                  <a:pt x="2991213" y="1255995"/>
                </a:cubicBezTo>
                <a:cubicBezTo>
                  <a:pt x="3005961" y="1260911"/>
                  <a:pt x="3020214" y="1267694"/>
                  <a:pt x="3035458" y="1270743"/>
                </a:cubicBezTo>
                <a:lnTo>
                  <a:pt x="3109200" y="1285492"/>
                </a:lnTo>
                <a:cubicBezTo>
                  <a:pt x="3104284" y="1314989"/>
                  <a:pt x="3105952" y="1346379"/>
                  <a:pt x="3094451" y="1373982"/>
                </a:cubicBezTo>
                <a:cubicBezTo>
                  <a:pt x="3079174" y="1410647"/>
                  <a:pt x="3027998" y="1478106"/>
                  <a:pt x="2991213" y="1506717"/>
                </a:cubicBezTo>
                <a:cubicBezTo>
                  <a:pt x="2963230" y="1528482"/>
                  <a:pt x="2936354" y="1554501"/>
                  <a:pt x="2902722" y="1565711"/>
                </a:cubicBezTo>
                <a:cubicBezTo>
                  <a:pt x="2887974" y="1570627"/>
                  <a:pt x="2873867" y="1578260"/>
                  <a:pt x="2858477" y="1580459"/>
                </a:cubicBezTo>
                <a:cubicBezTo>
                  <a:pt x="2804722" y="1588138"/>
                  <a:pt x="2750213" y="1589211"/>
                  <a:pt x="2696245" y="1595208"/>
                </a:cubicBezTo>
                <a:cubicBezTo>
                  <a:pt x="2661695" y="1599047"/>
                  <a:pt x="2627419" y="1605040"/>
                  <a:pt x="2593006" y="1609956"/>
                </a:cubicBezTo>
                <a:lnTo>
                  <a:pt x="2475019" y="1595208"/>
                </a:lnTo>
                <a:cubicBezTo>
                  <a:pt x="2430807" y="1590006"/>
                  <a:pt x="2386354" y="1586755"/>
                  <a:pt x="2342284" y="1580459"/>
                </a:cubicBezTo>
                <a:cubicBezTo>
                  <a:pt x="2252137" y="1567581"/>
                  <a:pt x="2290054" y="1567064"/>
                  <a:pt x="2209548" y="1550963"/>
                </a:cubicBezTo>
                <a:cubicBezTo>
                  <a:pt x="2180225" y="1545098"/>
                  <a:pt x="2150555" y="1541130"/>
                  <a:pt x="2121058" y="1536214"/>
                </a:cubicBezTo>
                <a:cubicBezTo>
                  <a:pt x="2081729" y="1516550"/>
                  <a:pt x="2046188" y="1485845"/>
                  <a:pt x="2003071" y="1477221"/>
                </a:cubicBezTo>
                <a:lnTo>
                  <a:pt x="1929329" y="1462472"/>
                </a:lnTo>
                <a:cubicBezTo>
                  <a:pt x="1899908" y="1457123"/>
                  <a:pt x="1870078" y="1453990"/>
                  <a:pt x="1840838" y="1447724"/>
                </a:cubicBezTo>
                <a:cubicBezTo>
                  <a:pt x="1801198" y="1439230"/>
                  <a:pt x="1722851" y="1418227"/>
                  <a:pt x="1722851" y="1418227"/>
                </a:cubicBezTo>
                <a:cubicBezTo>
                  <a:pt x="1708103" y="1408395"/>
                  <a:pt x="1691140" y="1401264"/>
                  <a:pt x="1678606" y="1388730"/>
                </a:cubicBezTo>
                <a:cubicBezTo>
                  <a:pt x="1650015" y="1360139"/>
                  <a:pt x="1646356" y="1336227"/>
                  <a:pt x="1634361" y="1300240"/>
                </a:cubicBezTo>
                <a:cubicBezTo>
                  <a:pt x="1639277" y="1231414"/>
                  <a:pt x="1630641" y="1160247"/>
                  <a:pt x="1649109" y="1093763"/>
                </a:cubicBezTo>
                <a:cubicBezTo>
                  <a:pt x="1656552" y="1066968"/>
                  <a:pt x="1689790" y="1055698"/>
                  <a:pt x="1708103" y="1034769"/>
                </a:cubicBezTo>
                <a:cubicBezTo>
                  <a:pt x="1724289" y="1016270"/>
                  <a:pt x="1738061" y="995777"/>
                  <a:pt x="1752348" y="975775"/>
                </a:cubicBezTo>
                <a:cubicBezTo>
                  <a:pt x="1762651" y="961351"/>
                  <a:pt x="1768004" y="942603"/>
                  <a:pt x="1781845" y="931530"/>
                </a:cubicBezTo>
                <a:cubicBezTo>
                  <a:pt x="1793984" y="921819"/>
                  <a:pt x="1811342" y="921698"/>
                  <a:pt x="1826090" y="916782"/>
                </a:cubicBezTo>
                <a:cubicBezTo>
                  <a:pt x="1852533" y="925596"/>
                  <a:pt x="1911104" y="942802"/>
                  <a:pt x="1929329" y="961027"/>
                </a:cubicBezTo>
                <a:cubicBezTo>
                  <a:pt x="1971582" y="1003280"/>
                  <a:pt x="1988234" y="1041835"/>
                  <a:pt x="2003071" y="1093763"/>
                </a:cubicBezTo>
                <a:cubicBezTo>
                  <a:pt x="2008639" y="1113253"/>
                  <a:pt x="2012903" y="1133092"/>
                  <a:pt x="2017819" y="1152756"/>
                </a:cubicBezTo>
                <a:cubicBezTo>
                  <a:pt x="2016484" y="1170110"/>
                  <a:pt x="2013884" y="1343834"/>
                  <a:pt x="1988322" y="1403479"/>
                </a:cubicBezTo>
                <a:cubicBezTo>
                  <a:pt x="1981134" y="1420252"/>
                  <a:pt x="1919616" y="1500002"/>
                  <a:pt x="1914580" y="1506717"/>
                </a:cubicBezTo>
                <a:cubicBezTo>
                  <a:pt x="1899799" y="1551063"/>
                  <a:pt x="1902103" y="1557087"/>
                  <a:pt x="1870335" y="1595208"/>
                </a:cubicBezTo>
                <a:cubicBezTo>
                  <a:pt x="1856982" y="1611231"/>
                  <a:pt x="1838895" y="1622989"/>
                  <a:pt x="1826090" y="1639453"/>
                </a:cubicBezTo>
                <a:cubicBezTo>
                  <a:pt x="1794537" y="1680021"/>
                  <a:pt x="1769212" y="1741280"/>
                  <a:pt x="1722851" y="1772188"/>
                </a:cubicBezTo>
                <a:cubicBezTo>
                  <a:pt x="1709916" y="1780812"/>
                  <a:pt x="1693354" y="1782021"/>
                  <a:pt x="1678606" y="1786937"/>
                </a:cubicBezTo>
                <a:cubicBezTo>
                  <a:pt x="1658942" y="1782021"/>
                  <a:pt x="1636478" y="1783432"/>
                  <a:pt x="1619613" y="1772188"/>
                </a:cubicBezTo>
                <a:cubicBezTo>
                  <a:pt x="1604865" y="1762356"/>
                  <a:pt x="1600419" y="1742367"/>
                  <a:pt x="1590116" y="1727943"/>
                </a:cubicBezTo>
                <a:cubicBezTo>
                  <a:pt x="1479641" y="1573279"/>
                  <a:pt x="1608832" y="1753353"/>
                  <a:pt x="1501625" y="1624704"/>
                </a:cubicBezTo>
                <a:cubicBezTo>
                  <a:pt x="1490278" y="1611087"/>
                  <a:pt x="1484663" y="1592993"/>
                  <a:pt x="1472129" y="1580459"/>
                </a:cubicBezTo>
                <a:cubicBezTo>
                  <a:pt x="1356114" y="1464444"/>
                  <a:pt x="1504449" y="1651692"/>
                  <a:pt x="1383638" y="1506717"/>
                </a:cubicBezTo>
                <a:cubicBezTo>
                  <a:pt x="1353721" y="1470816"/>
                  <a:pt x="1302608" y="1366866"/>
                  <a:pt x="1295148" y="1344485"/>
                </a:cubicBezTo>
                <a:cubicBezTo>
                  <a:pt x="1290232" y="1329737"/>
                  <a:pt x="1286524" y="1314529"/>
                  <a:pt x="1280400" y="1300240"/>
                </a:cubicBezTo>
                <a:cubicBezTo>
                  <a:pt x="1271739" y="1280032"/>
                  <a:pt x="1258623" y="1261832"/>
                  <a:pt x="1250903" y="1241246"/>
                </a:cubicBezTo>
                <a:cubicBezTo>
                  <a:pt x="1243786" y="1222267"/>
                  <a:pt x="1241723" y="1201743"/>
                  <a:pt x="1236154" y="1182253"/>
                </a:cubicBezTo>
                <a:cubicBezTo>
                  <a:pt x="1217412" y="1116658"/>
                  <a:pt x="1222026" y="1155855"/>
                  <a:pt x="1206658" y="1079014"/>
                </a:cubicBezTo>
                <a:cubicBezTo>
                  <a:pt x="1200793" y="1049691"/>
                  <a:pt x="1196825" y="1020021"/>
                  <a:pt x="1191909" y="990524"/>
                </a:cubicBezTo>
                <a:cubicBezTo>
                  <a:pt x="1196825" y="931530"/>
                  <a:pt x="1187938" y="869703"/>
                  <a:pt x="1206658" y="813543"/>
                </a:cubicBezTo>
                <a:cubicBezTo>
                  <a:pt x="1212263" y="796727"/>
                  <a:pt x="1228955" y="841591"/>
                  <a:pt x="1236154" y="857788"/>
                </a:cubicBezTo>
                <a:cubicBezTo>
                  <a:pt x="1248782" y="886201"/>
                  <a:pt x="1265651" y="946279"/>
                  <a:pt x="1265651" y="946279"/>
                </a:cubicBezTo>
                <a:cubicBezTo>
                  <a:pt x="1270567" y="980692"/>
                  <a:pt x="1273583" y="1015430"/>
                  <a:pt x="1280400" y="1049517"/>
                </a:cubicBezTo>
                <a:cubicBezTo>
                  <a:pt x="1283449" y="1064761"/>
                  <a:pt x="1285436" y="1081623"/>
                  <a:pt x="1295148" y="1093763"/>
                </a:cubicBezTo>
                <a:cubicBezTo>
                  <a:pt x="1306221" y="1107604"/>
                  <a:pt x="1322796" y="1117035"/>
                  <a:pt x="1339393" y="1123259"/>
                </a:cubicBezTo>
                <a:cubicBezTo>
                  <a:pt x="1362864" y="1132061"/>
                  <a:pt x="1388554" y="1133092"/>
                  <a:pt x="1413135" y="1138008"/>
                </a:cubicBezTo>
                <a:cubicBezTo>
                  <a:pt x="1422967" y="1152756"/>
                  <a:pt x="1435433" y="1166055"/>
                  <a:pt x="1442632" y="1182253"/>
                </a:cubicBezTo>
                <a:cubicBezTo>
                  <a:pt x="1455260" y="1210665"/>
                  <a:pt x="1472129" y="1270743"/>
                  <a:pt x="1472129" y="1270743"/>
                </a:cubicBezTo>
                <a:cubicBezTo>
                  <a:pt x="1471504" y="1275742"/>
                  <a:pt x="1463617" y="1401497"/>
                  <a:pt x="1442632" y="1432975"/>
                </a:cubicBezTo>
                <a:cubicBezTo>
                  <a:pt x="1431062" y="1450330"/>
                  <a:pt x="1411961" y="1461385"/>
                  <a:pt x="1398387" y="1477221"/>
                </a:cubicBezTo>
                <a:cubicBezTo>
                  <a:pt x="1366584" y="1514325"/>
                  <a:pt x="1350347" y="1551566"/>
                  <a:pt x="1309896" y="1580459"/>
                </a:cubicBezTo>
                <a:cubicBezTo>
                  <a:pt x="1278001" y="1603241"/>
                  <a:pt x="1242767" y="1612668"/>
                  <a:pt x="1206658" y="1624704"/>
                </a:cubicBezTo>
                <a:cubicBezTo>
                  <a:pt x="1137832" y="1619788"/>
                  <a:pt x="1068759" y="1617576"/>
                  <a:pt x="1000180" y="1609956"/>
                </a:cubicBezTo>
                <a:cubicBezTo>
                  <a:pt x="980034" y="1607718"/>
                  <a:pt x="960602" y="1601032"/>
                  <a:pt x="941187" y="1595208"/>
                </a:cubicBezTo>
                <a:cubicBezTo>
                  <a:pt x="911406" y="1586274"/>
                  <a:pt x="852696" y="1565711"/>
                  <a:pt x="852696" y="1565711"/>
                </a:cubicBezTo>
                <a:lnTo>
                  <a:pt x="764206" y="1506717"/>
                </a:lnTo>
                <a:lnTo>
                  <a:pt x="719961" y="1477221"/>
                </a:lnTo>
                <a:cubicBezTo>
                  <a:pt x="710129" y="1462472"/>
                  <a:pt x="690464" y="1450701"/>
                  <a:pt x="690464" y="1432975"/>
                </a:cubicBezTo>
                <a:cubicBezTo>
                  <a:pt x="690464" y="1410990"/>
                  <a:pt x="708650" y="1392834"/>
                  <a:pt x="719961" y="1373982"/>
                </a:cubicBezTo>
                <a:cubicBezTo>
                  <a:pt x="738200" y="1343583"/>
                  <a:pt x="767743" y="1319123"/>
                  <a:pt x="778954" y="1285492"/>
                </a:cubicBezTo>
                <a:cubicBezTo>
                  <a:pt x="783870" y="1270743"/>
                  <a:pt x="785079" y="1254181"/>
                  <a:pt x="793703" y="1241246"/>
                </a:cubicBezTo>
                <a:cubicBezTo>
                  <a:pt x="805273" y="1223892"/>
                  <a:pt x="823200" y="1211749"/>
                  <a:pt x="837948" y="1197001"/>
                </a:cubicBezTo>
                <a:cubicBezTo>
                  <a:pt x="852696" y="1201917"/>
                  <a:pt x="871200" y="1200757"/>
                  <a:pt x="882193" y="1211750"/>
                </a:cubicBezTo>
                <a:cubicBezTo>
                  <a:pt x="930298" y="1259855"/>
                  <a:pt x="939649" y="1304923"/>
                  <a:pt x="970684" y="1359234"/>
                </a:cubicBezTo>
                <a:cubicBezTo>
                  <a:pt x="979478" y="1374624"/>
                  <a:pt x="990348" y="1388731"/>
                  <a:pt x="1000180" y="1403479"/>
                </a:cubicBezTo>
                <a:cubicBezTo>
                  <a:pt x="1005096" y="1428060"/>
                  <a:pt x="1014929" y="1452154"/>
                  <a:pt x="1014929" y="1477221"/>
                </a:cubicBezTo>
                <a:cubicBezTo>
                  <a:pt x="1014929" y="1502288"/>
                  <a:pt x="1008982" y="1527492"/>
                  <a:pt x="1000180" y="1550963"/>
                </a:cubicBezTo>
                <a:cubicBezTo>
                  <a:pt x="987859" y="1583819"/>
                  <a:pt x="949393" y="1616498"/>
                  <a:pt x="926438" y="1639453"/>
                </a:cubicBezTo>
                <a:cubicBezTo>
                  <a:pt x="906774" y="1629621"/>
                  <a:pt x="887653" y="1618617"/>
                  <a:pt x="867445" y="1609956"/>
                </a:cubicBezTo>
                <a:cubicBezTo>
                  <a:pt x="853156" y="1603832"/>
                  <a:pt x="836698" y="1602921"/>
                  <a:pt x="823200" y="1595208"/>
                </a:cubicBezTo>
                <a:cubicBezTo>
                  <a:pt x="801858" y="1583013"/>
                  <a:pt x="784208" y="1565250"/>
                  <a:pt x="764206" y="1550963"/>
                </a:cubicBezTo>
                <a:cubicBezTo>
                  <a:pt x="749782" y="1540660"/>
                  <a:pt x="733578" y="1532814"/>
                  <a:pt x="719961" y="1521466"/>
                </a:cubicBezTo>
                <a:cubicBezTo>
                  <a:pt x="688662" y="1495383"/>
                  <a:pt x="671417" y="1462704"/>
                  <a:pt x="631471" y="1447724"/>
                </a:cubicBezTo>
                <a:cubicBezTo>
                  <a:pt x="608000" y="1438922"/>
                  <a:pt x="582310" y="1437891"/>
                  <a:pt x="557729" y="1432975"/>
                </a:cubicBezTo>
                <a:cubicBezTo>
                  <a:pt x="493023" y="1437019"/>
                  <a:pt x="348961" y="1469918"/>
                  <a:pt x="262761" y="1432975"/>
                </a:cubicBezTo>
                <a:cubicBezTo>
                  <a:pt x="246469" y="1425993"/>
                  <a:pt x="233264" y="1413311"/>
                  <a:pt x="218516" y="1403479"/>
                </a:cubicBezTo>
                <a:cubicBezTo>
                  <a:pt x="208684" y="1388731"/>
                  <a:pt x="199445" y="1373569"/>
                  <a:pt x="189019" y="1359234"/>
                </a:cubicBezTo>
                <a:cubicBezTo>
                  <a:pt x="160104" y="1319475"/>
                  <a:pt x="127799" y="1282151"/>
                  <a:pt x="100529" y="1241246"/>
                </a:cubicBezTo>
                <a:lnTo>
                  <a:pt x="71032" y="1197001"/>
                </a:lnTo>
                <a:lnTo>
                  <a:pt x="41535" y="1079014"/>
                </a:lnTo>
                <a:lnTo>
                  <a:pt x="26787" y="1020021"/>
                </a:lnTo>
                <a:cubicBezTo>
                  <a:pt x="31703" y="956111"/>
                  <a:pt x="32470" y="891746"/>
                  <a:pt x="41535" y="828292"/>
                </a:cubicBezTo>
                <a:cubicBezTo>
                  <a:pt x="78010" y="572963"/>
                  <a:pt x="56982" y="795647"/>
                  <a:pt x="85780" y="666059"/>
                </a:cubicBezTo>
                <a:cubicBezTo>
                  <a:pt x="87019" y="660485"/>
                  <a:pt x="109445" y="516658"/>
                  <a:pt x="115277" y="503827"/>
                </a:cubicBezTo>
                <a:cubicBezTo>
                  <a:pt x="149498" y="428542"/>
                  <a:pt x="205583" y="384025"/>
                  <a:pt x="262761" y="326846"/>
                </a:cubicBezTo>
                <a:cubicBezTo>
                  <a:pt x="277509" y="312098"/>
                  <a:pt x="288351" y="291929"/>
                  <a:pt x="307006" y="282601"/>
                </a:cubicBezTo>
                <a:cubicBezTo>
                  <a:pt x="379905" y="246152"/>
                  <a:pt x="345142" y="260056"/>
                  <a:pt x="410245" y="238356"/>
                </a:cubicBezTo>
                <a:cubicBezTo>
                  <a:pt x="429909" y="243272"/>
                  <a:pt x="452373" y="241860"/>
                  <a:pt x="469238" y="253104"/>
                </a:cubicBezTo>
                <a:cubicBezTo>
                  <a:pt x="493743" y="269441"/>
                  <a:pt x="505071" y="316356"/>
                  <a:pt x="513484" y="341595"/>
                </a:cubicBezTo>
                <a:cubicBezTo>
                  <a:pt x="506903" y="433723"/>
                  <a:pt x="518465" y="511868"/>
                  <a:pt x="483987" y="592317"/>
                </a:cubicBezTo>
                <a:cubicBezTo>
                  <a:pt x="475326" y="612525"/>
                  <a:pt x="465398" y="632222"/>
                  <a:pt x="454490" y="651311"/>
                </a:cubicBezTo>
                <a:cubicBezTo>
                  <a:pt x="445696" y="666701"/>
                  <a:pt x="436769" y="682308"/>
                  <a:pt x="424993" y="695556"/>
                </a:cubicBezTo>
                <a:cubicBezTo>
                  <a:pt x="397279" y="726734"/>
                  <a:pt x="377650" y="777188"/>
                  <a:pt x="336503" y="784046"/>
                </a:cubicBezTo>
                <a:lnTo>
                  <a:pt x="248013" y="798795"/>
                </a:lnTo>
                <a:cubicBezTo>
                  <a:pt x="228348" y="808627"/>
                  <a:pt x="206187" y="814558"/>
                  <a:pt x="189019" y="828292"/>
                </a:cubicBezTo>
                <a:cubicBezTo>
                  <a:pt x="131503" y="874305"/>
                  <a:pt x="97065" y="918682"/>
                  <a:pt x="56284" y="975775"/>
                </a:cubicBezTo>
                <a:cubicBezTo>
                  <a:pt x="45981" y="990199"/>
                  <a:pt x="36619" y="1005272"/>
                  <a:pt x="26787" y="1020021"/>
                </a:cubicBezTo>
                <a:cubicBezTo>
                  <a:pt x="9912" y="1104394"/>
                  <a:pt x="0" y="1113532"/>
                  <a:pt x="26787" y="1211750"/>
                </a:cubicBezTo>
                <a:cubicBezTo>
                  <a:pt x="31451" y="1228851"/>
                  <a:pt x="42443" y="1244922"/>
                  <a:pt x="56284" y="1255995"/>
                </a:cubicBezTo>
                <a:cubicBezTo>
                  <a:pt x="68423" y="1265706"/>
                  <a:pt x="85781" y="1265827"/>
                  <a:pt x="100529" y="1270743"/>
                </a:cubicBezTo>
                <a:cubicBezTo>
                  <a:pt x="125110" y="1265827"/>
                  <a:pt x="151450" y="1266368"/>
                  <a:pt x="174271" y="1255995"/>
                </a:cubicBezTo>
                <a:cubicBezTo>
                  <a:pt x="174273" y="1255994"/>
                  <a:pt x="284882" y="1182253"/>
                  <a:pt x="307006" y="1167504"/>
                </a:cubicBezTo>
                <a:cubicBezTo>
                  <a:pt x="307011" y="1167501"/>
                  <a:pt x="395492" y="1108515"/>
                  <a:pt x="395496" y="1108511"/>
                </a:cubicBezTo>
                <a:cubicBezTo>
                  <a:pt x="415161" y="1088846"/>
                  <a:pt x="432242" y="1066203"/>
                  <a:pt x="454490" y="1049517"/>
                </a:cubicBezTo>
                <a:cubicBezTo>
                  <a:pt x="472079" y="1036326"/>
                  <a:pt x="494265" y="1030698"/>
                  <a:pt x="513484" y="1020021"/>
                </a:cubicBezTo>
                <a:cubicBezTo>
                  <a:pt x="680154" y="927426"/>
                  <a:pt x="504771" y="1017000"/>
                  <a:pt x="646219" y="946279"/>
                </a:cubicBezTo>
                <a:cubicBezTo>
                  <a:pt x="690464" y="902034"/>
                  <a:pt x="755715" y="871640"/>
                  <a:pt x="778954" y="813543"/>
                </a:cubicBezTo>
                <a:cubicBezTo>
                  <a:pt x="815034" y="723343"/>
                  <a:pt x="786423" y="754486"/>
                  <a:pt x="852696" y="710304"/>
                </a:cubicBezTo>
                <a:cubicBezTo>
                  <a:pt x="862528" y="690640"/>
                  <a:pt x="873264" y="671402"/>
                  <a:pt x="882193" y="651311"/>
                </a:cubicBezTo>
                <a:cubicBezTo>
                  <a:pt x="892945" y="627119"/>
                  <a:pt x="899850" y="601248"/>
                  <a:pt x="911690" y="577569"/>
                </a:cubicBezTo>
                <a:cubicBezTo>
                  <a:pt x="943312" y="514326"/>
                  <a:pt x="939767" y="547792"/>
                  <a:pt x="985432" y="489079"/>
                </a:cubicBezTo>
                <a:cubicBezTo>
                  <a:pt x="1007197" y="461096"/>
                  <a:pt x="1022279" y="428270"/>
                  <a:pt x="1044425" y="400588"/>
                </a:cubicBezTo>
                <a:cubicBezTo>
                  <a:pt x="1064090" y="376007"/>
                  <a:pt x="1084532" y="352029"/>
                  <a:pt x="1103419" y="326846"/>
                </a:cubicBezTo>
                <a:cubicBezTo>
                  <a:pt x="1114054" y="312666"/>
                  <a:pt x="1116100" y="288206"/>
                  <a:pt x="1132916" y="282601"/>
                </a:cubicBezTo>
                <a:cubicBezTo>
                  <a:pt x="1143345" y="279125"/>
                  <a:pt x="1142748" y="302266"/>
                  <a:pt x="1147664" y="31209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24000" y="6096000"/>
            <a:ext cx="59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ধাপ দু’টির মধ্যে  পার্থক্যগুলো চিন্তা করে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mages.jpggf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3845" y="1652154"/>
            <a:ext cx="3733800" cy="271549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33600" y="46482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এনাফেজ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77000" y="55727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Horizontal Scroll 36"/>
          <p:cNvSpPr/>
          <p:nvPr/>
        </p:nvSpPr>
        <p:spPr>
          <a:xfrm>
            <a:off x="2209800" y="152400"/>
            <a:ext cx="4800600" cy="1033272"/>
          </a:xfrm>
          <a:prstGeom prst="horizontalScrol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 চিত্রগুলো লক্ষ্য কর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38200"/>
            <a:ext cx="70104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7200"/>
            <a:ext cx="6553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"/>
            <a:ext cx="76962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বিভাজনে ক্রোমোজোমের অবস্থান।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ell divis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67858"/>
            <a:ext cx="7848600" cy="4418542"/>
          </a:xfrm>
          <a:prstGeom prst="rect">
            <a:avLst/>
          </a:prstGeom>
        </p:spPr>
      </p:pic>
      <p:sp>
        <p:nvSpPr>
          <p:cNvPr id="5" name="AutoShape 2" descr="মিয়োসিস কোষ বিভাজন কে হ্রাস মূলক বিভাজন বলা হয় কেন? ব্যাখ্যা কর। - Quora"/>
          <p:cNvSpPr>
            <a:spLocks noChangeAspect="1" noChangeArrowheads="1"/>
          </p:cNvSpPr>
          <p:nvPr/>
        </p:nvSpPr>
        <p:spPr bwMode="auto">
          <a:xfrm>
            <a:off x="155575" y="-990600"/>
            <a:ext cx="22098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590800" y="358914"/>
            <a:ext cx="3581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 cap="rnd" cmpd="sng">
            <a:noFill/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ot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2243430" cy="1753598"/>
          </a:xfrm>
          <a:prstGeom prst="rect">
            <a:avLst/>
          </a:prstGeom>
        </p:spPr>
      </p:pic>
      <p:pic>
        <p:nvPicPr>
          <p:cNvPr id="12" name="Picture 11" descr="index.jpgpu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407102"/>
            <a:ext cx="1846753" cy="1336098"/>
          </a:xfrm>
          <a:prstGeom prst="rect">
            <a:avLst/>
          </a:prstGeom>
        </p:spPr>
      </p:pic>
      <p:pic>
        <p:nvPicPr>
          <p:cNvPr id="13" name="Picture 12" descr="images.jpg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1371600"/>
            <a:ext cx="1565856" cy="14072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0" y="33528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উপকরণঃ সূতা, ফেলে দেয়া পুতির দানা,পেরেক, কাগজ ও আঠা।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kago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38800" y="1371600"/>
            <a:ext cx="1930400" cy="1447800"/>
          </a:xfrm>
          <a:prstGeom prst="rect">
            <a:avLst/>
          </a:prstGeom>
        </p:spPr>
      </p:pic>
      <p:pic>
        <p:nvPicPr>
          <p:cNvPr id="17" name="Picture 16" descr="index.jpgfebico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1366837"/>
            <a:ext cx="1452563" cy="1452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9600" y="4419600"/>
            <a:ext cx="655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 দলঃ প্রো-মেটাফেজ ধাপের মডেল তৈরি কর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 দলঃ এনাফেজ ধাপের মডেল তৈরি কর 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 দলঃ মেটাফেজ ধাপের মডেল তৈরি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457200"/>
            <a:ext cx="1752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১৫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"/>
            <a:ext cx="35814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telophes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676400"/>
            <a:ext cx="2286000" cy="1603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33528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ro-metaphes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1752600"/>
            <a:ext cx="2307077" cy="16183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2800" y="3505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anaphe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828800"/>
            <a:ext cx="2223851" cy="1560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57800" y="3505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metaphes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1905000"/>
            <a:ext cx="2286000" cy="16036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15200" y="3581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9906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4191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পর্যায়ক্রমে ধাপগুলোর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876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 এবং ঘ ধাপের মধ্যে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দুটি পার্থক্য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বল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5638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খ ও ঘ এর মধ্যে দুইটি পার্থক্য উল্লেখ করে ধাপের নাম বল।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81000"/>
            <a:ext cx="3886200" cy="830997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807803"/>
            <a:ext cx="84582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জীবের দৈহিক বৃদ্ধিতে মাইটোসিস কোষ বিভাজনের ভূমিকা বর্ণনা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324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786607"/>
            <a:ext cx="4038600" cy="309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গোদাগাড়ী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E-mail</a:t>
            </a:r>
            <a:r>
              <a:rPr lang="en-US" b="1" dirty="0">
                <a:latin typeface="Arial Narrow" pitchFamily="34" charset="0"/>
                <a:cs typeface="Times New Roman" pitchFamily="18" charset="0"/>
              </a:rPr>
              <a:t>: </a:t>
            </a: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mamunggghsc10@@gmail.com Mobile: 01768927380.</a:t>
            </a:r>
            <a:endParaRPr lang="en-US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552700" y="38481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9314" y="3500034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44" y="1205868"/>
            <a:ext cx="1614827" cy="1619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03" y="1205868"/>
            <a:ext cx="1869594" cy="2070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6581538"/>
      </p:ext>
    </p:extLst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7340" y="990600"/>
            <a:ext cx="12192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 </a:t>
            </a:r>
            <a:endParaRPr lang="en-US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2133600"/>
            <a:ext cx="1371600" cy="12954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 </a:t>
            </a:r>
            <a:endParaRPr lang="en-US" b="1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1800" y="3276600"/>
            <a:ext cx="1295400" cy="13716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 </a:t>
            </a:r>
            <a:endParaRPr lang="en-US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4572000"/>
            <a:ext cx="1295400" cy="14478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 </a:t>
            </a:r>
            <a:endParaRPr lang="en-US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F:\animated\Red-Rose-And-Bird-Animated-roses-9846510-219-3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740" y="457200"/>
            <a:ext cx="3903260" cy="6019800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2292" y="3236643"/>
            <a:ext cx="276420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0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 advTm="15000">
        <p15:prstTrans prst="origami"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381000"/>
            <a:ext cx="51054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ছোট শিশুটি এত বড় হল কীভাবে?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9" r="50000" b="19821"/>
          <a:stretch/>
        </p:blipFill>
        <p:spPr bwMode="auto">
          <a:xfrm>
            <a:off x="609600" y="1340933"/>
            <a:ext cx="7239000" cy="4297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13544" y="619780"/>
            <a:ext cx="5791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ছোট চারা গাছটি বড় হচ্ছে কীভাবে?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.jpghhh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077" y="1143000"/>
            <a:ext cx="5705323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008592"/>
            <a:ext cx="7967628" cy="4401608"/>
            <a:chOff x="457200" y="609600"/>
            <a:chExt cx="7967628" cy="3389685"/>
          </a:xfrm>
        </p:grpSpPr>
        <p:sp>
          <p:nvSpPr>
            <p:cNvPr id="2" name="TextBox 1"/>
            <p:cNvSpPr txBox="1"/>
            <p:nvPr/>
          </p:nvSpPr>
          <p:spPr>
            <a:xfrm>
              <a:off x="728628" y="609600"/>
              <a:ext cx="7696200" cy="806800"/>
            </a:xfrm>
            <a:prstGeom prst="rect">
              <a:avLst/>
            </a:prstGeom>
            <a:noFill/>
            <a:ln w="76200" cmpd="tri"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মাইটোসিস</a:t>
              </a:r>
              <a:r>
                <a:rPr lang="bn-IN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কোষ </a:t>
              </a:r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বিভাজন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 descr="cell_divisi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062322"/>
              <a:ext cx="7967628" cy="1936963"/>
            </a:xfrm>
            <a:prstGeom prst="rect">
              <a:avLst/>
            </a:prstGeom>
          </p:spPr>
        </p:pic>
      </p:grpSp>
      <p:sp>
        <p:nvSpPr>
          <p:cNvPr id="5" name="AutoShape 2" descr="মাইটোসিস (কোষ বিভাজন)"/>
          <p:cNvSpPr>
            <a:spLocks noChangeAspect="1" noChangeArrowheads="1"/>
          </p:cNvSpPr>
          <p:nvPr/>
        </p:nvSpPr>
        <p:spPr bwMode="auto">
          <a:xfrm>
            <a:off x="155575" y="-914400"/>
            <a:ext cx="13239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133600"/>
            <a:ext cx="8153400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---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 কী তা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 কোথায় সংগঠিত হ্য় তা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কোষ বিভাজনের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ধাপসমূ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জীবের দৈহিক বৃদ্ধিতে মাইটোসিসের ভূমিকা ব্যাখ্যা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651164"/>
            <a:ext cx="3276600" cy="98326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b="1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28600"/>
            <a:ext cx="5181600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মাইটোসিসের ধাপ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228600" y="152400"/>
            <a:ext cx="1676400" cy="2743200"/>
          </a:xfrm>
          <a:prstGeom prst="curvedRightArrow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8600" y="2590800"/>
            <a:ext cx="1524000" cy="1371600"/>
            <a:chOff x="228600" y="2590800"/>
            <a:chExt cx="1524000" cy="1371600"/>
          </a:xfrm>
        </p:grpSpPr>
        <p:sp>
          <p:nvSpPr>
            <p:cNvPr id="7" name="Right Arrow 6"/>
            <p:cNvSpPr/>
            <p:nvPr/>
          </p:nvSpPr>
          <p:spPr>
            <a:xfrm>
              <a:off x="228600" y="2590800"/>
              <a:ext cx="1524000" cy="1371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3048000"/>
              <a:ext cx="1066800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প্রোফেজ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52600" y="2667000"/>
            <a:ext cx="1905000" cy="1371600"/>
            <a:chOff x="1752600" y="2667000"/>
            <a:chExt cx="1905000" cy="1371600"/>
          </a:xfrm>
        </p:grpSpPr>
        <p:sp>
          <p:nvSpPr>
            <p:cNvPr id="9" name="Right Arrow 8"/>
            <p:cNvSpPr/>
            <p:nvPr/>
          </p:nvSpPr>
          <p:spPr>
            <a:xfrm>
              <a:off x="1752600" y="2667000"/>
              <a:ext cx="1905000" cy="1371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28800" y="3124200"/>
              <a:ext cx="1524000" cy="46166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প্রো-মেটাফেজ</a:t>
              </a:r>
              <a:endParaRPr lang="en-US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81400" y="2743200"/>
            <a:ext cx="1752600" cy="1371600"/>
            <a:chOff x="3581400" y="2743200"/>
            <a:chExt cx="1752600" cy="1371600"/>
          </a:xfrm>
        </p:grpSpPr>
        <p:sp>
          <p:nvSpPr>
            <p:cNvPr id="10" name="Right Arrow 9"/>
            <p:cNvSpPr/>
            <p:nvPr/>
          </p:nvSpPr>
          <p:spPr>
            <a:xfrm>
              <a:off x="3581400" y="2743200"/>
              <a:ext cx="1752600" cy="1371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57600" y="3200400"/>
              <a:ext cx="1371600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মেটাফেজ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34000" y="2743200"/>
            <a:ext cx="1752600" cy="1371600"/>
            <a:chOff x="5334000" y="2743200"/>
            <a:chExt cx="1752600" cy="1371600"/>
          </a:xfrm>
        </p:grpSpPr>
        <p:sp>
          <p:nvSpPr>
            <p:cNvPr id="11" name="Right Arrow 10"/>
            <p:cNvSpPr/>
            <p:nvPr/>
          </p:nvSpPr>
          <p:spPr>
            <a:xfrm>
              <a:off x="5334000" y="2743200"/>
              <a:ext cx="1752600" cy="1371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0200" y="3124200"/>
              <a:ext cx="1295400" cy="58477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এনাফেজ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086600" y="2667000"/>
            <a:ext cx="1828800" cy="1371600"/>
            <a:chOff x="7086600" y="2667000"/>
            <a:chExt cx="1828800" cy="1371600"/>
          </a:xfrm>
        </p:grpSpPr>
        <p:sp>
          <p:nvSpPr>
            <p:cNvPr id="12" name="Right Arrow 11"/>
            <p:cNvSpPr/>
            <p:nvPr/>
          </p:nvSpPr>
          <p:spPr>
            <a:xfrm>
              <a:off x="7086600" y="2667000"/>
              <a:ext cx="1828800" cy="1371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2800" y="3124200"/>
              <a:ext cx="1524000" cy="523220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টেলোফেজ</a:t>
              </a:r>
              <a:endPara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064000"/>
            <a:ext cx="5105400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828800" y="245532"/>
            <a:ext cx="5638800" cy="1202267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মাইটসিস কোষ বিভাজনের ধাপসমূহ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40080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76870"/>
            <a:ext cx="464820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362200"/>
            <a:ext cx="6477000" cy="584775"/>
          </a:xfrm>
          <a:prstGeom prst="rect">
            <a:avLst/>
          </a:prstGeom>
          <a:solidFill>
            <a:schemeClr val="accent3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কোষ বিভাজন কাকে বলে?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685800"/>
            <a:ext cx="2057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৫ মি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966" y="3313331"/>
            <a:ext cx="6430433" cy="64906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 কোষ বিভাহনের ধাপগুলো কি কি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2041</TotalTime>
  <Words>780</Words>
  <Application>Microsoft Office PowerPoint</Application>
  <PresentationFormat>On-screen Show (4:3)</PresentationFormat>
  <Paragraphs>128</Paragraphs>
  <Slides>20</Slides>
  <Notes>19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Cordia New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Jahan Computer</dc:creator>
  <cp:lastModifiedBy>Instructor</cp:lastModifiedBy>
  <cp:revision>285</cp:revision>
  <dcterms:created xsi:type="dcterms:W3CDTF">2013-05-29T07:05:31Z</dcterms:created>
  <dcterms:modified xsi:type="dcterms:W3CDTF">2021-04-03T08:21:14Z</dcterms:modified>
</cp:coreProperties>
</file>