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62" r:id="rId2"/>
  </p:sldMasterIdLst>
  <p:notesMasterIdLst>
    <p:notesMasterId r:id="rId31"/>
  </p:notesMasterIdLst>
  <p:sldIdLst>
    <p:sldId id="256" r:id="rId3"/>
    <p:sldId id="323" r:id="rId4"/>
    <p:sldId id="322" r:id="rId5"/>
    <p:sldId id="265" r:id="rId6"/>
    <p:sldId id="324" r:id="rId7"/>
    <p:sldId id="257" r:id="rId8"/>
    <p:sldId id="281" r:id="rId9"/>
    <p:sldId id="262" r:id="rId10"/>
    <p:sldId id="321" r:id="rId11"/>
    <p:sldId id="267" r:id="rId12"/>
    <p:sldId id="282" r:id="rId13"/>
    <p:sldId id="260" r:id="rId14"/>
    <p:sldId id="271" r:id="rId15"/>
    <p:sldId id="312" r:id="rId16"/>
    <p:sldId id="313" r:id="rId17"/>
    <p:sldId id="314" r:id="rId18"/>
    <p:sldId id="315" r:id="rId19"/>
    <p:sldId id="327" r:id="rId20"/>
    <p:sldId id="328" r:id="rId21"/>
    <p:sldId id="329" r:id="rId22"/>
    <p:sldId id="330" r:id="rId23"/>
    <p:sldId id="331" r:id="rId24"/>
    <p:sldId id="261" r:id="rId25"/>
    <p:sldId id="264" r:id="rId26"/>
    <p:sldId id="278" r:id="rId27"/>
    <p:sldId id="280" r:id="rId28"/>
    <p:sldId id="325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305"/>
    <a:srgbClr val="F42099"/>
    <a:srgbClr val="FFEFFD"/>
    <a:srgbClr val="FE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FFAE9-0D69-4CBC-A2F1-9BCE5A6DA9EB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328AE-A96B-41B2-ABBE-4A580AA32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83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2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9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435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04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7685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79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66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0067" y="1828800"/>
            <a:ext cx="2127580" cy="502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64" y="381001"/>
            <a:ext cx="2297475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4013" y="1524000"/>
            <a:ext cx="7543800" cy="2971800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3939" y="4572000"/>
            <a:ext cx="7543874" cy="8382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726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0067" y="1828800"/>
            <a:ext cx="2127580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839686"/>
            <a:ext cx="212758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5447900"/>
            <a:ext cx="7315200" cy="6858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364" y="6172200"/>
            <a:ext cx="7315272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346960" y="609600"/>
            <a:ext cx="7498080" cy="45720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6701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769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83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609600"/>
            <a:ext cx="2194564" cy="6376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13" y="1524000"/>
            <a:ext cx="7543800" cy="2971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3939" y="4572000"/>
            <a:ext cx="7543874" cy="83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1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828800"/>
            <a:ext cx="448056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5640" y="1828800"/>
            <a:ext cx="448056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101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828800"/>
            <a:ext cx="4480560" cy="82391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9800" y="2805112"/>
            <a:ext cx="4480560" cy="34432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25640" y="1828800"/>
            <a:ext cx="4480560" cy="82391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25640" y="2805112"/>
            <a:ext cx="4480560" cy="34432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156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038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"/>
            <a:ext cx="12188977" cy="68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0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800100"/>
            <a:ext cx="7543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4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2926080" cy="3352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8120" y="914400"/>
            <a:ext cx="65836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351867"/>
            <a:ext cx="2926080" cy="15917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59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74980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00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347472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719734" y="914400"/>
            <a:ext cx="347472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997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4599139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5836920" y="914400"/>
            <a:ext cx="47548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550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282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in and Wid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572000" y="914400"/>
            <a:ext cx="601980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696374" y="914400"/>
            <a:ext cx="3342226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9727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2960838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4162060" y="914400"/>
            <a:ext cx="2962235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>
            <a:off x="7629144" y="914400"/>
            <a:ext cx="2962656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9812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703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28600"/>
            <a:ext cx="17526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228600"/>
            <a:ext cx="7353300" cy="6019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954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1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2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9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1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8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4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762000"/>
            <a:ext cx="1405131" cy="52578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0" y="228601"/>
            <a:ext cx="9296400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828798"/>
            <a:ext cx="9296400" cy="441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508899"/>
            <a:ext cx="1022543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DB12FA-C74A-4C97-B49E-23E68B5F1F27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508899"/>
            <a:ext cx="9296400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412" y="6508899"/>
            <a:ext cx="457200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11303C-82B9-40B6-94C0-365FAC45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2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E10AACE-4D5E-4167-95D4-91AAE0370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45" y="554831"/>
            <a:ext cx="10294143" cy="57483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85ED0A-FD2D-4026-8B14-F5727DA71765}"/>
              </a:ext>
            </a:extLst>
          </p:cNvPr>
          <p:cNvSpPr txBox="1"/>
          <p:nvPr/>
        </p:nvSpPr>
        <p:spPr>
          <a:xfrm>
            <a:off x="1096566" y="1400175"/>
            <a:ext cx="9944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B05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 </a:t>
            </a:r>
            <a:r>
              <a:rPr lang="en-US" sz="9600" b="1" dirty="0" err="1">
                <a:solidFill>
                  <a:srgbClr val="00B05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জীববিজ্ঞান</a:t>
            </a:r>
            <a:r>
              <a:rPr lang="en-US" sz="9600" b="1" dirty="0">
                <a:solidFill>
                  <a:srgbClr val="00B05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ক্লাশে</a:t>
            </a:r>
            <a:r>
              <a:rPr lang="en-US" sz="9600" b="1" dirty="0">
                <a:solidFill>
                  <a:srgbClr val="00B05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সবাইকে</a:t>
            </a:r>
            <a:r>
              <a:rPr lang="en-US" sz="9600" b="1" dirty="0">
                <a:solidFill>
                  <a:srgbClr val="00B05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স্বাগতম</a:t>
            </a:r>
            <a:endParaRPr lang="en-US" sz="9600" b="1" dirty="0">
              <a:solidFill>
                <a:srgbClr val="00B050"/>
              </a:solidFill>
              <a:latin typeface="ArhialkhanMJ" panose="00000400000000000000" pitchFamily="2" charset="0"/>
              <a:cs typeface="ArhialkhanMJ" panose="00000400000000000000" pitchFamily="2" charset="0"/>
            </a:endParaRPr>
          </a:p>
          <a:p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5451023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898512" y="5391309"/>
            <a:ext cx="151992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স্ত্রীকেশর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62627" y="5359430"/>
            <a:ext cx="173670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পুংকেশর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8212" y="5318243"/>
            <a:ext cx="147446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উপবৃতি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02195" y="5321536"/>
            <a:ext cx="137595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41866" y="5303956"/>
            <a:ext cx="235482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একান্তর পাতা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28936" y="5327034"/>
            <a:ext cx="88877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বৃতি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8262" y="5280878"/>
            <a:ext cx="92685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3600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176659" y="467045"/>
            <a:ext cx="6977575" cy="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29976" y="852239"/>
            <a:ext cx="65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বিভিন্ন অংশগুলো পর্যবেক্ষণ করঃ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260527C-56AE-4315-AFDE-4FB137041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37" y="1657351"/>
            <a:ext cx="8648238" cy="36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0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35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7E115D-65DC-46F8-893C-124F55053252}"/>
              </a:ext>
            </a:extLst>
          </p:cNvPr>
          <p:cNvSpPr txBox="1"/>
          <p:nvPr/>
        </p:nvSpPr>
        <p:spPr>
          <a:xfrm>
            <a:off x="442511" y="481426"/>
            <a:ext cx="10177463" cy="72327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highlight>
                  <a:srgbClr val="00FF00"/>
                </a:highlight>
                <a:latin typeface="TonnyBanglaMJ" pitchFamily="2" charset="0"/>
                <a:cs typeface="TonnyBanglaMJ" pitchFamily="2" charset="0"/>
              </a:rPr>
              <a:t>        </a:t>
            </a:r>
            <a:r>
              <a:rPr lang="en-US" sz="3600" b="1" dirty="0">
                <a:highlight>
                  <a:srgbClr val="00FF00"/>
                </a:highlight>
                <a:latin typeface="TonnyBanglaMJ" pitchFamily="2" charset="0"/>
                <a:cs typeface="TonnyBanglaMJ" pitchFamily="2" charset="0"/>
              </a:rPr>
              <a:t>†</a:t>
            </a:r>
            <a:r>
              <a:rPr lang="en-US" sz="3600" b="1" dirty="0" err="1">
                <a:highlight>
                  <a:srgbClr val="00FF00"/>
                </a:highlight>
                <a:latin typeface="TonnyBanglaMJ" pitchFamily="2" charset="0"/>
                <a:cs typeface="TonnyBanglaMJ" pitchFamily="2" charset="0"/>
              </a:rPr>
              <a:t>MvÎ</a:t>
            </a:r>
            <a:r>
              <a:rPr lang="en-US" sz="3600" b="1" dirty="0">
                <a:highlight>
                  <a:srgbClr val="00FF00"/>
                </a:highlight>
                <a:latin typeface="TonnyBanglaMJ" pitchFamily="2" charset="0"/>
                <a:cs typeface="TonnyBanglaMJ" pitchFamily="2" charset="0"/>
              </a:rPr>
              <a:t>: </a:t>
            </a:r>
            <a:r>
              <a:rPr lang="en-US" sz="3200" b="1" dirty="0" err="1">
                <a:highlight>
                  <a:srgbClr val="00FF00"/>
                </a:highlight>
                <a:latin typeface="Arial" pitchFamily="34" charset="0"/>
                <a:cs typeface="Arial" pitchFamily="34" charset="0"/>
              </a:rPr>
              <a:t>Malvaceae</a:t>
            </a:r>
            <a:r>
              <a:rPr lang="en-US" sz="3200" b="1" dirty="0">
                <a:highlight>
                  <a:srgbClr val="00FF00"/>
                </a:highlight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u="sng" dirty="0" err="1">
                <a:highlight>
                  <a:srgbClr val="00FF00"/>
                </a:highlight>
                <a:latin typeface="TonnyBanglaMJ" pitchFamily="2" charset="0"/>
                <a:cs typeface="TonnyBanglaMJ" pitchFamily="2" charset="0"/>
              </a:rPr>
              <a:t>kbv³Kvix</a:t>
            </a:r>
            <a:r>
              <a:rPr lang="en-US" sz="3200" b="1" u="sng" dirty="0">
                <a:highlight>
                  <a:srgbClr val="00FF00"/>
                </a:highlight>
                <a:latin typeface="TonnyBanglaMJ" pitchFamily="2" charset="0"/>
                <a:cs typeface="TonnyBanglaMJ" pitchFamily="2" charset="0"/>
              </a:rPr>
              <a:t> ˆ</a:t>
            </a:r>
            <a:r>
              <a:rPr lang="en-US" sz="3200" b="1" u="sng" dirty="0" err="1">
                <a:highlight>
                  <a:srgbClr val="00FF00"/>
                </a:highlight>
                <a:latin typeface="TonnyBanglaMJ" pitchFamily="2" charset="0"/>
                <a:cs typeface="TonnyBanglaMJ" pitchFamily="2" charset="0"/>
              </a:rPr>
              <a:t>ewkó</a:t>
            </a:r>
            <a:r>
              <a:rPr lang="en-US" sz="3200" b="1" u="sng" dirty="0">
                <a:highlight>
                  <a:srgbClr val="00FF00"/>
                </a:highlight>
                <a:latin typeface="TonnyBanglaMJ" pitchFamily="2" charset="0"/>
                <a:cs typeface="TonnyBanglaMJ" pitchFamily="2" charset="0"/>
              </a:rPr>
              <a:t>¨: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>
                <a:latin typeface="TonnyBanglaMJ" pitchFamily="2" charset="0"/>
                <a:ea typeface="Times New Roman" pitchFamily="18" charset="0"/>
                <a:cs typeface="TonnyBanglaMJ" pitchFamily="2" charset="0"/>
              </a:rPr>
              <a:t>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onnyBanglaMJ" pitchFamily="2" charset="0"/>
                <a:ea typeface="Times New Roman" pitchFamily="18" charset="0"/>
                <a:cs typeface="TonnyBanglaMJ" pitchFamily="2" charset="0"/>
              </a:rPr>
              <a:t>      </a:t>
            </a:r>
            <a:r>
              <a:rPr lang="en-US" sz="3200" b="1" dirty="0" err="1">
                <a:latin typeface="SutonnyMJ" pitchFamily="2" charset="0"/>
                <a:ea typeface="Times New Roman" pitchFamily="18" charset="0"/>
                <a:cs typeface="Arial" pitchFamily="34" charset="0"/>
              </a:rPr>
              <a:t>1.KuwP</a:t>
            </a:r>
            <a:r>
              <a:rPr lang="en-US" sz="3200" b="1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>
                <a:latin typeface="SutonnyMJ" pitchFamily="2" charset="0"/>
                <a:ea typeface="Times New Roman" pitchFamily="18" charset="0"/>
                <a:cs typeface="Arial" pitchFamily="34" charset="0"/>
              </a:rPr>
              <a:t>KvÛ</a:t>
            </a:r>
            <a:r>
              <a:rPr lang="en-US" sz="3200" b="1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/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রোমশ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SutonnyMJ" pitchFamily="2" charset="0"/>
                <a:ea typeface="Times New Roman" pitchFamily="18" charset="0"/>
                <a:cs typeface="Arial" pitchFamily="34" charset="0"/>
              </a:rPr>
              <a:t>wgDwm‡jRhy³</a:t>
            </a:r>
            <a:r>
              <a:rPr lang="en-US" sz="3200" b="1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|</a:t>
            </a:r>
            <a:endParaRPr lang="en-US" sz="3200" b="1" dirty="0">
              <a:latin typeface="SutonnyMJ" pitchFamily="2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    2. </a:t>
            </a:r>
            <a:r>
              <a:rPr lang="en-US" sz="3200" b="1" dirty="0" err="1">
                <a:latin typeface="SutonnyMJ" pitchFamily="2" charset="0"/>
                <a:ea typeface="Times New Roman" pitchFamily="18" charset="0"/>
                <a:cs typeface="Arial" pitchFamily="34" charset="0"/>
              </a:rPr>
              <a:t>Dce„wZ</a:t>
            </a:r>
            <a:r>
              <a:rPr lang="en-US" sz="3200" b="1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 we`</a:t>
            </a:r>
            <a:r>
              <a:rPr lang="en-US" sz="3200" b="1" dirty="0">
                <a:latin typeface="TonnyBanglaMJ" pitchFamily="2" charset="0"/>
                <a:cs typeface="TonnyBanglaMJ" pitchFamily="2" charset="0"/>
              </a:rPr>
              <a:t>¨</a:t>
            </a:r>
            <a:r>
              <a:rPr lang="en-US" sz="3200" b="1" dirty="0" err="1">
                <a:latin typeface="SutonnyMJ" pitchFamily="2" charset="0"/>
                <a:ea typeface="Times New Roman" pitchFamily="18" charset="0"/>
                <a:cs typeface="Arial" pitchFamily="34" charset="0"/>
              </a:rPr>
              <a:t>gvb</a:t>
            </a:r>
            <a:r>
              <a:rPr lang="en-US" sz="3200" b="1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|</a:t>
            </a:r>
            <a:endParaRPr lang="en-US" sz="2400" b="1" dirty="0">
              <a:latin typeface="SutonnyMJ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    3. </a:t>
            </a:r>
            <a:r>
              <a:rPr lang="en-US" sz="3200" b="1" dirty="0" err="1">
                <a:latin typeface="SutonnyMJ" pitchFamily="2" charset="0"/>
                <a:ea typeface="Times New Roman" pitchFamily="18" charset="0"/>
                <a:cs typeface="Arial" pitchFamily="34" charset="0"/>
              </a:rPr>
              <a:t>cys‡Kki</a:t>
            </a:r>
            <a:r>
              <a:rPr lang="en-US" sz="3200" b="1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>
                <a:latin typeface="SutonnyMJ" pitchFamily="2" charset="0"/>
                <a:ea typeface="Times New Roman" pitchFamily="18" charset="0"/>
                <a:cs typeface="Arial" pitchFamily="34" charset="0"/>
              </a:rPr>
              <a:t>eû</a:t>
            </a:r>
            <a:r>
              <a:rPr lang="en-US" sz="3200" b="1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3200" b="1" dirty="0" err="1">
                <a:latin typeface="SutonnyMJ" pitchFamily="2" charset="0"/>
                <a:ea typeface="Times New Roman" pitchFamily="18" charset="0"/>
                <a:cs typeface="Arial" pitchFamily="34" charset="0"/>
              </a:rPr>
              <a:t>cys‡Kkixq</a:t>
            </a:r>
            <a:r>
              <a:rPr lang="en-US" sz="3200" b="1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>
                <a:latin typeface="SutonnyMJ" pitchFamily="2" charset="0"/>
                <a:ea typeface="Times New Roman" pitchFamily="18" charset="0"/>
                <a:cs typeface="Arial" pitchFamily="34" charset="0"/>
              </a:rPr>
              <a:t>bvwjKv</a:t>
            </a:r>
            <a:r>
              <a:rPr lang="en-US" sz="3200" b="1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>
                <a:latin typeface="SutonnyMJ" pitchFamily="2" charset="0"/>
                <a:ea typeface="Times New Roman" pitchFamily="18" charset="0"/>
                <a:cs typeface="Arial" pitchFamily="34" charset="0"/>
              </a:rPr>
              <a:t>Mf</a:t>
            </a:r>
            <a:r>
              <a:rPr lang="en-US" sz="3200" b="1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©`‡</a:t>
            </a:r>
            <a:r>
              <a:rPr lang="en-US" sz="3200" b="1" dirty="0" err="1">
                <a:latin typeface="SutonnyMJ" pitchFamily="2" charset="0"/>
                <a:ea typeface="Times New Roman" pitchFamily="18" charset="0"/>
                <a:cs typeface="Arial" pitchFamily="34" charset="0"/>
              </a:rPr>
              <a:t>ন্ডi</a:t>
            </a:r>
            <a:r>
              <a:rPr lang="en-US" sz="3200" b="1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lang="en-US" sz="3200" b="1" dirty="0" err="1">
                <a:latin typeface="SutonnyMJ" pitchFamily="2" charset="0"/>
                <a:ea typeface="Times New Roman" pitchFamily="18" charset="0"/>
                <a:cs typeface="Arial" pitchFamily="34" charset="0"/>
              </a:rPr>
              <a:t>Pvwiw</a:t>
            </a:r>
            <a:r>
              <a:rPr lang="en-US" sz="3200" b="1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`‡K †</a:t>
            </a:r>
            <a:r>
              <a:rPr lang="en-US" sz="3200" b="1" dirty="0" err="1">
                <a:latin typeface="SutonnyMJ" pitchFamily="2" charset="0"/>
                <a:ea typeface="Times New Roman" pitchFamily="18" charset="0"/>
                <a:cs typeface="Arial" pitchFamily="34" charset="0"/>
              </a:rPr>
              <a:t>ewóZ</a:t>
            </a:r>
            <a:r>
              <a:rPr lang="en-US" sz="3200" b="1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|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latin typeface="SutonnyMJ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      </a:t>
            </a:r>
            <a:r>
              <a:rPr lang="en-US" sz="3200" b="1" dirty="0" err="1">
                <a:latin typeface="SutonnyMJ" pitchFamily="2" charset="0"/>
                <a:ea typeface="Times New Roman" pitchFamily="18" charset="0"/>
                <a:cs typeface="Arial" pitchFamily="34" charset="0"/>
              </a:rPr>
              <a:t>4.civMavbx</a:t>
            </a:r>
            <a:r>
              <a:rPr lang="en-US" sz="3200" b="1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b="1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>
                <a:latin typeface="TonnyBanglaMJ" pitchFamily="2" charset="0"/>
                <a:cs typeface="TonnyBanglaMJ" pitchFamily="2" charset="0"/>
              </a:rPr>
              <a:t>e„°</a:t>
            </a:r>
            <a:r>
              <a:rPr lang="en-US" sz="3200" b="1" dirty="0" err="1">
                <a:latin typeface="TonnyBanglaMJ" pitchFamily="2" charset="0"/>
                <a:ea typeface="Times New Roman" pitchFamily="18" charset="0"/>
                <a:cs typeface="TonnyBanglaMJ" pitchFamily="2" charset="0"/>
              </a:rPr>
              <a:t>vKvi</a:t>
            </a:r>
            <a:r>
              <a:rPr lang="en-US" sz="3200" b="1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|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      </a:t>
            </a:r>
            <a:r>
              <a:rPr lang="en-US" sz="3200" b="1" dirty="0" err="1">
                <a:latin typeface="SutonnyMJ" pitchFamily="2" charset="0"/>
                <a:ea typeface="Times New Roman" pitchFamily="18" charset="0"/>
                <a:cs typeface="Arial" pitchFamily="34" charset="0"/>
              </a:rPr>
              <a:t>5.civM‡iYy</a:t>
            </a:r>
            <a:r>
              <a:rPr lang="en-US" sz="3200" b="1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>
                <a:latin typeface="SutonnyMJ" pitchFamily="2" charset="0"/>
                <a:ea typeface="Times New Roman" pitchFamily="18" charset="0"/>
                <a:cs typeface="Arial" pitchFamily="34" charset="0"/>
              </a:rPr>
              <a:t>e„nr</a:t>
            </a:r>
            <a:r>
              <a:rPr lang="en-US" sz="3200" b="1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>
                <a:latin typeface="SutonnyMJ" pitchFamily="2" charset="0"/>
                <a:ea typeface="Times New Roman" pitchFamily="18" charset="0"/>
                <a:cs typeface="Arial" pitchFamily="34" charset="0"/>
              </a:rPr>
              <a:t>Ges</a:t>
            </a:r>
            <a:r>
              <a:rPr lang="en-US" sz="3200" b="1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>
                <a:latin typeface="SutonnyMJ" pitchFamily="2" charset="0"/>
                <a:ea typeface="Times New Roman" pitchFamily="18" charset="0"/>
                <a:cs typeface="Arial" pitchFamily="34" charset="0"/>
              </a:rPr>
              <a:t>K›UwKZ</a:t>
            </a:r>
            <a:r>
              <a:rPr lang="en-US" sz="3200" b="1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|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      </a:t>
            </a:r>
            <a:r>
              <a:rPr lang="en-US" sz="3200" b="1" dirty="0" err="1">
                <a:latin typeface="SutonnyMJ" pitchFamily="2" charset="0"/>
                <a:ea typeface="Times New Roman" pitchFamily="18" charset="0"/>
                <a:cs typeface="Arial" pitchFamily="34" charset="0"/>
              </a:rPr>
              <a:t>6.Agivweb</a:t>
            </a:r>
            <a:r>
              <a:rPr lang="en-US" sz="3200" b="1" dirty="0" err="1">
                <a:latin typeface="TonnyBanglaMJ" pitchFamily="2" charset="0"/>
                <a:cs typeface="TonnyBanglaMJ" pitchFamily="2" charset="0"/>
              </a:rPr>
              <a:t>¨</a:t>
            </a:r>
            <a:r>
              <a:rPr lang="en-US" sz="3200" b="1" dirty="0" err="1">
                <a:latin typeface="SutonnyMJ" pitchFamily="2" charset="0"/>
                <a:ea typeface="Times New Roman" pitchFamily="18" charset="0"/>
                <a:cs typeface="Arial" pitchFamily="34" charset="0"/>
              </a:rPr>
              <a:t>vm</a:t>
            </a:r>
            <a:r>
              <a:rPr lang="en-US" sz="3200" b="1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>
                <a:latin typeface="SutonnyMJ" pitchFamily="2" charset="0"/>
                <a:ea typeface="Times New Roman" pitchFamily="18" charset="0"/>
                <a:cs typeface="Arial" pitchFamily="34" charset="0"/>
              </a:rPr>
              <a:t>A¶xq</a:t>
            </a:r>
            <a:r>
              <a:rPr lang="en-US" sz="3200" b="1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|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       </a:t>
            </a:r>
            <a:endParaRPr lang="en-US" sz="3200" b="1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04A24F2-E418-467A-99CA-95D1C3FE1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00200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antherof joba.jpg">
            <a:extLst>
              <a:ext uri="{FF2B5EF4-FFF2-40B4-BE49-F238E27FC236}">
                <a16:creationId xmlns:a16="http://schemas.microsoft.com/office/drawing/2014/main" id="{C1B4188D-7393-47C7-80E1-591DAEA574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50" t="8998" b="9414"/>
          <a:stretch>
            <a:fillRect/>
          </a:stretch>
        </p:blipFill>
        <p:spPr>
          <a:xfrm>
            <a:off x="7310727" y="4422991"/>
            <a:ext cx="1375183" cy="1191825"/>
          </a:xfrm>
          <a:prstGeom prst="rect">
            <a:avLst/>
          </a:prstGeom>
        </p:spPr>
      </p:pic>
      <p:pic>
        <p:nvPicPr>
          <p:cNvPr id="7" name="Picture 6" descr="polen of joba..jpg">
            <a:extLst>
              <a:ext uri="{FF2B5EF4-FFF2-40B4-BE49-F238E27FC236}">
                <a16:creationId xmlns:a16="http://schemas.microsoft.com/office/drawing/2014/main" id="{F20B505E-7F3E-4861-BAF0-A65035716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383" y="5610751"/>
            <a:ext cx="1375183" cy="1251315"/>
          </a:xfrm>
          <a:prstGeom prst="rect">
            <a:avLst/>
          </a:prstGeom>
        </p:spPr>
      </p:pic>
      <p:pic>
        <p:nvPicPr>
          <p:cNvPr id="8" name="Picture 7" descr="dheros.jpg">
            <a:extLst>
              <a:ext uri="{FF2B5EF4-FFF2-40B4-BE49-F238E27FC236}">
                <a16:creationId xmlns:a16="http://schemas.microsoft.com/office/drawing/2014/main" id="{BE516EA8-F4D8-4FBA-9AF1-E9474C346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082" y="481426"/>
            <a:ext cx="1479828" cy="1183863"/>
          </a:xfrm>
          <a:prstGeom prst="rect">
            <a:avLst/>
          </a:prstGeom>
        </p:spPr>
      </p:pic>
      <p:pic>
        <p:nvPicPr>
          <p:cNvPr id="9" name="Picture 8" descr="stemen of joba.jpg">
            <a:extLst>
              <a:ext uri="{FF2B5EF4-FFF2-40B4-BE49-F238E27FC236}">
                <a16:creationId xmlns:a16="http://schemas.microsoft.com/office/drawing/2014/main" id="{F67961DB-3617-4CE6-BA19-06806712E07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444" t="8722" r="2593" b="12654"/>
          <a:stretch>
            <a:fillRect/>
          </a:stretch>
        </p:blipFill>
        <p:spPr>
          <a:xfrm rot="16200000">
            <a:off x="7343254" y="3059789"/>
            <a:ext cx="1343440" cy="1280248"/>
          </a:xfrm>
          <a:prstGeom prst="rect">
            <a:avLst/>
          </a:prstGeom>
        </p:spPr>
      </p:pic>
      <p:pic>
        <p:nvPicPr>
          <p:cNvPr id="11" name="Picture 10" descr="Hibiscus.jpg">
            <a:extLst>
              <a:ext uri="{FF2B5EF4-FFF2-40B4-BE49-F238E27FC236}">
                <a16:creationId xmlns:a16="http://schemas.microsoft.com/office/drawing/2014/main" id="{309F14D7-B466-4F09-B3D7-2C8B2C79E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4153" y="5740913"/>
            <a:ext cx="1375183" cy="1143860"/>
          </a:xfrm>
          <a:prstGeom prst="rect">
            <a:avLst/>
          </a:prstGeom>
        </p:spPr>
      </p:pic>
      <p:pic>
        <p:nvPicPr>
          <p:cNvPr id="12" name="Picture 11" descr="epicalyx.jpg">
            <a:extLst>
              <a:ext uri="{FF2B5EF4-FFF2-40B4-BE49-F238E27FC236}">
                <a16:creationId xmlns:a16="http://schemas.microsoft.com/office/drawing/2014/main" id="{16231E3B-4C0A-402C-B136-C52CF84F3C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7383" y="1732817"/>
            <a:ext cx="1375183" cy="1220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D80615-AAC9-42B0-9B04-F34FB496E5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929" y="1681575"/>
            <a:ext cx="1512927" cy="1346618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81F509-6847-4252-9C48-9C9FF5182D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304" y="4466892"/>
            <a:ext cx="1502670" cy="114385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6036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75000"/>
              </a:schemeClr>
            </a:gs>
            <a:gs pos="28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55537" y="1951672"/>
            <a:ext cx="6807763" cy="2954655"/>
          </a:xfrm>
          <a:prstGeom prst="rect">
            <a:avLst/>
          </a:prstGeom>
          <a:gradFill>
            <a:gsLst>
              <a:gs pos="32000">
                <a:schemeClr val="bg1"/>
              </a:gs>
              <a:gs pos="55000">
                <a:schemeClr val="accent1">
                  <a:lumMod val="5000"/>
                  <a:lumOff val="95000"/>
                </a:schemeClr>
              </a:gs>
              <a:gs pos="78000">
                <a:schemeClr val="accent4">
                  <a:lumMod val="20000"/>
                  <a:lumOff val="80000"/>
                </a:schemeClr>
              </a:gs>
              <a:gs pos="88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4400" b="1" dirty="0" err="1">
                <a:latin typeface="SutonnyMJ" pitchFamily="2" charset="0"/>
                <a:ea typeface="Times New Roman" pitchFamily="18" charset="0"/>
                <a:cs typeface="Arial" pitchFamily="34" charset="0"/>
              </a:rPr>
              <a:t>D`vnibt</a:t>
            </a:r>
            <a:r>
              <a:rPr lang="en-US" sz="4400" b="1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  Rev </a:t>
            </a:r>
            <a:r>
              <a:rPr lang="en-US" sz="4400" dirty="0">
                <a:latin typeface="SutonnyMJ" pitchFamily="2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44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Hibiscus  </a:t>
            </a:r>
            <a:r>
              <a:rPr lang="en-US" sz="4400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rosa-sinensis</a:t>
            </a:r>
            <a:r>
              <a:rPr lang="en-US" sz="44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sz="5400" b="1" dirty="0">
                <a:latin typeface="TonnyBanglaMJ" pitchFamily="2" charset="0"/>
                <a:cs typeface="TonnyBanglaMJ" pitchFamily="2" charset="0"/>
              </a:rPr>
              <a:t> </a:t>
            </a:r>
            <a:endParaRPr lang="en-US" sz="4400" dirty="0"/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C3FD42-D9B8-4F30-A298-69D765673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189482"/>
            <a:ext cx="3067205" cy="42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3013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735">
              <a:schemeClr val="accent6">
                <a:lumMod val="20000"/>
                <a:lumOff val="80000"/>
              </a:schemeClr>
            </a:gs>
            <a:gs pos="11000">
              <a:schemeClr val="accent6">
                <a:lumMod val="20000"/>
                <a:lumOff val="8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8160"/>
            <a:ext cx="11563718" cy="6268065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8282" y="0"/>
            <a:ext cx="10187356" cy="6186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উদ্ভিদাংশে যে সব বৈশিষ্ট্যাবলী রয়েছেঃ</a:t>
            </a:r>
          </a:p>
          <a:p>
            <a:r>
              <a:rPr lang="bn-IN" sz="3600" dirty="0"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উদ্ভিদঃ </a:t>
            </a:r>
            <a:r>
              <a:rPr lang="en-US" sz="3600" dirty="0"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বীরুৎ, গুল্ম বা বৃক্ষ।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পাতাঃ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সরল, একান্তর, উপপত্র এবং জালিকার শিরাবিন্যাস যুক্ত।</a:t>
            </a:r>
          </a:p>
          <a:p>
            <a:r>
              <a:rPr lang="bn-IN" sz="3600" dirty="0"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পুষ্পঃ </a:t>
            </a:r>
            <a:r>
              <a:rPr lang="en-US" sz="3600" dirty="0"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একক, সুদর্শন, বৃহৎ, সমাংগ, উভলিঙ্গ, গর্ভপাদপুষ্পী।</a:t>
            </a:r>
          </a:p>
          <a:p>
            <a:r>
              <a:rPr lang="bn-IN" sz="3600" dirty="0"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উপবৃতি</a:t>
            </a:r>
            <a:r>
              <a:rPr lang="en-US" sz="3600" dirty="0"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ঃ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৩-১০টি, বৃতি ৫টি যুক্ত বা মুক্ত।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ঃ    </a:t>
            </a:r>
            <a:r>
              <a:rPr lang="bn-IN" sz="3600" dirty="0"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৫টি, </a:t>
            </a:r>
          </a:p>
          <a:p>
            <a:r>
              <a:rPr lang="bn-IN" sz="3600" dirty="0"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পুংকেশর</a:t>
            </a:r>
            <a:r>
              <a:rPr lang="en-US" sz="3600" dirty="0"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3600" dirty="0"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পুংকেশর বহু, একগুচ্ছ, দললগ্ন, পুংকেশরীয় নালি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তৈরি করে, বৃক্কাকার পরাগধানী।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গর্ভপত্র</a:t>
            </a:r>
            <a:r>
              <a:rPr lang="en-US" sz="3600" dirty="0"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ঃ  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গর্ভপত্র ৫-১০টি, সংযুক্ত, অমরা বিন্যাস অক্ষীয়।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পুষ্পসংকেতঃ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উবৃ</a:t>
            </a:r>
            <a:r>
              <a:rPr lang="bn-IN" sz="32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৩-১০ বা(৩-১০) বা ০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বৃ</a:t>
            </a:r>
            <a:r>
              <a:rPr lang="bn-IN" sz="32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(৫) বা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bn-IN" sz="32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পুং</a:t>
            </a:r>
            <a:r>
              <a:rPr lang="bn-IN" sz="32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α</a:t>
            </a:r>
            <a:r>
              <a:rPr lang="bn-IN" sz="32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গ </a:t>
            </a:r>
            <a:r>
              <a:rPr lang="bn-IN" sz="32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(১-</a:t>
            </a:r>
            <a:r>
              <a:rPr lang="en-US" sz="32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α</a:t>
            </a:r>
            <a:r>
              <a:rPr lang="bn-IN" sz="32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798974" y="5636982"/>
            <a:ext cx="327279" cy="352001"/>
            <a:chOff x="2448232" y="5678127"/>
            <a:chExt cx="368710" cy="353962"/>
          </a:xfrm>
        </p:grpSpPr>
        <p:sp>
          <p:nvSpPr>
            <p:cNvPr id="23" name="Oval 22"/>
            <p:cNvSpPr/>
            <p:nvPr/>
          </p:nvSpPr>
          <p:spPr>
            <a:xfrm>
              <a:off x="2448232" y="5678128"/>
              <a:ext cx="368710" cy="35396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" name="Straight Connector 25"/>
            <p:cNvCxnSpPr>
              <a:stCxn id="23" idx="2"/>
            </p:cNvCxnSpPr>
            <p:nvPr/>
          </p:nvCxnSpPr>
          <p:spPr>
            <a:xfrm flipV="1">
              <a:off x="2448232" y="5855108"/>
              <a:ext cx="368710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632587" y="5678127"/>
              <a:ext cx="0" cy="3539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236258" y="5494424"/>
            <a:ext cx="317090" cy="707867"/>
            <a:chOff x="2926633" y="5501150"/>
            <a:chExt cx="391754" cy="884844"/>
          </a:xfrm>
        </p:grpSpPr>
        <p:sp>
          <p:nvSpPr>
            <p:cNvPr id="24" name="Oval 23"/>
            <p:cNvSpPr/>
            <p:nvPr/>
          </p:nvSpPr>
          <p:spPr>
            <a:xfrm>
              <a:off x="3001297" y="5766618"/>
              <a:ext cx="258096" cy="26547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Arrow Connector 30"/>
            <p:cNvCxnSpPr>
              <a:stCxn id="24" idx="0"/>
            </p:cNvCxnSpPr>
            <p:nvPr/>
          </p:nvCxnSpPr>
          <p:spPr>
            <a:xfrm flipV="1">
              <a:off x="3130345" y="5501150"/>
              <a:ext cx="188042" cy="2654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Plus 33"/>
            <p:cNvSpPr/>
            <p:nvPr/>
          </p:nvSpPr>
          <p:spPr>
            <a:xfrm>
              <a:off x="2926633" y="5966113"/>
              <a:ext cx="362257" cy="419881"/>
            </a:xfrm>
            <a:prstGeom prst="mathPlus">
              <a:avLst>
                <a:gd name="adj1" fmla="val 180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6577781" y="5848358"/>
            <a:ext cx="5124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713407" y="6388274"/>
            <a:ext cx="2359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03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8600" y="1295400"/>
            <a:ext cx="3924300" cy="39243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30700" y="1587500"/>
            <a:ext cx="3352800" cy="3352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10100" y="1866900"/>
            <a:ext cx="2794000" cy="279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36007" y="2172237"/>
            <a:ext cx="2163472" cy="21634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68712" y="2498501"/>
            <a:ext cx="1516308" cy="15163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88955" y="772733"/>
            <a:ext cx="257577" cy="257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1"/>
          <p:cNvGrpSpPr/>
          <p:nvPr/>
        </p:nvGrpSpPr>
        <p:grpSpPr>
          <a:xfrm>
            <a:off x="3970002" y="1193443"/>
            <a:ext cx="3989411" cy="3799273"/>
            <a:chOff x="2446001" y="1193442"/>
            <a:chExt cx="3989411" cy="3799273"/>
          </a:xfrm>
        </p:grpSpPr>
        <p:sp>
          <p:nvSpPr>
            <p:cNvPr id="10" name="Rectangle 9"/>
            <p:cNvSpPr/>
            <p:nvPr/>
          </p:nvSpPr>
          <p:spPr>
            <a:xfrm>
              <a:off x="4364954" y="1193442"/>
              <a:ext cx="257577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46001" y="2562896"/>
              <a:ext cx="361593" cy="2795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54327" y="4764115"/>
              <a:ext cx="257577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72523" y="4648209"/>
              <a:ext cx="257577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77835" y="2394405"/>
              <a:ext cx="257577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963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8600" y="1295400"/>
            <a:ext cx="3924300" cy="39243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30700" y="1587500"/>
            <a:ext cx="3352800" cy="3352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610100" y="1866900"/>
            <a:ext cx="2794000" cy="279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36007" y="2172237"/>
            <a:ext cx="2163472" cy="21634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68712" y="2498501"/>
            <a:ext cx="1516308" cy="15163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88955" y="772733"/>
            <a:ext cx="257577" cy="257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"/>
          <p:cNvGrpSpPr/>
          <p:nvPr/>
        </p:nvGrpSpPr>
        <p:grpSpPr>
          <a:xfrm>
            <a:off x="3970002" y="1193443"/>
            <a:ext cx="3989411" cy="3799273"/>
            <a:chOff x="2446001" y="1193442"/>
            <a:chExt cx="3989411" cy="3799273"/>
          </a:xfrm>
        </p:grpSpPr>
        <p:sp>
          <p:nvSpPr>
            <p:cNvPr id="11" name="Rectangle 10"/>
            <p:cNvSpPr/>
            <p:nvPr/>
          </p:nvSpPr>
          <p:spPr>
            <a:xfrm>
              <a:off x="4364954" y="1193442"/>
              <a:ext cx="257577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46001" y="2562896"/>
              <a:ext cx="361593" cy="2795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54327" y="4764115"/>
              <a:ext cx="257577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72523" y="4648209"/>
              <a:ext cx="257577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77835" y="2394405"/>
              <a:ext cx="257577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3686076" y="982664"/>
            <a:ext cx="4873992" cy="4698220"/>
            <a:chOff x="2162076" y="982664"/>
            <a:chExt cx="4873992" cy="4698220"/>
          </a:xfrm>
        </p:grpSpPr>
        <p:grpSp>
          <p:nvGrpSpPr>
            <p:cNvPr id="10" name="Group 19"/>
            <p:cNvGrpSpPr/>
            <p:nvPr/>
          </p:nvGrpSpPr>
          <p:grpSpPr>
            <a:xfrm>
              <a:off x="2589956" y="1169191"/>
              <a:ext cx="1786362" cy="1391129"/>
              <a:chOff x="2567096" y="1138711"/>
              <a:chExt cx="1786362" cy="1391129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6" name="Group 22"/>
            <p:cNvGrpSpPr/>
            <p:nvPr/>
          </p:nvGrpSpPr>
          <p:grpSpPr>
            <a:xfrm rot="4189490">
              <a:off x="4635903" y="1185589"/>
              <a:ext cx="1679213" cy="1273364"/>
              <a:chOff x="2567096" y="1138711"/>
              <a:chExt cx="1786362" cy="1391129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7" name="Group 25"/>
            <p:cNvGrpSpPr/>
            <p:nvPr/>
          </p:nvGrpSpPr>
          <p:grpSpPr>
            <a:xfrm rot="8382192">
              <a:off x="5285469" y="2976392"/>
              <a:ext cx="1750599" cy="1392894"/>
              <a:chOff x="2567096" y="1138711"/>
              <a:chExt cx="1786362" cy="1391129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20" name="Group 28"/>
            <p:cNvGrpSpPr/>
            <p:nvPr/>
          </p:nvGrpSpPr>
          <p:grpSpPr>
            <a:xfrm rot="12738204">
              <a:off x="3689217" y="4301616"/>
              <a:ext cx="1759214" cy="1379268"/>
              <a:chOff x="2567096" y="1138711"/>
              <a:chExt cx="1786362" cy="1391129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21" name="Group 31"/>
            <p:cNvGrpSpPr/>
            <p:nvPr/>
          </p:nvGrpSpPr>
          <p:grpSpPr>
            <a:xfrm rot="17170274">
              <a:off x="1950178" y="3160729"/>
              <a:ext cx="1792783" cy="1368987"/>
              <a:chOff x="2567096" y="1138711"/>
              <a:chExt cx="1786362" cy="1391129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666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8600" y="1295400"/>
            <a:ext cx="3924300" cy="39243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30700" y="1587500"/>
            <a:ext cx="3352800" cy="3352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610100" y="1866900"/>
            <a:ext cx="2794000" cy="279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36007" y="2172237"/>
            <a:ext cx="2163472" cy="21634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68712" y="2498501"/>
            <a:ext cx="1516308" cy="15163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69905" y="782258"/>
            <a:ext cx="257577" cy="257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88955" y="1193442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70002" y="2562897"/>
            <a:ext cx="361593" cy="279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78328" y="4764115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96524" y="4648209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01836" y="2394405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2"/>
          <p:cNvGrpSpPr/>
          <p:nvPr/>
        </p:nvGrpSpPr>
        <p:grpSpPr>
          <a:xfrm>
            <a:off x="4314825" y="1692686"/>
            <a:ext cx="3496077" cy="3372253"/>
            <a:chOff x="2790824" y="1692685"/>
            <a:chExt cx="3496077" cy="3372253"/>
          </a:xfrm>
        </p:grpSpPr>
        <p:sp>
          <p:nvSpPr>
            <p:cNvPr id="32" name="Rectangle 31"/>
            <p:cNvSpPr/>
            <p:nvPr/>
          </p:nvSpPr>
          <p:spPr>
            <a:xfrm rot="3894070">
              <a:off x="3362324" y="1830999"/>
              <a:ext cx="257577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20274626">
              <a:off x="2790824" y="3716949"/>
              <a:ext cx="257577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7409601">
              <a:off x="5219699" y="1707174"/>
              <a:ext cx="257577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12013350">
              <a:off x="6029324" y="3431200"/>
              <a:ext cx="257577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16200000">
              <a:off x="4476749" y="4821850"/>
              <a:ext cx="257577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3686076" y="982664"/>
            <a:ext cx="4873992" cy="4698220"/>
            <a:chOff x="2162076" y="982664"/>
            <a:chExt cx="4873992" cy="4698220"/>
          </a:xfrm>
        </p:grpSpPr>
        <p:grpSp>
          <p:nvGrpSpPr>
            <p:cNvPr id="10" name="Group 16"/>
            <p:cNvGrpSpPr/>
            <p:nvPr/>
          </p:nvGrpSpPr>
          <p:grpSpPr>
            <a:xfrm>
              <a:off x="2589956" y="1169191"/>
              <a:ext cx="1786362" cy="1391129"/>
              <a:chOff x="2567096" y="1138711"/>
              <a:chExt cx="1786362" cy="1391129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6" name="Group 17"/>
            <p:cNvGrpSpPr/>
            <p:nvPr/>
          </p:nvGrpSpPr>
          <p:grpSpPr>
            <a:xfrm rot="4189490">
              <a:off x="4635903" y="1185589"/>
              <a:ext cx="1679213" cy="1273364"/>
              <a:chOff x="2567096" y="1138711"/>
              <a:chExt cx="1786362" cy="1391129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7" name="Group 18"/>
            <p:cNvGrpSpPr/>
            <p:nvPr/>
          </p:nvGrpSpPr>
          <p:grpSpPr>
            <a:xfrm rot="8382192">
              <a:off x="5285469" y="2976392"/>
              <a:ext cx="1750599" cy="1392894"/>
              <a:chOff x="2567096" y="1138711"/>
              <a:chExt cx="1786362" cy="1391129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8" name="Group 19"/>
            <p:cNvGrpSpPr/>
            <p:nvPr/>
          </p:nvGrpSpPr>
          <p:grpSpPr>
            <a:xfrm rot="12738204">
              <a:off x="3689217" y="4301616"/>
              <a:ext cx="1759214" cy="1379268"/>
              <a:chOff x="2567096" y="1138711"/>
              <a:chExt cx="1786362" cy="1391129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9" name="Group 20"/>
            <p:cNvGrpSpPr/>
            <p:nvPr/>
          </p:nvGrpSpPr>
          <p:grpSpPr>
            <a:xfrm rot="17170274">
              <a:off x="1950178" y="3160729"/>
              <a:ext cx="1792783" cy="1368987"/>
              <a:chOff x="2567096" y="1138711"/>
              <a:chExt cx="1786362" cy="1391129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379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8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8600" y="1295400"/>
            <a:ext cx="3924300" cy="39243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30700" y="1587500"/>
            <a:ext cx="3352800" cy="3352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610100" y="1866900"/>
            <a:ext cx="2794000" cy="279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36007" y="2172237"/>
            <a:ext cx="2163472" cy="21634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68712" y="2498501"/>
            <a:ext cx="1516308" cy="15163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88955" y="1193442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70002" y="2562897"/>
            <a:ext cx="361593" cy="279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78328" y="4764115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96524" y="4648209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01836" y="2394405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4314825" y="1692686"/>
            <a:ext cx="3496077" cy="3372253"/>
            <a:chOff x="2790824" y="1692685"/>
            <a:chExt cx="3496077" cy="3372253"/>
          </a:xfrm>
        </p:grpSpPr>
        <p:sp>
          <p:nvSpPr>
            <p:cNvPr id="15" name="Rectangle 14"/>
            <p:cNvSpPr/>
            <p:nvPr/>
          </p:nvSpPr>
          <p:spPr>
            <a:xfrm rot="3894070">
              <a:off x="3362324" y="1830999"/>
              <a:ext cx="257577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20274626">
              <a:off x="2790824" y="3716949"/>
              <a:ext cx="257577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7409601">
              <a:off x="5219699" y="1707174"/>
              <a:ext cx="257577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2013350">
              <a:off x="6029324" y="3431200"/>
              <a:ext cx="257577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6200000">
              <a:off x="4476749" y="4821850"/>
              <a:ext cx="257577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3686076" y="982664"/>
            <a:ext cx="4873992" cy="4698220"/>
            <a:chOff x="2162076" y="982664"/>
            <a:chExt cx="4873992" cy="4698220"/>
          </a:xfrm>
        </p:grpSpPr>
        <p:grpSp>
          <p:nvGrpSpPr>
            <p:cNvPr id="14" name="Group 20"/>
            <p:cNvGrpSpPr/>
            <p:nvPr/>
          </p:nvGrpSpPr>
          <p:grpSpPr>
            <a:xfrm>
              <a:off x="2589956" y="1169191"/>
              <a:ext cx="1786362" cy="1391129"/>
              <a:chOff x="2567096" y="1138711"/>
              <a:chExt cx="1786362" cy="1391129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20" name="Group 21"/>
            <p:cNvGrpSpPr/>
            <p:nvPr/>
          </p:nvGrpSpPr>
          <p:grpSpPr>
            <a:xfrm rot="4189490">
              <a:off x="4635903" y="1185589"/>
              <a:ext cx="1679213" cy="1273364"/>
              <a:chOff x="2567096" y="1138711"/>
              <a:chExt cx="1786362" cy="1391129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21" name="Group 22"/>
            <p:cNvGrpSpPr/>
            <p:nvPr/>
          </p:nvGrpSpPr>
          <p:grpSpPr>
            <a:xfrm rot="8382192">
              <a:off x="5285469" y="2976392"/>
              <a:ext cx="1750599" cy="1392894"/>
              <a:chOff x="2567096" y="1138711"/>
              <a:chExt cx="1786362" cy="1391129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22" name="Group 23"/>
            <p:cNvGrpSpPr/>
            <p:nvPr/>
          </p:nvGrpSpPr>
          <p:grpSpPr>
            <a:xfrm rot="12738204">
              <a:off x="3689217" y="4301616"/>
              <a:ext cx="1759214" cy="1379268"/>
              <a:chOff x="2567096" y="1138711"/>
              <a:chExt cx="1786362" cy="1391129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23" name="Group 24"/>
            <p:cNvGrpSpPr/>
            <p:nvPr/>
          </p:nvGrpSpPr>
          <p:grpSpPr>
            <a:xfrm rot="17170274">
              <a:off x="1950178" y="3160729"/>
              <a:ext cx="1792783" cy="1368987"/>
              <a:chOff x="2567096" y="1138711"/>
              <a:chExt cx="1786362" cy="1391129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grpSp>
        <p:nvGrpSpPr>
          <p:cNvPr id="24" name="Group 42"/>
          <p:cNvGrpSpPr/>
          <p:nvPr/>
        </p:nvGrpSpPr>
        <p:grpSpPr>
          <a:xfrm>
            <a:off x="4149617" y="1331065"/>
            <a:ext cx="3860382" cy="3634272"/>
            <a:chOff x="2625617" y="1331065"/>
            <a:chExt cx="3860382" cy="3634272"/>
          </a:xfrm>
        </p:grpSpPr>
        <p:sp>
          <p:nvSpPr>
            <p:cNvPr id="36" name="Freeform 35"/>
            <p:cNvSpPr/>
            <p:nvPr/>
          </p:nvSpPr>
          <p:spPr>
            <a:xfrm>
              <a:off x="3573016" y="1331065"/>
              <a:ext cx="1667881" cy="522414"/>
            </a:xfrm>
            <a:custGeom>
              <a:avLst/>
              <a:gdLst>
                <a:gd name="connsiteX0" fmla="*/ 3622 w 1667881"/>
                <a:gd name="connsiteY0" fmla="*/ 521548 h 522414"/>
                <a:gd name="connsiteX1" fmla="*/ 117922 w 1667881"/>
                <a:gd name="connsiteY1" fmla="*/ 450110 h 522414"/>
                <a:gd name="connsiteX2" fmla="*/ 379859 w 1667881"/>
                <a:gd name="connsiteY2" fmla="*/ 335810 h 522414"/>
                <a:gd name="connsiteX3" fmla="*/ 603697 w 1667881"/>
                <a:gd name="connsiteY3" fmla="*/ 283423 h 522414"/>
                <a:gd name="connsiteX4" fmla="*/ 808484 w 1667881"/>
                <a:gd name="connsiteY4" fmla="*/ 250085 h 522414"/>
                <a:gd name="connsiteX5" fmla="*/ 1070422 w 1667881"/>
                <a:gd name="connsiteY5" fmla="*/ 259610 h 522414"/>
                <a:gd name="connsiteX6" fmla="*/ 1275209 w 1667881"/>
                <a:gd name="connsiteY6" fmla="*/ 292948 h 522414"/>
                <a:gd name="connsiteX7" fmla="*/ 1451422 w 1667881"/>
                <a:gd name="connsiteY7" fmla="*/ 345335 h 522414"/>
                <a:gd name="connsiteX8" fmla="*/ 1665734 w 1667881"/>
                <a:gd name="connsiteY8" fmla="*/ 435823 h 522414"/>
                <a:gd name="connsiteX9" fmla="*/ 1546672 w 1667881"/>
                <a:gd name="connsiteY9" fmla="*/ 307235 h 522414"/>
                <a:gd name="connsiteX10" fmla="*/ 1308547 w 1667881"/>
                <a:gd name="connsiteY10" fmla="*/ 169123 h 522414"/>
                <a:gd name="connsiteX11" fmla="*/ 918022 w 1667881"/>
                <a:gd name="connsiteY11" fmla="*/ 16723 h 522414"/>
                <a:gd name="connsiteX12" fmla="*/ 879922 w 1667881"/>
                <a:gd name="connsiteY12" fmla="*/ 11960 h 522414"/>
                <a:gd name="connsiteX13" fmla="*/ 637034 w 1667881"/>
                <a:gd name="connsiteY13" fmla="*/ 88160 h 522414"/>
                <a:gd name="connsiteX14" fmla="*/ 398909 w 1667881"/>
                <a:gd name="connsiteY14" fmla="*/ 192935 h 522414"/>
                <a:gd name="connsiteX15" fmla="*/ 217934 w 1667881"/>
                <a:gd name="connsiteY15" fmla="*/ 278660 h 522414"/>
                <a:gd name="connsiteX16" fmla="*/ 46484 w 1667881"/>
                <a:gd name="connsiteY16" fmla="*/ 402485 h 522414"/>
                <a:gd name="connsiteX17" fmla="*/ 3622 w 1667881"/>
                <a:gd name="connsiteY17" fmla="*/ 521548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7881" h="522414">
                  <a:moveTo>
                    <a:pt x="3622" y="521548"/>
                  </a:moveTo>
                  <a:cubicBezTo>
                    <a:pt x="15528" y="529485"/>
                    <a:pt x="55216" y="481066"/>
                    <a:pt x="117922" y="450110"/>
                  </a:cubicBezTo>
                  <a:cubicBezTo>
                    <a:pt x="180628" y="419154"/>
                    <a:pt x="298897" y="363591"/>
                    <a:pt x="379859" y="335810"/>
                  </a:cubicBezTo>
                  <a:cubicBezTo>
                    <a:pt x="460822" y="308029"/>
                    <a:pt x="532260" y="297710"/>
                    <a:pt x="603697" y="283423"/>
                  </a:cubicBezTo>
                  <a:cubicBezTo>
                    <a:pt x="675135" y="269135"/>
                    <a:pt x="730697" y="254054"/>
                    <a:pt x="808484" y="250085"/>
                  </a:cubicBezTo>
                  <a:cubicBezTo>
                    <a:pt x="886271" y="246116"/>
                    <a:pt x="992635" y="252466"/>
                    <a:pt x="1070422" y="259610"/>
                  </a:cubicBezTo>
                  <a:cubicBezTo>
                    <a:pt x="1148210" y="266754"/>
                    <a:pt x="1211709" y="278660"/>
                    <a:pt x="1275209" y="292948"/>
                  </a:cubicBezTo>
                  <a:cubicBezTo>
                    <a:pt x="1338709" y="307235"/>
                    <a:pt x="1386335" y="321523"/>
                    <a:pt x="1451422" y="345335"/>
                  </a:cubicBezTo>
                  <a:cubicBezTo>
                    <a:pt x="1516509" y="369147"/>
                    <a:pt x="1649859" y="442173"/>
                    <a:pt x="1665734" y="435823"/>
                  </a:cubicBezTo>
                  <a:cubicBezTo>
                    <a:pt x="1681609" y="429473"/>
                    <a:pt x="1606203" y="351685"/>
                    <a:pt x="1546672" y="307235"/>
                  </a:cubicBezTo>
                  <a:cubicBezTo>
                    <a:pt x="1487141" y="262785"/>
                    <a:pt x="1413322" y="217542"/>
                    <a:pt x="1308547" y="169123"/>
                  </a:cubicBezTo>
                  <a:cubicBezTo>
                    <a:pt x="1203772" y="120704"/>
                    <a:pt x="989459" y="42917"/>
                    <a:pt x="918022" y="16723"/>
                  </a:cubicBezTo>
                  <a:cubicBezTo>
                    <a:pt x="846585" y="-9471"/>
                    <a:pt x="926753" y="54"/>
                    <a:pt x="879922" y="11960"/>
                  </a:cubicBezTo>
                  <a:cubicBezTo>
                    <a:pt x="833091" y="23866"/>
                    <a:pt x="717203" y="57998"/>
                    <a:pt x="637034" y="88160"/>
                  </a:cubicBezTo>
                  <a:cubicBezTo>
                    <a:pt x="556865" y="118322"/>
                    <a:pt x="468759" y="161185"/>
                    <a:pt x="398909" y="192935"/>
                  </a:cubicBezTo>
                  <a:cubicBezTo>
                    <a:pt x="329059" y="224685"/>
                    <a:pt x="276672" y="243735"/>
                    <a:pt x="217934" y="278660"/>
                  </a:cubicBezTo>
                  <a:cubicBezTo>
                    <a:pt x="159197" y="313585"/>
                    <a:pt x="82996" y="362798"/>
                    <a:pt x="46484" y="402485"/>
                  </a:cubicBezTo>
                  <a:cubicBezTo>
                    <a:pt x="9972" y="442172"/>
                    <a:pt x="-8284" y="513611"/>
                    <a:pt x="3622" y="521548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 rot="4225406">
              <a:off x="5129076" y="2316055"/>
              <a:ext cx="1727549" cy="557737"/>
            </a:xfrm>
            <a:custGeom>
              <a:avLst/>
              <a:gdLst>
                <a:gd name="connsiteX0" fmla="*/ 3622 w 1667881"/>
                <a:gd name="connsiteY0" fmla="*/ 521548 h 522414"/>
                <a:gd name="connsiteX1" fmla="*/ 117922 w 1667881"/>
                <a:gd name="connsiteY1" fmla="*/ 450110 h 522414"/>
                <a:gd name="connsiteX2" fmla="*/ 379859 w 1667881"/>
                <a:gd name="connsiteY2" fmla="*/ 335810 h 522414"/>
                <a:gd name="connsiteX3" fmla="*/ 603697 w 1667881"/>
                <a:gd name="connsiteY3" fmla="*/ 283423 h 522414"/>
                <a:gd name="connsiteX4" fmla="*/ 808484 w 1667881"/>
                <a:gd name="connsiteY4" fmla="*/ 250085 h 522414"/>
                <a:gd name="connsiteX5" fmla="*/ 1070422 w 1667881"/>
                <a:gd name="connsiteY5" fmla="*/ 259610 h 522414"/>
                <a:gd name="connsiteX6" fmla="*/ 1275209 w 1667881"/>
                <a:gd name="connsiteY6" fmla="*/ 292948 h 522414"/>
                <a:gd name="connsiteX7" fmla="*/ 1451422 w 1667881"/>
                <a:gd name="connsiteY7" fmla="*/ 345335 h 522414"/>
                <a:gd name="connsiteX8" fmla="*/ 1665734 w 1667881"/>
                <a:gd name="connsiteY8" fmla="*/ 435823 h 522414"/>
                <a:gd name="connsiteX9" fmla="*/ 1546672 w 1667881"/>
                <a:gd name="connsiteY9" fmla="*/ 307235 h 522414"/>
                <a:gd name="connsiteX10" fmla="*/ 1308547 w 1667881"/>
                <a:gd name="connsiteY10" fmla="*/ 169123 h 522414"/>
                <a:gd name="connsiteX11" fmla="*/ 918022 w 1667881"/>
                <a:gd name="connsiteY11" fmla="*/ 16723 h 522414"/>
                <a:gd name="connsiteX12" fmla="*/ 879922 w 1667881"/>
                <a:gd name="connsiteY12" fmla="*/ 11960 h 522414"/>
                <a:gd name="connsiteX13" fmla="*/ 637034 w 1667881"/>
                <a:gd name="connsiteY13" fmla="*/ 88160 h 522414"/>
                <a:gd name="connsiteX14" fmla="*/ 398909 w 1667881"/>
                <a:gd name="connsiteY14" fmla="*/ 192935 h 522414"/>
                <a:gd name="connsiteX15" fmla="*/ 217934 w 1667881"/>
                <a:gd name="connsiteY15" fmla="*/ 278660 h 522414"/>
                <a:gd name="connsiteX16" fmla="*/ 46484 w 1667881"/>
                <a:gd name="connsiteY16" fmla="*/ 402485 h 522414"/>
                <a:gd name="connsiteX17" fmla="*/ 3622 w 1667881"/>
                <a:gd name="connsiteY17" fmla="*/ 521548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7881" h="522414">
                  <a:moveTo>
                    <a:pt x="3622" y="521548"/>
                  </a:moveTo>
                  <a:cubicBezTo>
                    <a:pt x="15528" y="529485"/>
                    <a:pt x="55216" y="481066"/>
                    <a:pt x="117922" y="450110"/>
                  </a:cubicBezTo>
                  <a:cubicBezTo>
                    <a:pt x="180628" y="419154"/>
                    <a:pt x="298897" y="363591"/>
                    <a:pt x="379859" y="335810"/>
                  </a:cubicBezTo>
                  <a:cubicBezTo>
                    <a:pt x="460822" y="308029"/>
                    <a:pt x="532260" y="297710"/>
                    <a:pt x="603697" y="283423"/>
                  </a:cubicBezTo>
                  <a:cubicBezTo>
                    <a:pt x="675135" y="269135"/>
                    <a:pt x="730697" y="254054"/>
                    <a:pt x="808484" y="250085"/>
                  </a:cubicBezTo>
                  <a:cubicBezTo>
                    <a:pt x="886271" y="246116"/>
                    <a:pt x="992635" y="252466"/>
                    <a:pt x="1070422" y="259610"/>
                  </a:cubicBezTo>
                  <a:cubicBezTo>
                    <a:pt x="1148210" y="266754"/>
                    <a:pt x="1211709" y="278660"/>
                    <a:pt x="1275209" y="292948"/>
                  </a:cubicBezTo>
                  <a:cubicBezTo>
                    <a:pt x="1338709" y="307235"/>
                    <a:pt x="1386335" y="321523"/>
                    <a:pt x="1451422" y="345335"/>
                  </a:cubicBezTo>
                  <a:cubicBezTo>
                    <a:pt x="1516509" y="369147"/>
                    <a:pt x="1649859" y="442173"/>
                    <a:pt x="1665734" y="435823"/>
                  </a:cubicBezTo>
                  <a:cubicBezTo>
                    <a:pt x="1681609" y="429473"/>
                    <a:pt x="1606203" y="351685"/>
                    <a:pt x="1546672" y="307235"/>
                  </a:cubicBezTo>
                  <a:cubicBezTo>
                    <a:pt x="1487141" y="262785"/>
                    <a:pt x="1413322" y="217542"/>
                    <a:pt x="1308547" y="169123"/>
                  </a:cubicBezTo>
                  <a:cubicBezTo>
                    <a:pt x="1203772" y="120704"/>
                    <a:pt x="989459" y="42917"/>
                    <a:pt x="918022" y="16723"/>
                  </a:cubicBezTo>
                  <a:cubicBezTo>
                    <a:pt x="846585" y="-9471"/>
                    <a:pt x="926753" y="54"/>
                    <a:pt x="879922" y="11960"/>
                  </a:cubicBezTo>
                  <a:cubicBezTo>
                    <a:pt x="833091" y="23866"/>
                    <a:pt x="717203" y="57998"/>
                    <a:pt x="637034" y="88160"/>
                  </a:cubicBezTo>
                  <a:cubicBezTo>
                    <a:pt x="556865" y="118322"/>
                    <a:pt x="468759" y="161185"/>
                    <a:pt x="398909" y="192935"/>
                  </a:cubicBezTo>
                  <a:cubicBezTo>
                    <a:pt x="329059" y="224685"/>
                    <a:pt x="276672" y="243735"/>
                    <a:pt x="217934" y="278660"/>
                  </a:cubicBezTo>
                  <a:cubicBezTo>
                    <a:pt x="159197" y="313585"/>
                    <a:pt x="82996" y="362798"/>
                    <a:pt x="46484" y="402485"/>
                  </a:cubicBezTo>
                  <a:cubicBezTo>
                    <a:pt x="9972" y="442172"/>
                    <a:pt x="-8284" y="513611"/>
                    <a:pt x="3622" y="521548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 rot="8502730">
              <a:off x="4597062" y="4201064"/>
              <a:ext cx="1888937" cy="541632"/>
            </a:xfrm>
            <a:custGeom>
              <a:avLst/>
              <a:gdLst>
                <a:gd name="connsiteX0" fmla="*/ 3622 w 1667881"/>
                <a:gd name="connsiteY0" fmla="*/ 521548 h 522414"/>
                <a:gd name="connsiteX1" fmla="*/ 117922 w 1667881"/>
                <a:gd name="connsiteY1" fmla="*/ 450110 h 522414"/>
                <a:gd name="connsiteX2" fmla="*/ 379859 w 1667881"/>
                <a:gd name="connsiteY2" fmla="*/ 335810 h 522414"/>
                <a:gd name="connsiteX3" fmla="*/ 603697 w 1667881"/>
                <a:gd name="connsiteY3" fmla="*/ 283423 h 522414"/>
                <a:gd name="connsiteX4" fmla="*/ 808484 w 1667881"/>
                <a:gd name="connsiteY4" fmla="*/ 250085 h 522414"/>
                <a:gd name="connsiteX5" fmla="*/ 1070422 w 1667881"/>
                <a:gd name="connsiteY5" fmla="*/ 259610 h 522414"/>
                <a:gd name="connsiteX6" fmla="*/ 1275209 w 1667881"/>
                <a:gd name="connsiteY6" fmla="*/ 292948 h 522414"/>
                <a:gd name="connsiteX7" fmla="*/ 1451422 w 1667881"/>
                <a:gd name="connsiteY7" fmla="*/ 345335 h 522414"/>
                <a:gd name="connsiteX8" fmla="*/ 1665734 w 1667881"/>
                <a:gd name="connsiteY8" fmla="*/ 435823 h 522414"/>
                <a:gd name="connsiteX9" fmla="*/ 1546672 w 1667881"/>
                <a:gd name="connsiteY9" fmla="*/ 307235 h 522414"/>
                <a:gd name="connsiteX10" fmla="*/ 1308547 w 1667881"/>
                <a:gd name="connsiteY10" fmla="*/ 169123 h 522414"/>
                <a:gd name="connsiteX11" fmla="*/ 918022 w 1667881"/>
                <a:gd name="connsiteY11" fmla="*/ 16723 h 522414"/>
                <a:gd name="connsiteX12" fmla="*/ 879922 w 1667881"/>
                <a:gd name="connsiteY12" fmla="*/ 11960 h 522414"/>
                <a:gd name="connsiteX13" fmla="*/ 637034 w 1667881"/>
                <a:gd name="connsiteY13" fmla="*/ 88160 h 522414"/>
                <a:gd name="connsiteX14" fmla="*/ 398909 w 1667881"/>
                <a:gd name="connsiteY14" fmla="*/ 192935 h 522414"/>
                <a:gd name="connsiteX15" fmla="*/ 217934 w 1667881"/>
                <a:gd name="connsiteY15" fmla="*/ 278660 h 522414"/>
                <a:gd name="connsiteX16" fmla="*/ 46484 w 1667881"/>
                <a:gd name="connsiteY16" fmla="*/ 402485 h 522414"/>
                <a:gd name="connsiteX17" fmla="*/ 3622 w 1667881"/>
                <a:gd name="connsiteY17" fmla="*/ 521548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7881" h="522414">
                  <a:moveTo>
                    <a:pt x="3622" y="521548"/>
                  </a:moveTo>
                  <a:cubicBezTo>
                    <a:pt x="15528" y="529485"/>
                    <a:pt x="55216" y="481066"/>
                    <a:pt x="117922" y="450110"/>
                  </a:cubicBezTo>
                  <a:cubicBezTo>
                    <a:pt x="180628" y="419154"/>
                    <a:pt x="298897" y="363591"/>
                    <a:pt x="379859" y="335810"/>
                  </a:cubicBezTo>
                  <a:cubicBezTo>
                    <a:pt x="460822" y="308029"/>
                    <a:pt x="532260" y="297710"/>
                    <a:pt x="603697" y="283423"/>
                  </a:cubicBezTo>
                  <a:cubicBezTo>
                    <a:pt x="675135" y="269135"/>
                    <a:pt x="730697" y="254054"/>
                    <a:pt x="808484" y="250085"/>
                  </a:cubicBezTo>
                  <a:cubicBezTo>
                    <a:pt x="886271" y="246116"/>
                    <a:pt x="992635" y="252466"/>
                    <a:pt x="1070422" y="259610"/>
                  </a:cubicBezTo>
                  <a:cubicBezTo>
                    <a:pt x="1148210" y="266754"/>
                    <a:pt x="1211709" y="278660"/>
                    <a:pt x="1275209" y="292948"/>
                  </a:cubicBezTo>
                  <a:cubicBezTo>
                    <a:pt x="1338709" y="307235"/>
                    <a:pt x="1386335" y="321523"/>
                    <a:pt x="1451422" y="345335"/>
                  </a:cubicBezTo>
                  <a:cubicBezTo>
                    <a:pt x="1516509" y="369147"/>
                    <a:pt x="1649859" y="442173"/>
                    <a:pt x="1665734" y="435823"/>
                  </a:cubicBezTo>
                  <a:cubicBezTo>
                    <a:pt x="1681609" y="429473"/>
                    <a:pt x="1606203" y="351685"/>
                    <a:pt x="1546672" y="307235"/>
                  </a:cubicBezTo>
                  <a:cubicBezTo>
                    <a:pt x="1487141" y="262785"/>
                    <a:pt x="1413322" y="217542"/>
                    <a:pt x="1308547" y="169123"/>
                  </a:cubicBezTo>
                  <a:cubicBezTo>
                    <a:pt x="1203772" y="120704"/>
                    <a:pt x="989459" y="42917"/>
                    <a:pt x="918022" y="16723"/>
                  </a:cubicBezTo>
                  <a:cubicBezTo>
                    <a:pt x="846585" y="-9471"/>
                    <a:pt x="926753" y="54"/>
                    <a:pt x="879922" y="11960"/>
                  </a:cubicBezTo>
                  <a:cubicBezTo>
                    <a:pt x="833091" y="23866"/>
                    <a:pt x="717203" y="57998"/>
                    <a:pt x="637034" y="88160"/>
                  </a:cubicBezTo>
                  <a:cubicBezTo>
                    <a:pt x="556865" y="118322"/>
                    <a:pt x="468759" y="161185"/>
                    <a:pt x="398909" y="192935"/>
                  </a:cubicBezTo>
                  <a:cubicBezTo>
                    <a:pt x="329059" y="224685"/>
                    <a:pt x="276672" y="243735"/>
                    <a:pt x="217934" y="278660"/>
                  </a:cubicBezTo>
                  <a:cubicBezTo>
                    <a:pt x="159197" y="313585"/>
                    <a:pt x="82996" y="362798"/>
                    <a:pt x="46484" y="402485"/>
                  </a:cubicBezTo>
                  <a:cubicBezTo>
                    <a:pt x="9972" y="442172"/>
                    <a:pt x="-8284" y="513611"/>
                    <a:pt x="3622" y="521548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 rot="17413780">
              <a:off x="2017852" y="2503647"/>
              <a:ext cx="1776651" cy="561121"/>
            </a:xfrm>
            <a:custGeom>
              <a:avLst/>
              <a:gdLst>
                <a:gd name="connsiteX0" fmla="*/ 3622 w 1667881"/>
                <a:gd name="connsiteY0" fmla="*/ 521548 h 522414"/>
                <a:gd name="connsiteX1" fmla="*/ 117922 w 1667881"/>
                <a:gd name="connsiteY1" fmla="*/ 450110 h 522414"/>
                <a:gd name="connsiteX2" fmla="*/ 379859 w 1667881"/>
                <a:gd name="connsiteY2" fmla="*/ 335810 h 522414"/>
                <a:gd name="connsiteX3" fmla="*/ 603697 w 1667881"/>
                <a:gd name="connsiteY3" fmla="*/ 283423 h 522414"/>
                <a:gd name="connsiteX4" fmla="*/ 808484 w 1667881"/>
                <a:gd name="connsiteY4" fmla="*/ 250085 h 522414"/>
                <a:gd name="connsiteX5" fmla="*/ 1070422 w 1667881"/>
                <a:gd name="connsiteY5" fmla="*/ 259610 h 522414"/>
                <a:gd name="connsiteX6" fmla="*/ 1275209 w 1667881"/>
                <a:gd name="connsiteY6" fmla="*/ 292948 h 522414"/>
                <a:gd name="connsiteX7" fmla="*/ 1451422 w 1667881"/>
                <a:gd name="connsiteY7" fmla="*/ 345335 h 522414"/>
                <a:gd name="connsiteX8" fmla="*/ 1665734 w 1667881"/>
                <a:gd name="connsiteY8" fmla="*/ 435823 h 522414"/>
                <a:gd name="connsiteX9" fmla="*/ 1546672 w 1667881"/>
                <a:gd name="connsiteY9" fmla="*/ 307235 h 522414"/>
                <a:gd name="connsiteX10" fmla="*/ 1308547 w 1667881"/>
                <a:gd name="connsiteY10" fmla="*/ 169123 h 522414"/>
                <a:gd name="connsiteX11" fmla="*/ 918022 w 1667881"/>
                <a:gd name="connsiteY11" fmla="*/ 16723 h 522414"/>
                <a:gd name="connsiteX12" fmla="*/ 879922 w 1667881"/>
                <a:gd name="connsiteY12" fmla="*/ 11960 h 522414"/>
                <a:gd name="connsiteX13" fmla="*/ 637034 w 1667881"/>
                <a:gd name="connsiteY13" fmla="*/ 88160 h 522414"/>
                <a:gd name="connsiteX14" fmla="*/ 398909 w 1667881"/>
                <a:gd name="connsiteY14" fmla="*/ 192935 h 522414"/>
                <a:gd name="connsiteX15" fmla="*/ 217934 w 1667881"/>
                <a:gd name="connsiteY15" fmla="*/ 278660 h 522414"/>
                <a:gd name="connsiteX16" fmla="*/ 46484 w 1667881"/>
                <a:gd name="connsiteY16" fmla="*/ 402485 h 522414"/>
                <a:gd name="connsiteX17" fmla="*/ 3622 w 1667881"/>
                <a:gd name="connsiteY17" fmla="*/ 521548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7881" h="522414">
                  <a:moveTo>
                    <a:pt x="3622" y="521548"/>
                  </a:moveTo>
                  <a:cubicBezTo>
                    <a:pt x="15528" y="529485"/>
                    <a:pt x="55216" y="481066"/>
                    <a:pt x="117922" y="450110"/>
                  </a:cubicBezTo>
                  <a:cubicBezTo>
                    <a:pt x="180628" y="419154"/>
                    <a:pt x="298897" y="363591"/>
                    <a:pt x="379859" y="335810"/>
                  </a:cubicBezTo>
                  <a:cubicBezTo>
                    <a:pt x="460822" y="308029"/>
                    <a:pt x="532260" y="297710"/>
                    <a:pt x="603697" y="283423"/>
                  </a:cubicBezTo>
                  <a:cubicBezTo>
                    <a:pt x="675135" y="269135"/>
                    <a:pt x="730697" y="254054"/>
                    <a:pt x="808484" y="250085"/>
                  </a:cubicBezTo>
                  <a:cubicBezTo>
                    <a:pt x="886271" y="246116"/>
                    <a:pt x="992635" y="252466"/>
                    <a:pt x="1070422" y="259610"/>
                  </a:cubicBezTo>
                  <a:cubicBezTo>
                    <a:pt x="1148210" y="266754"/>
                    <a:pt x="1211709" y="278660"/>
                    <a:pt x="1275209" y="292948"/>
                  </a:cubicBezTo>
                  <a:cubicBezTo>
                    <a:pt x="1338709" y="307235"/>
                    <a:pt x="1386335" y="321523"/>
                    <a:pt x="1451422" y="345335"/>
                  </a:cubicBezTo>
                  <a:cubicBezTo>
                    <a:pt x="1516509" y="369147"/>
                    <a:pt x="1649859" y="442173"/>
                    <a:pt x="1665734" y="435823"/>
                  </a:cubicBezTo>
                  <a:cubicBezTo>
                    <a:pt x="1681609" y="429473"/>
                    <a:pt x="1606203" y="351685"/>
                    <a:pt x="1546672" y="307235"/>
                  </a:cubicBezTo>
                  <a:cubicBezTo>
                    <a:pt x="1487141" y="262785"/>
                    <a:pt x="1413322" y="217542"/>
                    <a:pt x="1308547" y="169123"/>
                  </a:cubicBezTo>
                  <a:cubicBezTo>
                    <a:pt x="1203772" y="120704"/>
                    <a:pt x="989459" y="42917"/>
                    <a:pt x="918022" y="16723"/>
                  </a:cubicBezTo>
                  <a:cubicBezTo>
                    <a:pt x="846585" y="-9471"/>
                    <a:pt x="926753" y="54"/>
                    <a:pt x="879922" y="11960"/>
                  </a:cubicBezTo>
                  <a:cubicBezTo>
                    <a:pt x="833091" y="23866"/>
                    <a:pt x="717203" y="57998"/>
                    <a:pt x="637034" y="88160"/>
                  </a:cubicBezTo>
                  <a:cubicBezTo>
                    <a:pt x="556865" y="118322"/>
                    <a:pt x="468759" y="161185"/>
                    <a:pt x="398909" y="192935"/>
                  </a:cubicBezTo>
                  <a:cubicBezTo>
                    <a:pt x="329059" y="224685"/>
                    <a:pt x="276672" y="243735"/>
                    <a:pt x="217934" y="278660"/>
                  </a:cubicBezTo>
                  <a:cubicBezTo>
                    <a:pt x="159197" y="313585"/>
                    <a:pt x="82996" y="362798"/>
                    <a:pt x="46484" y="402485"/>
                  </a:cubicBezTo>
                  <a:cubicBezTo>
                    <a:pt x="9972" y="442172"/>
                    <a:pt x="-8284" y="513611"/>
                    <a:pt x="3622" y="521548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rot="13058952">
              <a:off x="2655898" y="4342866"/>
              <a:ext cx="1805207" cy="622471"/>
            </a:xfrm>
            <a:custGeom>
              <a:avLst/>
              <a:gdLst>
                <a:gd name="connsiteX0" fmla="*/ 3622 w 1667881"/>
                <a:gd name="connsiteY0" fmla="*/ 521548 h 522414"/>
                <a:gd name="connsiteX1" fmla="*/ 117922 w 1667881"/>
                <a:gd name="connsiteY1" fmla="*/ 450110 h 522414"/>
                <a:gd name="connsiteX2" fmla="*/ 379859 w 1667881"/>
                <a:gd name="connsiteY2" fmla="*/ 335810 h 522414"/>
                <a:gd name="connsiteX3" fmla="*/ 603697 w 1667881"/>
                <a:gd name="connsiteY3" fmla="*/ 283423 h 522414"/>
                <a:gd name="connsiteX4" fmla="*/ 808484 w 1667881"/>
                <a:gd name="connsiteY4" fmla="*/ 250085 h 522414"/>
                <a:gd name="connsiteX5" fmla="*/ 1070422 w 1667881"/>
                <a:gd name="connsiteY5" fmla="*/ 259610 h 522414"/>
                <a:gd name="connsiteX6" fmla="*/ 1275209 w 1667881"/>
                <a:gd name="connsiteY6" fmla="*/ 292948 h 522414"/>
                <a:gd name="connsiteX7" fmla="*/ 1451422 w 1667881"/>
                <a:gd name="connsiteY7" fmla="*/ 345335 h 522414"/>
                <a:gd name="connsiteX8" fmla="*/ 1665734 w 1667881"/>
                <a:gd name="connsiteY8" fmla="*/ 435823 h 522414"/>
                <a:gd name="connsiteX9" fmla="*/ 1546672 w 1667881"/>
                <a:gd name="connsiteY9" fmla="*/ 307235 h 522414"/>
                <a:gd name="connsiteX10" fmla="*/ 1308547 w 1667881"/>
                <a:gd name="connsiteY10" fmla="*/ 169123 h 522414"/>
                <a:gd name="connsiteX11" fmla="*/ 918022 w 1667881"/>
                <a:gd name="connsiteY11" fmla="*/ 16723 h 522414"/>
                <a:gd name="connsiteX12" fmla="*/ 879922 w 1667881"/>
                <a:gd name="connsiteY12" fmla="*/ 11960 h 522414"/>
                <a:gd name="connsiteX13" fmla="*/ 637034 w 1667881"/>
                <a:gd name="connsiteY13" fmla="*/ 88160 h 522414"/>
                <a:gd name="connsiteX14" fmla="*/ 398909 w 1667881"/>
                <a:gd name="connsiteY14" fmla="*/ 192935 h 522414"/>
                <a:gd name="connsiteX15" fmla="*/ 217934 w 1667881"/>
                <a:gd name="connsiteY15" fmla="*/ 278660 h 522414"/>
                <a:gd name="connsiteX16" fmla="*/ 46484 w 1667881"/>
                <a:gd name="connsiteY16" fmla="*/ 402485 h 522414"/>
                <a:gd name="connsiteX17" fmla="*/ 3622 w 1667881"/>
                <a:gd name="connsiteY17" fmla="*/ 521548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7881" h="522414">
                  <a:moveTo>
                    <a:pt x="3622" y="521548"/>
                  </a:moveTo>
                  <a:cubicBezTo>
                    <a:pt x="15528" y="529485"/>
                    <a:pt x="55216" y="481066"/>
                    <a:pt x="117922" y="450110"/>
                  </a:cubicBezTo>
                  <a:cubicBezTo>
                    <a:pt x="180628" y="419154"/>
                    <a:pt x="298897" y="363591"/>
                    <a:pt x="379859" y="335810"/>
                  </a:cubicBezTo>
                  <a:cubicBezTo>
                    <a:pt x="460822" y="308029"/>
                    <a:pt x="532260" y="297710"/>
                    <a:pt x="603697" y="283423"/>
                  </a:cubicBezTo>
                  <a:cubicBezTo>
                    <a:pt x="675135" y="269135"/>
                    <a:pt x="730697" y="254054"/>
                    <a:pt x="808484" y="250085"/>
                  </a:cubicBezTo>
                  <a:cubicBezTo>
                    <a:pt x="886271" y="246116"/>
                    <a:pt x="992635" y="252466"/>
                    <a:pt x="1070422" y="259610"/>
                  </a:cubicBezTo>
                  <a:cubicBezTo>
                    <a:pt x="1148210" y="266754"/>
                    <a:pt x="1211709" y="278660"/>
                    <a:pt x="1275209" y="292948"/>
                  </a:cubicBezTo>
                  <a:cubicBezTo>
                    <a:pt x="1338709" y="307235"/>
                    <a:pt x="1386335" y="321523"/>
                    <a:pt x="1451422" y="345335"/>
                  </a:cubicBezTo>
                  <a:cubicBezTo>
                    <a:pt x="1516509" y="369147"/>
                    <a:pt x="1649859" y="442173"/>
                    <a:pt x="1665734" y="435823"/>
                  </a:cubicBezTo>
                  <a:cubicBezTo>
                    <a:pt x="1681609" y="429473"/>
                    <a:pt x="1606203" y="351685"/>
                    <a:pt x="1546672" y="307235"/>
                  </a:cubicBezTo>
                  <a:cubicBezTo>
                    <a:pt x="1487141" y="262785"/>
                    <a:pt x="1413322" y="217542"/>
                    <a:pt x="1308547" y="169123"/>
                  </a:cubicBezTo>
                  <a:cubicBezTo>
                    <a:pt x="1203772" y="120704"/>
                    <a:pt x="989459" y="42917"/>
                    <a:pt x="918022" y="16723"/>
                  </a:cubicBezTo>
                  <a:cubicBezTo>
                    <a:pt x="846585" y="-9471"/>
                    <a:pt x="926753" y="54"/>
                    <a:pt x="879922" y="11960"/>
                  </a:cubicBezTo>
                  <a:cubicBezTo>
                    <a:pt x="833091" y="23866"/>
                    <a:pt x="717203" y="57998"/>
                    <a:pt x="637034" y="88160"/>
                  </a:cubicBezTo>
                  <a:cubicBezTo>
                    <a:pt x="556865" y="118322"/>
                    <a:pt x="468759" y="161185"/>
                    <a:pt x="398909" y="192935"/>
                  </a:cubicBezTo>
                  <a:cubicBezTo>
                    <a:pt x="329059" y="224685"/>
                    <a:pt x="276672" y="243735"/>
                    <a:pt x="217934" y="278660"/>
                  </a:cubicBezTo>
                  <a:cubicBezTo>
                    <a:pt x="159197" y="313585"/>
                    <a:pt x="82996" y="362798"/>
                    <a:pt x="46484" y="402485"/>
                  </a:cubicBezTo>
                  <a:cubicBezTo>
                    <a:pt x="9972" y="442172"/>
                    <a:pt x="-8284" y="513611"/>
                    <a:pt x="3622" y="521548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Oval 43"/>
          <p:cNvSpPr/>
          <p:nvPr/>
        </p:nvSpPr>
        <p:spPr>
          <a:xfrm>
            <a:off x="5869905" y="782258"/>
            <a:ext cx="257577" cy="257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1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4038600" y="1295400"/>
            <a:ext cx="3924300" cy="39243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330700" y="1587500"/>
            <a:ext cx="3352800" cy="3352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4610100" y="1866900"/>
            <a:ext cx="2794000" cy="279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36007" y="2172237"/>
            <a:ext cx="2163472" cy="21634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268712" y="2498501"/>
            <a:ext cx="1516308" cy="15163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888955" y="1193442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970002" y="2562897"/>
            <a:ext cx="361593" cy="279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778328" y="4764115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096524" y="4648209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701836" y="2394405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20274626">
            <a:off x="4314825" y="3716949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 rot="7409601">
            <a:off x="6743700" y="1707174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 rot="12013350">
            <a:off x="7553325" y="3431200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9"/>
          <p:cNvGrpSpPr/>
          <p:nvPr/>
        </p:nvGrpSpPr>
        <p:grpSpPr>
          <a:xfrm>
            <a:off x="3686076" y="982664"/>
            <a:ext cx="4873992" cy="4698220"/>
            <a:chOff x="2162076" y="982664"/>
            <a:chExt cx="4873992" cy="4698220"/>
          </a:xfrm>
        </p:grpSpPr>
        <p:grpSp>
          <p:nvGrpSpPr>
            <p:cNvPr id="3" name="Group 60"/>
            <p:cNvGrpSpPr/>
            <p:nvPr/>
          </p:nvGrpSpPr>
          <p:grpSpPr>
            <a:xfrm>
              <a:off x="2589956" y="1169191"/>
              <a:ext cx="1786362" cy="1391129"/>
              <a:chOff x="2567096" y="1138711"/>
              <a:chExt cx="1786362" cy="1391129"/>
            </a:xfrm>
          </p:grpSpPr>
          <p:sp>
            <p:nvSpPr>
              <p:cNvPr id="74" name="Freeform 73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4" name="Group 61"/>
            <p:cNvGrpSpPr/>
            <p:nvPr/>
          </p:nvGrpSpPr>
          <p:grpSpPr>
            <a:xfrm rot="4189490">
              <a:off x="4635903" y="1185589"/>
              <a:ext cx="1679213" cy="1273364"/>
              <a:chOff x="2567096" y="1138711"/>
              <a:chExt cx="1786362" cy="1391129"/>
            </a:xfrm>
          </p:grpSpPr>
          <p:sp>
            <p:nvSpPr>
              <p:cNvPr id="72" name="Freeform 71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5" name="Group 62"/>
            <p:cNvGrpSpPr/>
            <p:nvPr/>
          </p:nvGrpSpPr>
          <p:grpSpPr>
            <a:xfrm rot="8382192">
              <a:off x="5285469" y="2976392"/>
              <a:ext cx="1750599" cy="1392894"/>
              <a:chOff x="2567096" y="1138711"/>
              <a:chExt cx="1786362" cy="1391129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6" name="Group 63"/>
            <p:cNvGrpSpPr/>
            <p:nvPr/>
          </p:nvGrpSpPr>
          <p:grpSpPr>
            <a:xfrm rot="12738204">
              <a:off x="3689217" y="4301616"/>
              <a:ext cx="1759214" cy="1379268"/>
              <a:chOff x="2567096" y="1138711"/>
              <a:chExt cx="1786362" cy="1391129"/>
            </a:xfrm>
          </p:grpSpPr>
          <p:sp>
            <p:nvSpPr>
              <p:cNvPr id="68" name="Freeform 67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7" name="Group 64"/>
            <p:cNvGrpSpPr/>
            <p:nvPr/>
          </p:nvGrpSpPr>
          <p:grpSpPr>
            <a:xfrm rot="17170274">
              <a:off x="1950178" y="3160729"/>
              <a:ext cx="1792783" cy="1368987"/>
              <a:chOff x="2567096" y="1138711"/>
              <a:chExt cx="1786362" cy="1391129"/>
            </a:xfrm>
          </p:grpSpPr>
          <p:sp>
            <p:nvSpPr>
              <p:cNvPr id="66" name="Freeform 65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grpSp>
        <p:nvGrpSpPr>
          <p:cNvPr id="8" name="Group 75"/>
          <p:cNvGrpSpPr/>
          <p:nvPr/>
        </p:nvGrpSpPr>
        <p:grpSpPr>
          <a:xfrm>
            <a:off x="4149617" y="1331065"/>
            <a:ext cx="3860382" cy="3634272"/>
            <a:chOff x="2625617" y="1331065"/>
            <a:chExt cx="3860382" cy="3634272"/>
          </a:xfrm>
        </p:grpSpPr>
        <p:sp>
          <p:nvSpPr>
            <p:cNvPr id="77" name="Freeform 76"/>
            <p:cNvSpPr/>
            <p:nvPr/>
          </p:nvSpPr>
          <p:spPr>
            <a:xfrm>
              <a:off x="3573016" y="1331065"/>
              <a:ext cx="1667881" cy="522414"/>
            </a:xfrm>
            <a:custGeom>
              <a:avLst/>
              <a:gdLst>
                <a:gd name="connsiteX0" fmla="*/ 3622 w 1667881"/>
                <a:gd name="connsiteY0" fmla="*/ 521548 h 522414"/>
                <a:gd name="connsiteX1" fmla="*/ 117922 w 1667881"/>
                <a:gd name="connsiteY1" fmla="*/ 450110 h 522414"/>
                <a:gd name="connsiteX2" fmla="*/ 379859 w 1667881"/>
                <a:gd name="connsiteY2" fmla="*/ 335810 h 522414"/>
                <a:gd name="connsiteX3" fmla="*/ 603697 w 1667881"/>
                <a:gd name="connsiteY3" fmla="*/ 283423 h 522414"/>
                <a:gd name="connsiteX4" fmla="*/ 808484 w 1667881"/>
                <a:gd name="connsiteY4" fmla="*/ 250085 h 522414"/>
                <a:gd name="connsiteX5" fmla="*/ 1070422 w 1667881"/>
                <a:gd name="connsiteY5" fmla="*/ 259610 h 522414"/>
                <a:gd name="connsiteX6" fmla="*/ 1275209 w 1667881"/>
                <a:gd name="connsiteY6" fmla="*/ 292948 h 522414"/>
                <a:gd name="connsiteX7" fmla="*/ 1451422 w 1667881"/>
                <a:gd name="connsiteY7" fmla="*/ 345335 h 522414"/>
                <a:gd name="connsiteX8" fmla="*/ 1665734 w 1667881"/>
                <a:gd name="connsiteY8" fmla="*/ 435823 h 522414"/>
                <a:gd name="connsiteX9" fmla="*/ 1546672 w 1667881"/>
                <a:gd name="connsiteY9" fmla="*/ 307235 h 522414"/>
                <a:gd name="connsiteX10" fmla="*/ 1308547 w 1667881"/>
                <a:gd name="connsiteY10" fmla="*/ 169123 h 522414"/>
                <a:gd name="connsiteX11" fmla="*/ 918022 w 1667881"/>
                <a:gd name="connsiteY11" fmla="*/ 16723 h 522414"/>
                <a:gd name="connsiteX12" fmla="*/ 879922 w 1667881"/>
                <a:gd name="connsiteY12" fmla="*/ 11960 h 522414"/>
                <a:gd name="connsiteX13" fmla="*/ 637034 w 1667881"/>
                <a:gd name="connsiteY13" fmla="*/ 88160 h 522414"/>
                <a:gd name="connsiteX14" fmla="*/ 398909 w 1667881"/>
                <a:gd name="connsiteY14" fmla="*/ 192935 h 522414"/>
                <a:gd name="connsiteX15" fmla="*/ 217934 w 1667881"/>
                <a:gd name="connsiteY15" fmla="*/ 278660 h 522414"/>
                <a:gd name="connsiteX16" fmla="*/ 46484 w 1667881"/>
                <a:gd name="connsiteY16" fmla="*/ 402485 h 522414"/>
                <a:gd name="connsiteX17" fmla="*/ 3622 w 1667881"/>
                <a:gd name="connsiteY17" fmla="*/ 521548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7881" h="522414">
                  <a:moveTo>
                    <a:pt x="3622" y="521548"/>
                  </a:moveTo>
                  <a:cubicBezTo>
                    <a:pt x="15528" y="529485"/>
                    <a:pt x="55216" y="481066"/>
                    <a:pt x="117922" y="450110"/>
                  </a:cubicBezTo>
                  <a:cubicBezTo>
                    <a:pt x="180628" y="419154"/>
                    <a:pt x="298897" y="363591"/>
                    <a:pt x="379859" y="335810"/>
                  </a:cubicBezTo>
                  <a:cubicBezTo>
                    <a:pt x="460822" y="308029"/>
                    <a:pt x="532260" y="297710"/>
                    <a:pt x="603697" y="283423"/>
                  </a:cubicBezTo>
                  <a:cubicBezTo>
                    <a:pt x="675135" y="269135"/>
                    <a:pt x="730697" y="254054"/>
                    <a:pt x="808484" y="250085"/>
                  </a:cubicBezTo>
                  <a:cubicBezTo>
                    <a:pt x="886271" y="246116"/>
                    <a:pt x="992635" y="252466"/>
                    <a:pt x="1070422" y="259610"/>
                  </a:cubicBezTo>
                  <a:cubicBezTo>
                    <a:pt x="1148210" y="266754"/>
                    <a:pt x="1211709" y="278660"/>
                    <a:pt x="1275209" y="292948"/>
                  </a:cubicBezTo>
                  <a:cubicBezTo>
                    <a:pt x="1338709" y="307235"/>
                    <a:pt x="1386335" y="321523"/>
                    <a:pt x="1451422" y="345335"/>
                  </a:cubicBezTo>
                  <a:cubicBezTo>
                    <a:pt x="1516509" y="369147"/>
                    <a:pt x="1649859" y="442173"/>
                    <a:pt x="1665734" y="435823"/>
                  </a:cubicBezTo>
                  <a:cubicBezTo>
                    <a:pt x="1681609" y="429473"/>
                    <a:pt x="1606203" y="351685"/>
                    <a:pt x="1546672" y="307235"/>
                  </a:cubicBezTo>
                  <a:cubicBezTo>
                    <a:pt x="1487141" y="262785"/>
                    <a:pt x="1413322" y="217542"/>
                    <a:pt x="1308547" y="169123"/>
                  </a:cubicBezTo>
                  <a:cubicBezTo>
                    <a:pt x="1203772" y="120704"/>
                    <a:pt x="989459" y="42917"/>
                    <a:pt x="918022" y="16723"/>
                  </a:cubicBezTo>
                  <a:cubicBezTo>
                    <a:pt x="846585" y="-9471"/>
                    <a:pt x="926753" y="54"/>
                    <a:pt x="879922" y="11960"/>
                  </a:cubicBezTo>
                  <a:cubicBezTo>
                    <a:pt x="833091" y="23866"/>
                    <a:pt x="717203" y="57998"/>
                    <a:pt x="637034" y="88160"/>
                  </a:cubicBezTo>
                  <a:cubicBezTo>
                    <a:pt x="556865" y="118322"/>
                    <a:pt x="468759" y="161185"/>
                    <a:pt x="398909" y="192935"/>
                  </a:cubicBezTo>
                  <a:cubicBezTo>
                    <a:pt x="329059" y="224685"/>
                    <a:pt x="276672" y="243735"/>
                    <a:pt x="217934" y="278660"/>
                  </a:cubicBezTo>
                  <a:cubicBezTo>
                    <a:pt x="159197" y="313585"/>
                    <a:pt x="82996" y="362798"/>
                    <a:pt x="46484" y="402485"/>
                  </a:cubicBezTo>
                  <a:cubicBezTo>
                    <a:pt x="9972" y="442172"/>
                    <a:pt x="-8284" y="513611"/>
                    <a:pt x="3622" y="521548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 rot="4225406">
              <a:off x="5129076" y="2316055"/>
              <a:ext cx="1727549" cy="557737"/>
            </a:xfrm>
            <a:custGeom>
              <a:avLst/>
              <a:gdLst>
                <a:gd name="connsiteX0" fmla="*/ 3622 w 1667881"/>
                <a:gd name="connsiteY0" fmla="*/ 521548 h 522414"/>
                <a:gd name="connsiteX1" fmla="*/ 117922 w 1667881"/>
                <a:gd name="connsiteY1" fmla="*/ 450110 h 522414"/>
                <a:gd name="connsiteX2" fmla="*/ 379859 w 1667881"/>
                <a:gd name="connsiteY2" fmla="*/ 335810 h 522414"/>
                <a:gd name="connsiteX3" fmla="*/ 603697 w 1667881"/>
                <a:gd name="connsiteY3" fmla="*/ 283423 h 522414"/>
                <a:gd name="connsiteX4" fmla="*/ 808484 w 1667881"/>
                <a:gd name="connsiteY4" fmla="*/ 250085 h 522414"/>
                <a:gd name="connsiteX5" fmla="*/ 1070422 w 1667881"/>
                <a:gd name="connsiteY5" fmla="*/ 259610 h 522414"/>
                <a:gd name="connsiteX6" fmla="*/ 1275209 w 1667881"/>
                <a:gd name="connsiteY6" fmla="*/ 292948 h 522414"/>
                <a:gd name="connsiteX7" fmla="*/ 1451422 w 1667881"/>
                <a:gd name="connsiteY7" fmla="*/ 345335 h 522414"/>
                <a:gd name="connsiteX8" fmla="*/ 1665734 w 1667881"/>
                <a:gd name="connsiteY8" fmla="*/ 435823 h 522414"/>
                <a:gd name="connsiteX9" fmla="*/ 1546672 w 1667881"/>
                <a:gd name="connsiteY9" fmla="*/ 307235 h 522414"/>
                <a:gd name="connsiteX10" fmla="*/ 1308547 w 1667881"/>
                <a:gd name="connsiteY10" fmla="*/ 169123 h 522414"/>
                <a:gd name="connsiteX11" fmla="*/ 918022 w 1667881"/>
                <a:gd name="connsiteY11" fmla="*/ 16723 h 522414"/>
                <a:gd name="connsiteX12" fmla="*/ 879922 w 1667881"/>
                <a:gd name="connsiteY12" fmla="*/ 11960 h 522414"/>
                <a:gd name="connsiteX13" fmla="*/ 637034 w 1667881"/>
                <a:gd name="connsiteY13" fmla="*/ 88160 h 522414"/>
                <a:gd name="connsiteX14" fmla="*/ 398909 w 1667881"/>
                <a:gd name="connsiteY14" fmla="*/ 192935 h 522414"/>
                <a:gd name="connsiteX15" fmla="*/ 217934 w 1667881"/>
                <a:gd name="connsiteY15" fmla="*/ 278660 h 522414"/>
                <a:gd name="connsiteX16" fmla="*/ 46484 w 1667881"/>
                <a:gd name="connsiteY16" fmla="*/ 402485 h 522414"/>
                <a:gd name="connsiteX17" fmla="*/ 3622 w 1667881"/>
                <a:gd name="connsiteY17" fmla="*/ 521548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7881" h="522414">
                  <a:moveTo>
                    <a:pt x="3622" y="521548"/>
                  </a:moveTo>
                  <a:cubicBezTo>
                    <a:pt x="15528" y="529485"/>
                    <a:pt x="55216" y="481066"/>
                    <a:pt x="117922" y="450110"/>
                  </a:cubicBezTo>
                  <a:cubicBezTo>
                    <a:pt x="180628" y="419154"/>
                    <a:pt x="298897" y="363591"/>
                    <a:pt x="379859" y="335810"/>
                  </a:cubicBezTo>
                  <a:cubicBezTo>
                    <a:pt x="460822" y="308029"/>
                    <a:pt x="532260" y="297710"/>
                    <a:pt x="603697" y="283423"/>
                  </a:cubicBezTo>
                  <a:cubicBezTo>
                    <a:pt x="675135" y="269135"/>
                    <a:pt x="730697" y="254054"/>
                    <a:pt x="808484" y="250085"/>
                  </a:cubicBezTo>
                  <a:cubicBezTo>
                    <a:pt x="886271" y="246116"/>
                    <a:pt x="992635" y="252466"/>
                    <a:pt x="1070422" y="259610"/>
                  </a:cubicBezTo>
                  <a:cubicBezTo>
                    <a:pt x="1148210" y="266754"/>
                    <a:pt x="1211709" y="278660"/>
                    <a:pt x="1275209" y="292948"/>
                  </a:cubicBezTo>
                  <a:cubicBezTo>
                    <a:pt x="1338709" y="307235"/>
                    <a:pt x="1386335" y="321523"/>
                    <a:pt x="1451422" y="345335"/>
                  </a:cubicBezTo>
                  <a:cubicBezTo>
                    <a:pt x="1516509" y="369147"/>
                    <a:pt x="1649859" y="442173"/>
                    <a:pt x="1665734" y="435823"/>
                  </a:cubicBezTo>
                  <a:cubicBezTo>
                    <a:pt x="1681609" y="429473"/>
                    <a:pt x="1606203" y="351685"/>
                    <a:pt x="1546672" y="307235"/>
                  </a:cubicBezTo>
                  <a:cubicBezTo>
                    <a:pt x="1487141" y="262785"/>
                    <a:pt x="1413322" y="217542"/>
                    <a:pt x="1308547" y="169123"/>
                  </a:cubicBezTo>
                  <a:cubicBezTo>
                    <a:pt x="1203772" y="120704"/>
                    <a:pt x="989459" y="42917"/>
                    <a:pt x="918022" y="16723"/>
                  </a:cubicBezTo>
                  <a:cubicBezTo>
                    <a:pt x="846585" y="-9471"/>
                    <a:pt x="926753" y="54"/>
                    <a:pt x="879922" y="11960"/>
                  </a:cubicBezTo>
                  <a:cubicBezTo>
                    <a:pt x="833091" y="23866"/>
                    <a:pt x="717203" y="57998"/>
                    <a:pt x="637034" y="88160"/>
                  </a:cubicBezTo>
                  <a:cubicBezTo>
                    <a:pt x="556865" y="118322"/>
                    <a:pt x="468759" y="161185"/>
                    <a:pt x="398909" y="192935"/>
                  </a:cubicBezTo>
                  <a:cubicBezTo>
                    <a:pt x="329059" y="224685"/>
                    <a:pt x="276672" y="243735"/>
                    <a:pt x="217934" y="278660"/>
                  </a:cubicBezTo>
                  <a:cubicBezTo>
                    <a:pt x="159197" y="313585"/>
                    <a:pt x="82996" y="362798"/>
                    <a:pt x="46484" y="402485"/>
                  </a:cubicBezTo>
                  <a:cubicBezTo>
                    <a:pt x="9972" y="442172"/>
                    <a:pt x="-8284" y="513611"/>
                    <a:pt x="3622" y="521548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 rot="8502730">
              <a:off x="4597062" y="4201064"/>
              <a:ext cx="1888937" cy="541632"/>
            </a:xfrm>
            <a:custGeom>
              <a:avLst/>
              <a:gdLst>
                <a:gd name="connsiteX0" fmla="*/ 3622 w 1667881"/>
                <a:gd name="connsiteY0" fmla="*/ 521548 h 522414"/>
                <a:gd name="connsiteX1" fmla="*/ 117922 w 1667881"/>
                <a:gd name="connsiteY1" fmla="*/ 450110 h 522414"/>
                <a:gd name="connsiteX2" fmla="*/ 379859 w 1667881"/>
                <a:gd name="connsiteY2" fmla="*/ 335810 h 522414"/>
                <a:gd name="connsiteX3" fmla="*/ 603697 w 1667881"/>
                <a:gd name="connsiteY3" fmla="*/ 283423 h 522414"/>
                <a:gd name="connsiteX4" fmla="*/ 808484 w 1667881"/>
                <a:gd name="connsiteY4" fmla="*/ 250085 h 522414"/>
                <a:gd name="connsiteX5" fmla="*/ 1070422 w 1667881"/>
                <a:gd name="connsiteY5" fmla="*/ 259610 h 522414"/>
                <a:gd name="connsiteX6" fmla="*/ 1275209 w 1667881"/>
                <a:gd name="connsiteY6" fmla="*/ 292948 h 522414"/>
                <a:gd name="connsiteX7" fmla="*/ 1451422 w 1667881"/>
                <a:gd name="connsiteY7" fmla="*/ 345335 h 522414"/>
                <a:gd name="connsiteX8" fmla="*/ 1665734 w 1667881"/>
                <a:gd name="connsiteY8" fmla="*/ 435823 h 522414"/>
                <a:gd name="connsiteX9" fmla="*/ 1546672 w 1667881"/>
                <a:gd name="connsiteY9" fmla="*/ 307235 h 522414"/>
                <a:gd name="connsiteX10" fmla="*/ 1308547 w 1667881"/>
                <a:gd name="connsiteY10" fmla="*/ 169123 h 522414"/>
                <a:gd name="connsiteX11" fmla="*/ 918022 w 1667881"/>
                <a:gd name="connsiteY11" fmla="*/ 16723 h 522414"/>
                <a:gd name="connsiteX12" fmla="*/ 879922 w 1667881"/>
                <a:gd name="connsiteY12" fmla="*/ 11960 h 522414"/>
                <a:gd name="connsiteX13" fmla="*/ 637034 w 1667881"/>
                <a:gd name="connsiteY13" fmla="*/ 88160 h 522414"/>
                <a:gd name="connsiteX14" fmla="*/ 398909 w 1667881"/>
                <a:gd name="connsiteY14" fmla="*/ 192935 h 522414"/>
                <a:gd name="connsiteX15" fmla="*/ 217934 w 1667881"/>
                <a:gd name="connsiteY15" fmla="*/ 278660 h 522414"/>
                <a:gd name="connsiteX16" fmla="*/ 46484 w 1667881"/>
                <a:gd name="connsiteY16" fmla="*/ 402485 h 522414"/>
                <a:gd name="connsiteX17" fmla="*/ 3622 w 1667881"/>
                <a:gd name="connsiteY17" fmla="*/ 521548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7881" h="522414">
                  <a:moveTo>
                    <a:pt x="3622" y="521548"/>
                  </a:moveTo>
                  <a:cubicBezTo>
                    <a:pt x="15528" y="529485"/>
                    <a:pt x="55216" y="481066"/>
                    <a:pt x="117922" y="450110"/>
                  </a:cubicBezTo>
                  <a:cubicBezTo>
                    <a:pt x="180628" y="419154"/>
                    <a:pt x="298897" y="363591"/>
                    <a:pt x="379859" y="335810"/>
                  </a:cubicBezTo>
                  <a:cubicBezTo>
                    <a:pt x="460822" y="308029"/>
                    <a:pt x="532260" y="297710"/>
                    <a:pt x="603697" y="283423"/>
                  </a:cubicBezTo>
                  <a:cubicBezTo>
                    <a:pt x="675135" y="269135"/>
                    <a:pt x="730697" y="254054"/>
                    <a:pt x="808484" y="250085"/>
                  </a:cubicBezTo>
                  <a:cubicBezTo>
                    <a:pt x="886271" y="246116"/>
                    <a:pt x="992635" y="252466"/>
                    <a:pt x="1070422" y="259610"/>
                  </a:cubicBezTo>
                  <a:cubicBezTo>
                    <a:pt x="1148210" y="266754"/>
                    <a:pt x="1211709" y="278660"/>
                    <a:pt x="1275209" y="292948"/>
                  </a:cubicBezTo>
                  <a:cubicBezTo>
                    <a:pt x="1338709" y="307235"/>
                    <a:pt x="1386335" y="321523"/>
                    <a:pt x="1451422" y="345335"/>
                  </a:cubicBezTo>
                  <a:cubicBezTo>
                    <a:pt x="1516509" y="369147"/>
                    <a:pt x="1649859" y="442173"/>
                    <a:pt x="1665734" y="435823"/>
                  </a:cubicBezTo>
                  <a:cubicBezTo>
                    <a:pt x="1681609" y="429473"/>
                    <a:pt x="1606203" y="351685"/>
                    <a:pt x="1546672" y="307235"/>
                  </a:cubicBezTo>
                  <a:cubicBezTo>
                    <a:pt x="1487141" y="262785"/>
                    <a:pt x="1413322" y="217542"/>
                    <a:pt x="1308547" y="169123"/>
                  </a:cubicBezTo>
                  <a:cubicBezTo>
                    <a:pt x="1203772" y="120704"/>
                    <a:pt x="989459" y="42917"/>
                    <a:pt x="918022" y="16723"/>
                  </a:cubicBezTo>
                  <a:cubicBezTo>
                    <a:pt x="846585" y="-9471"/>
                    <a:pt x="926753" y="54"/>
                    <a:pt x="879922" y="11960"/>
                  </a:cubicBezTo>
                  <a:cubicBezTo>
                    <a:pt x="833091" y="23866"/>
                    <a:pt x="717203" y="57998"/>
                    <a:pt x="637034" y="88160"/>
                  </a:cubicBezTo>
                  <a:cubicBezTo>
                    <a:pt x="556865" y="118322"/>
                    <a:pt x="468759" y="161185"/>
                    <a:pt x="398909" y="192935"/>
                  </a:cubicBezTo>
                  <a:cubicBezTo>
                    <a:pt x="329059" y="224685"/>
                    <a:pt x="276672" y="243735"/>
                    <a:pt x="217934" y="278660"/>
                  </a:cubicBezTo>
                  <a:cubicBezTo>
                    <a:pt x="159197" y="313585"/>
                    <a:pt x="82996" y="362798"/>
                    <a:pt x="46484" y="402485"/>
                  </a:cubicBezTo>
                  <a:cubicBezTo>
                    <a:pt x="9972" y="442172"/>
                    <a:pt x="-8284" y="513611"/>
                    <a:pt x="3622" y="521548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 rot="17413780">
              <a:off x="2017852" y="2503647"/>
              <a:ext cx="1776651" cy="561121"/>
            </a:xfrm>
            <a:custGeom>
              <a:avLst/>
              <a:gdLst>
                <a:gd name="connsiteX0" fmla="*/ 3622 w 1667881"/>
                <a:gd name="connsiteY0" fmla="*/ 521548 h 522414"/>
                <a:gd name="connsiteX1" fmla="*/ 117922 w 1667881"/>
                <a:gd name="connsiteY1" fmla="*/ 450110 h 522414"/>
                <a:gd name="connsiteX2" fmla="*/ 379859 w 1667881"/>
                <a:gd name="connsiteY2" fmla="*/ 335810 h 522414"/>
                <a:gd name="connsiteX3" fmla="*/ 603697 w 1667881"/>
                <a:gd name="connsiteY3" fmla="*/ 283423 h 522414"/>
                <a:gd name="connsiteX4" fmla="*/ 808484 w 1667881"/>
                <a:gd name="connsiteY4" fmla="*/ 250085 h 522414"/>
                <a:gd name="connsiteX5" fmla="*/ 1070422 w 1667881"/>
                <a:gd name="connsiteY5" fmla="*/ 259610 h 522414"/>
                <a:gd name="connsiteX6" fmla="*/ 1275209 w 1667881"/>
                <a:gd name="connsiteY6" fmla="*/ 292948 h 522414"/>
                <a:gd name="connsiteX7" fmla="*/ 1451422 w 1667881"/>
                <a:gd name="connsiteY7" fmla="*/ 345335 h 522414"/>
                <a:gd name="connsiteX8" fmla="*/ 1665734 w 1667881"/>
                <a:gd name="connsiteY8" fmla="*/ 435823 h 522414"/>
                <a:gd name="connsiteX9" fmla="*/ 1546672 w 1667881"/>
                <a:gd name="connsiteY9" fmla="*/ 307235 h 522414"/>
                <a:gd name="connsiteX10" fmla="*/ 1308547 w 1667881"/>
                <a:gd name="connsiteY10" fmla="*/ 169123 h 522414"/>
                <a:gd name="connsiteX11" fmla="*/ 918022 w 1667881"/>
                <a:gd name="connsiteY11" fmla="*/ 16723 h 522414"/>
                <a:gd name="connsiteX12" fmla="*/ 879922 w 1667881"/>
                <a:gd name="connsiteY12" fmla="*/ 11960 h 522414"/>
                <a:gd name="connsiteX13" fmla="*/ 637034 w 1667881"/>
                <a:gd name="connsiteY13" fmla="*/ 88160 h 522414"/>
                <a:gd name="connsiteX14" fmla="*/ 398909 w 1667881"/>
                <a:gd name="connsiteY14" fmla="*/ 192935 h 522414"/>
                <a:gd name="connsiteX15" fmla="*/ 217934 w 1667881"/>
                <a:gd name="connsiteY15" fmla="*/ 278660 h 522414"/>
                <a:gd name="connsiteX16" fmla="*/ 46484 w 1667881"/>
                <a:gd name="connsiteY16" fmla="*/ 402485 h 522414"/>
                <a:gd name="connsiteX17" fmla="*/ 3622 w 1667881"/>
                <a:gd name="connsiteY17" fmla="*/ 521548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7881" h="522414">
                  <a:moveTo>
                    <a:pt x="3622" y="521548"/>
                  </a:moveTo>
                  <a:cubicBezTo>
                    <a:pt x="15528" y="529485"/>
                    <a:pt x="55216" y="481066"/>
                    <a:pt x="117922" y="450110"/>
                  </a:cubicBezTo>
                  <a:cubicBezTo>
                    <a:pt x="180628" y="419154"/>
                    <a:pt x="298897" y="363591"/>
                    <a:pt x="379859" y="335810"/>
                  </a:cubicBezTo>
                  <a:cubicBezTo>
                    <a:pt x="460822" y="308029"/>
                    <a:pt x="532260" y="297710"/>
                    <a:pt x="603697" y="283423"/>
                  </a:cubicBezTo>
                  <a:cubicBezTo>
                    <a:pt x="675135" y="269135"/>
                    <a:pt x="730697" y="254054"/>
                    <a:pt x="808484" y="250085"/>
                  </a:cubicBezTo>
                  <a:cubicBezTo>
                    <a:pt x="886271" y="246116"/>
                    <a:pt x="992635" y="252466"/>
                    <a:pt x="1070422" y="259610"/>
                  </a:cubicBezTo>
                  <a:cubicBezTo>
                    <a:pt x="1148210" y="266754"/>
                    <a:pt x="1211709" y="278660"/>
                    <a:pt x="1275209" y="292948"/>
                  </a:cubicBezTo>
                  <a:cubicBezTo>
                    <a:pt x="1338709" y="307235"/>
                    <a:pt x="1386335" y="321523"/>
                    <a:pt x="1451422" y="345335"/>
                  </a:cubicBezTo>
                  <a:cubicBezTo>
                    <a:pt x="1516509" y="369147"/>
                    <a:pt x="1649859" y="442173"/>
                    <a:pt x="1665734" y="435823"/>
                  </a:cubicBezTo>
                  <a:cubicBezTo>
                    <a:pt x="1681609" y="429473"/>
                    <a:pt x="1606203" y="351685"/>
                    <a:pt x="1546672" y="307235"/>
                  </a:cubicBezTo>
                  <a:cubicBezTo>
                    <a:pt x="1487141" y="262785"/>
                    <a:pt x="1413322" y="217542"/>
                    <a:pt x="1308547" y="169123"/>
                  </a:cubicBezTo>
                  <a:cubicBezTo>
                    <a:pt x="1203772" y="120704"/>
                    <a:pt x="989459" y="42917"/>
                    <a:pt x="918022" y="16723"/>
                  </a:cubicBezTo>
                  <a:cubicBezTo>
                    <a:pt x="846585" y="-9471"/>
                    <a:pt x="926753" y="54"/>
                    <a:pt x="879922" y="11960"/>
                  </a:cubicBezTo>
                  <a:cubicBezTo>
                    <a:pt x="833091" y="23866"/>
                    <a:pt x="717203" y="57998"/>
                    <a:pt x="637034" y="88160"/>
                  </a:cubicBezTo>
                  <a:cubicBezTo>
                    <a:pt x="556865" y="118322"/>
                    <a:pt x="468759" y="161185"/>
                    <a:pt x="398909" y="192935"/>
                  </a:cubicBezTo>
                  <a:cubicBezTo>
                    <a:pt x="329059" y="224685"/>
                    <a:pt x="276672" y="243735"/>
                    <a:pt x="217934" y="278660"/>
                  </a:cubicBezTo>
                  <a:cubicBezTo>
                    <a:pt x="159197" y="313585"/>
                    <a:pt x="82996" y="362798"/>
                    <a:pt x="46484" y="402485"/>
                  </a:cubicBezTo>
                  <a:cubicBezTo>
                    <a:pt x="9972" y="442172"/>
                    <a:pt x="-8284" y="513611"/>
                    <a:pt x="3622" y="521548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 rot="13058952">
              <a:off x="2655898" y="4342866"/>
              <a:ext cx="1805207" cy="622471"/>
            </a:xfrm>
            <a:custGeom>
              <a:avLst/>
              <a:gdLst>
                <a:gd name="connsiteX0" fmla="*/ 3622 w 1667881"/>
                <a:gd name="connsiteY0" fmla="*/ 521548 h 522414"/>
                <a:gd name="connsiteX1" fmla="*/ 117922 w 1667881"/>
                <a:gd name="connsiteY1" fmla="*/ 450110 h 522414"/>
                <a:gd name="connsiteX2" fmla="*/ 379859 w 1667881"/>
                <a:gd name="connsiteY2" fmla="*/ 335810 h 522414"/>
                <a:gd name="connsiteX3" fmla="*/ 603697 w 1667881"/>
                <a:gd name="connsiteY3" fmla="*/ 283423 h 522414"/>
                <a:gd name="connsiteX4" fmla="*/ 808484 w 1667881"/>
                <a:gd name="connsiteY4" fmla="*/ 250085 h 522414"/>
                <a:gd name="connsiteX5" fmla="*/ 1070422 w 1667881"/>
                <a:gd name="connsiteY5" fmla="*/ 259610 h 522414"/>
                <a:gd name="connsiteX6" fmla="*/ 1275209 w 1667881"/>
                <a:gd name="connsiteY6" fmla="*/ 292948 h 522414"/>
                <a:gd name="connsiteX7" fmla="*/ 1451422 w 1667881"/>
                <a:gd name="connsiteY7" fmla="*/ 345335 h 522414"/>
                <a:gd name="connsiteX8" fmla="*/ 1665734 w 1667881"/>
                <a:gd name="connsiteY8" fmla="*/ 435823 h 522414"/>
                <a:gd name="connsiteX9" fmla="*/ 1546672 w 1667881"/>
                <a:gd name="connsiteY9" fmla="*/ 307235 h 522414"/>
                <a:gd name="connsiteX10" fmla="*/ 1308547 w 1667881"/>
                <a:gd name="connsiteY10" fmla="*/ 169123 h 522414"/>
                <a:gd name="connsiteX11" fmla="*/ 918022 w 1667881"/>
                <a:gd name="connsiteY11" fmla="*/ 16723 h 522414"/>
                <a:gd name="connsiteX12" fmla="*/ 879922 w 1667881"/>
                <a:gd name="connsiteY12" fmla="*/ 11960 h 522414"/>
                <a:gd name="connsiteX13" fmla="*/ 637034 w 1667881"/>
                <a:gd name="connsiteY13" fmla="*/ 88160 h 522414"/>
                <a:gd name="connsiteX14" fmla="*/ 398909 w 1667881"/>
                <a:gd name="connsiteY14" fmla="*/ 192935 h 522414"/>
                <a:gd name="connsiteX15" fmla="*/ 217934 w 1667881"/>
                <a:gd name="connsiteY15" fmla="*/ 278660 h 522414"/>
                <a:gd name="connsiteX16" fmla="*/ 46484 w 1667881"/>
                <a:gd name="connsiteY16" fmla="*/ 402485 h 522414"/>
                <a:gd name="connsiteX17" fmla="*/ 3622 w 1667881"/>
                <a:gd name="connsiteY17" fmla="*/ 521548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7881" h="522414">
                  <a:moveTo>
                    <a:pt x="3622" y="521548"/>
                  </a:moveTo>
                  <a:cubicBezTo>
                    <a:pt x="15528" y="529485"/>
                    <a:pt x="55216" y="481066"/>
                    <a:pt x="117922" y="450110"/>
                  </a:cubicBezTo>
                  <a:cubicBezTo>
                    <a:pt x="180628" y="419154"/>
                    <a:pt x="298897" y="363591"/>
                    <a:pt x="379859" y="335810"/>
                  </a:cubicBezTo>
                  <a:cubicBezTo>
                    <a:pt x="460822" y="308029"/>
                    <a:pt x="532260" y="297710"/>
                    <a:pt x="603697" y="283423"/>
                  </a:cubicBezTo>
                  <a:cubicBezTo>
                    <a:pt x="675135" y="269135"/>
                    <a:pt x="730697" y="254054"/>
                    <a:pt x="808484" y="250085"/>
                  </a:cubicBezTo>
                  <a:cubicBezTo>
                    <a:pt x="886271" y="246116"/>
                    <a:pt x="992635" y="252466"/>
                    <a:pt x="1070422" y="259610"/>
                  </a:cubicBezTo>
                  <a:cubicBezTo>
                    <a:pt x="1148210" y="266754"/>
                    <a:pt x="1211709" y="278660"/>
                    <a:pt x="1275209" y="292948"/>
                  </a:cubicBezTo>
                  <a:cubicBezTo>
                    <a:pt x="1338709" y="307235"/>
                    <a:pt x="1386335" y="321523"/>
                    <a:pt x="1451422" y="345335"/>
                  </a:cubicBezTo>
                  <a:cubicBezTo>
                    <a:pt x="1516509" y="369147"/>
                    <a:pt x="1649859" y="442173"/>
                    <a:pt x="1665734" y="435823"/>
                  </a:cubicBezTo>
                  <a:cubicBezTo>
                    <a:pt x="1681609" y="429473"/>
                    <a:pt x="1606203" y="351685"/>
                    <a:pt x="1546672" y="307235"/>
                  </a:cubicBezTo>
                  <a:cubicBezTo>
                    <a:pt x="1487141" y="262785"/>
                    <a:pt x="1413322" y="217542"/>
                    <a:pt x="1308547" y="169123"/>
                  </a:cubicBezTo>
                  <a:cubicBezTo>
                    <a:pt x="1203772" y="120704"/>
                    <a:pt x="989459" y="42917"/>
                    <a:pt x="918022" y="16723"/>
                  </a:cubicBezTo>
                  <a:cubicBezTo>
                    <a:pt x="846585" y="-9471"/>
                    <a:pt x="926753" y="54"/>
                    <a:pt x="879922" y="11960"/>
                  </a:cubicBezTo>
                  <a:cubicBezTo>
                    <a:pt x="833091" y="23866"/>
                    <a:pt x="717203" y="57998"/>
                    <a:pt x="637034" y="88160"/>
                  </a:cubicBezTo>
                  <a:cubicBezTo>
                    <a:pt x="556865" y="118322"/>
                    <a:pt x="468759" y="161185"/>
                    <a:pt x="398909" y="192935"/>
                  </a:cubicBezTo>
                  <a:cubicBezTo>
                    <a:pt x="329059" y="224685"/>
                    <a:pt x="276672" y="243735"/>
                    <a:pt x="217934" y="278660"/>
                  </a:cubicBezTo>
                  <a:cubicBezTo>
                    <a:pt x="159197" y="313585"/>
                    <a:pt x="82996" y="362798"/>
                    <a:pt x="46484" y="402485"/>
                  </a:cubicBezTo>
                  <a:cubicBezTo>
                    <a:pt x="9972" y="442172"/>
                    <a:pt x="-8284" y="513611"/>
                    <a:pt x="3622" y="521548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Oval 81"/>
          <p:cNvSpPr/>
          <p:nvPr/>
        </p:nvSpPr>
        <p:spPr>
          <a:xfrm>
            <a:off x="5869905" y="782258"/>
            <a:ext cx="257577" cy="257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3894070">
            <a:off x="4943462" y="1907088"/>
            <a:ext cx="196215" cy="174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 rot="16200000">
            <a:off x="5988700" y="4752650"/>
            <a:ext cx="225127" cy="189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00"/>
          <p:cNvGrpSpPr/>
          <p:nvPr/>
        </p:nvGrpSpPr>
        <p:grpSpPr>
          <a:xfrm>
            <a:off x="4329447" y="1710614"/>
            <a:ext cx="3423935" cy="3347451"/>
            <a:chOff x="2805446" y="1710613"/>
            <a:chExt cx="3423935" cy="3347451"/>
          </a:xfrm>
        </p:grpSpPr>
        <p:sp>
          <p:nvSpPr>
            <p:cNvPr id="83" name="Freeform 82"/>
            <p:cNvSpPr/>
            <p:nvPr/>
          </p:nvSpPr>
          <p:spPr>
            <a:xfrm>
              <a:off x="3362128" y="1816615"/>
              <a:ext cx="219272" cy="193160"/>
            </a:xfrm>
            <a:custGeom>
              <a:avLst/>
              <a:gdLst>
                <a:gd name="connsiteX0" fmla="*/ 19247 w 219272"/>
                <a:gd name="connsiteY0" fmla="*/ 193160 h 193160"/>
                <a:gd name="connsiteX1" fmla="*/ 19247 w 219272"/>
                <a:gd name="connsiteY1" fmla="*/ 12185 h 193160"/>
                <a:gd name="connsiteX2" fmla="*/ 219272 w 219272"/>
                <a:gd name="connsiteY2" fmla="*/ 31235 h 1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272" h="193160">
                  <a:moveTo>
                    <a:pt x="19247" y="193160"/>
                  </a:moveTo>
                  <a:cubicBezTo>
                    <a:pt x="2578" y="116166"/>
                    <a:pt x="-14091" y="39172"/>
                    <a:pt x="19247" y="12185"/>
                  </a:cubicBezTo>
                  <a:cubicBezTo>
                    <a:pt x="52585" y="-14803"/>
                    <a:pt x="135928" y="8216"/>
                    <a:pt x="219272" y="31235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457700" y="4924425"/>
              <a:ext cx="219075" cy="133639"/>
            </a:xfrm>
            <a:custGeom>
              <a:avLst/>
              <a:gdLst>
                <a:gd name="connsiteX0" fmla="*/ 0 w 219075"/>
                <a:gd name="connsiteY0" fmla="*/ 28575 h 133639"/>
                <a:gd name="connsiteX1" fmla="*/ 152400 w 219075"/>
                <a:gd name="connsiteY1" fmla="*/ 133350 h 133639"/>
                <a:gd name="connsiteX2" fmla="*/ 219075 w 219075"/>
                <a:gd name="connsiteY2" fmla="*/ 0 h 13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133639">
                  <a:moveTo>
                    <a:pt x="0" y="28575"/>
                  </a:moveTo>
                  <a:cubicBezTo>
                    <a:pt x="57944" y="83344"/>
                    <a:pt x="115888" y="138113"/>
                    <a:pt x="152400" y="133350"/>
                  </a:cubicBezTo>
                  <a:cubicBezTo>
                    <a:pt x="188913" y="128588"/>
                    <a:pt x="203994" y="64294"/>
                    <a:pt x="219075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805446" y="3705225"/>
              <a:ext cx="166354" cy="257175"/>
            </a:xfrm>
            <a:custGeom>
              <a:avLst/>
              <a:gdLst>
                <a:gd name="connsiteX0" fmla="*/ 166354 w 166354"/>
                <a:gd name="connsiteY0" fmla="*/ 257175 h 257175"/>
                <a:gd name="connsiteX1" fmla="*/ 4429 w 166354"/>
                <a:gd name="connsiteY1" fmla="*/ 200025 h 257175"/>
                <a:gd name="connsiteX2" fmla="*/ 61579 w 166354"/>
                <a:gd name="connsiteY2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54" h="257175">
                  <a:moveTo>
                    <a:pt x="166354" y="257175"/>
                  </a:moveTo>
                  <a:cubicBezTo>
                    <a:pt x="94122" y="250031"/>
                    <a:pt x="21891" y="242887"/>
                    <a:pt x="4429" y="200025"/>
                  </a:cubicBezTo>
                  <a:cubicBezTo>
                    <a:pt x="-13033" y="157163"/>
                    <a:pt x="24273" y="78581"/>
                    <a:pt x="61579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6105525" y="3467100"/>
              <a:ext cx="123856" cy="219075"/>
            </a:xfrm>
            <a:custGeom>
              <a:avLst/>
              <a:gdLst>
                <a:gd name="connsiteX0" fmla="*/ 9525 w 123856"/>
                <a:gd name="connsiteY0" fmla="*/ 219075 h 219075"/>
                <a:gd name="connsiteX1" fmla="*/ 123825 w 123856"/>
                <a:gd name="connsiteY1" fmla="*/ 95250 h 219075"/>
                <a:gd name="connsiteX2" fmla="*/ 0 w 123856"/>
                <a:gd name="connsiteY2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56" h="219075">
                  <a:moveTo>
                    <a:pt x="9525" y="219075"/>
                  </a:moveTo>
                  <a:cubicBezTo>
                    <a:pt x="67468" y="175418"/>
                    <a:pt x="125412" y="131762"/>
                    <a:pt x="123825" y="95250"/>
                  </a:cubicBezTo>
                  <a:cubicBezTo>
                    <a:pt x="122238" y="58738"/>
                    <a:pt x="61119" y="29369"/>
                    <a:pt x="0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212387" y="1710613"/>
              <a:ext cx="235913" cy="156287"/>
            </a:xfrm>
            <a:custGeom>
              <a:avLst/>
              <a:gdLst>
                <a:gd name="connsiteX0" fmla="*/ 235913 w 235913"/>
                <a:gd name="connsiteY0" fmla="*/ 156287 h 156287"/>
                <a:gd name="connsiteX1" fmla="*/ 159713 w 235913"/>
                <a:gd name="connsiteY1" fmla="*/ 3887 h 156287"/>
                <a:gd name="connsiteX2" fmla="*/ 7313 w 235913"/>
                <a:gd name="connsiteY2" fmla="*/ 41987 h 156287"/>
                <a:gd name="connsiteX3" fmla="*/ 26363 w 235913"/>
                <a:gd name="connsiteY3" fmla="*/ 3887 h 156287"/>
                <a:gd name="connsiteX4" fmla="*/ 45413 w 235913"/>
                <a:gd name="connsiteY4" fmla="*/ 41987 h 15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913" h="156287">
                  <a:moveTo>
                    <a:pt x="235913" y="156287"/>
                  </a:moveTo>
                  <a:cubicBezTo>
                    <a:pt x="216863" y="89612"/>
                    <a:pt x="197813" y="22937"/>
                    <a:pt x="159713" y="3887"/>
                  </a:cubicBezTo>
                  <a:cubicBezTo>
                    <a:pt x="121613" y="-15163"/>
                    <a:pt x="29538" y="41987"/>
                    <a:pt x="7313" y="41987"/>
                  </a:cubicBezTo>
                  <a:cubicBezTo>
                    <a:pt x="-14912" y="41987"/>
                    <a:pt x="20013" y="3887"/>
                    <a:pt x="26363" y="3887"/>
                  </a:cubicBezTo>
                  <a:cubicBezTo>
                    <a:pt x="32713" y="3887"/>
                    <a:pt x="39063" y="22937"/>
                    <a:pt x="45413" y="41987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Freeform 95"/>
          <p:cNvSpPr/>
          <p:nvPr/>
        </p:nvSpPr>
        <p:spPr>
          <a:xfrm>
            <a:off x="-2490454" y="3857626"/>
            <a:ext cx="166354" cy="257175"/>
          </a:xfrm>
          <a:custGeom>
            <a:avLst/>
            <a:gdLst>
              <a:gd name="connsiteX0" fmla="*/ 166354 w 166354"/>
              <a:gd name="connsiteY0" fmla="*/ 257175 h 257175"/>
              <a:gd name="connsiteX1" fmla="*/ 4429 w 166354"/>
              <a:gd name="connsiteY1" fmla="*/ 200025 h 257175"/>
              <a:gd name="connsiteX2" fmla="*/ 61579 w 166354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354" h="257175">
                <a:moveTo>
                  <a:pt x="166354" y="257175"/>
                </a:moveTo>
                <a:cubicBezTo>
                  <a:pt x="94122" y="250031"/>
                  <a:pt x="21891" y="242887"/>
                  <a:pt x="4429" y="200025"/>
                </a:cubicBezTo>
                <a:cubicBezTo>
                  <a:pt x="-13033" y="157163"/>
                  <a:pt x="24273" y="78581"/>
                  <a:pt x="61579" y="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8600" y="1295400"/>
            <a:ext cx="3924300" cy="39243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30700" y="1587500"/>
            <a:ext cx="3352800" cy="3352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610100" y="1866900"/>
            <a:ext cx="2794000" cy="279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36007" y="2172237"/>
            <a:ext cx="2163472" cy="21634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68712" y="2498501"/>
            <a:ext cx="1516308" cy="15163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88955" y="1193442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70002" y="2562897"/>
            <a:ext cx="361593" cy="279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78328" y="4764115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96524" y="4648209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01836" y="2394405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0274626">
            <a:off x="4314825" y="3716949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7409601">
            <a:off x="6743700" y="1707174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2013350">
            <a:off x="7553325" y="3431200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3686076" y="982664"/>
            <a:ext cx="4873992" cy="4698220"/>
            <a:chOff x="2162076" y="982664"/>
            <a:chExt cx="4873992" cy="4698220"/>
          </a:xfrm>
        </p:grpSpPr>
        <p:grpSp>
          <p:nvGrpSpPr>
            <p:cNvPr id="3" name="Group 17"/>
            <p:cNvGrpSpPr/>
            <p:nvPr/>
          </p:nvGrpSpPr>
          <p:grpSpPr>
            <a:xfrm>
              <a:off x="2589956" y="1169191"/>
              <a:ext cx="1786362" cy="1391129"/>
              <a:chOff x="2567096" y="1138711"/>
              <a:chExt cx="1786362" cy="1391129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7" name="Group 18"/>
            <p:cNvGrpSpPr/>
            <p:nvPr/>
          </p:nvGrpSpPr>
          <p:grpSpPr>
            <a:xfrm rot="4189490">
              <a:off x="4635903" y="1185589"/>
              <a:ext cx="1679213" cy="1273364"/>
              <a:chOff x="2567096" y="1138711"/>
              <a:chExt cx="1786362" cy="1391129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8" name="Group 19"/>
            <p:cNvGrpSpPr/>
            <p:nvPr/>
          </p:nvGrpSpPr>
          <p:grpSpPr>
            <a:xfrm rot="8382192">
              <a:off x="5285469" y="2976392"/>
              <a:ext cx="1750599" cy="1392894"/>
              <a:chOff x="2567096" y="1138711"/>
              <a:chExt cx="1786362" cy="1391129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9" name="Group 20"/>
            <p:cNvGrpSpPr/>
            <p:nvPr/>
          </p:nvGrpSpPr>
          <p:grpSpPr>
            <a:xfrm rot="12738204">
              <a:off x="3689217" y="4301616"/>
              <a:ext cx="1759214" cy="1379268"/>
              <a:chOff x="2567096" y="1138711"/>
              <a:chExt cx="1786362" cy="1391129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20" name="Group 21"/>
            <p:cNvGrpSpPr/>
            <p:nvPr/>
          </p:nvGrpSpPr>
          <p:grpSpPr>
            <a:xfrm rot="17170274">
              <a:off x="1950178" y="3160729"/>
              <a:ext cx="1792783" cy="1368987"/>
              <a:chOff x="2567096" y="1138711"/>
              <a:chExt cx="1786362" cy="1391129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grpSp>
        <p:nvGrpSpPr>
          <p:cNvPr id="21" name="Group 32"/>
          <p:cNvGrpSpPr/>
          <p:nvPr/>
        </p:nvGrpSpPr>
        <p:grpSpPr>
          <a:xfrm>
            <a:off x="4149617" y="1331065"/>
            <a:ext cx="3860382" cy="3634272"/>
            <a:chOff x="2625617" y="1331065"/>
            <a:chExt cx="3860382" cy="3634272"/>
          </a:xfrm>
        </p:grpSpPr>
        <p:sp>
          <p:nvSpPr>
            <p:cNvPr id="34" name="Freeform 33"/>
            <p:cNvSpPr/>
            <p:nvPr/>
          </p:nvSpPr>
          <p:spPr>
            <a:xfrm>
              <a:off x="3573016" y="1331065"/>
              <a:ext cx="1667881" cy="522414"/>
            </a:xfrm>
            <a:custGeom>
              <a:avLst/>
              <a:gdLst>
                <a:gd name="connsiteX0" fmla="*/ 3622 w 1667881"/>
                <a:gd name="connsiteY0" fmla="*/ 521548 h 522414"/>
                <a:gd name="connsiteX1" fmla="*/ 117922 w 1667881"/>
                <a:gd name="connsiteY1" fmla="*/ 450110 h 522414"/>
                <a:gd name="connsiteX2" fmla="*/ 379859 w 1667881"/>
                <a:gd name="connsiteY2" fmla="*/ 335810 h 522414"/>
                <a:gd name="connsiteX3" fmla="*/ 603697 w 1667881"/>
                <a:gd name="connsiteY3" fmla="*/ 283423 h 522414"/>
                <a:gd name="connsiteX4" fmla="*/ 808484 w 1667881"/>
                <a:gd name="connsiteY4" fmla="*/ 250085 h 522414"/>
                <a:gd name="connsiteX5" fmla="*/ 1070422 w 1667881"/>
                <a:gd name="connsiteY5" fmla="*/ 259610 h 522414"/>
                <a:gd name="connsiteX6" fmla="*/ 1275209 w 1667881"/>
                <a:gd name="connsiteY6" fmla="*/ 292948 h 522414"/>
                <a:gd name="connsiteX7" fmla="*/ 1451422 w 1667881"/>
                <a:gd name="connsiteY7" fmla="*/ 345335 h 522414"/>
                <a:gd name="connsiteX8" fmla="*/ 1665734 w 1667881"/>
                <a:gd name="connsiteY8" fmla="*/ 435823 h 522414"/>
                <a:gd name="connsiteX9" fmla="*/ 1546672 w 1667881"/>
                <a:gd name="connsiteY9" fmla="*/ 307235 h 522414"/>
                <a:gd name="connsiteX10" fmla="*/ 1308547 w 1667881"/>
                <a:gd name="connsiteY10" fmla="*/ 169123 h 522414"/>
                <a:gd name="connsiteX11" fmla="*/ 918022 w 1667881"/>
                <a:gd name="connsiteY11" fmla="*/ 16723 h 522414"/>
                <a:gd name="connsiteX12" fmla="*/ 879922 w 1667881"/>
                <a:gd name="connsiteY12" fmla="*/ 11960 h 522414"/>
                <a:gd name="connsiteX13" fmla="*/ 637034 w 1667881"/>
                <a:gd name="connsiteY13" fmla="*/ 88160 h 522414"/>
                <a:gd name="connsiteX14" fmla="*/ 398909 w 1667881"/>
                <a:gd name="connsiteY14" fmla="*/ 192935 h 522414"/>
                <a:gd name="connsiteX15" fmla="*/ 217934 w 1667881"/>
                <a:gd name="connsiteY15" fmla="*/ 278660 h 522414"/>
                <a:gd name="connsiteX16" fmla="*/ 46484 w 1667881"/>
                <a:gd name="connsiteY16" fmla="*/ 402485 h 522414"/>
                <a:gd name="connsiteX17" fmla="*/ 3622 w 1667881"/>
                <a:gd name="connsiteY17" fmla="*/ 521548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7881" h="522414">
                  <a:moveTo>
                    <a:pt x="3622" y="521548"/>
                  </a:moveTo>
                  <a:cubicBezTo>
                    <a:pt x="15528" y="529485"/>
                    <a:pt x="55216" y="481066"/>
                    <a:pt x="117922" y="450110"/>
                  </a:cubicBezTo>
                  <a:cubicBezTo>
                    <a:pt x="180628" y="419154"/>
                    <a:pt x="298897" y="363591"/>
                    <a:pt x="379859" y="335810"/>
                  </a:cubicBezTo>
                  <a:cubicBezTo>
                    <a:pt x="460822" y="308029"/>
                    <a:pt x="532260" y="297710"/>
                    <a:pt x="603697" y="283423"/>
                  </a:cubicBezTo>
                  <a:cubicBezTo>
                    <a:pt x="675135" y="269135"/>
                    <a:pt x="730697" y="254054"/>
                    <a:pt x="808484" y="250085"/>
                  </a:cubicBezTo>
                  <a:cubicBezTo>
                    <a:pt x="886271" y="246116"/>
                    <a:pt x="992635" y="252466"/>
                    <a:pt x="1070422" y="259610"/>
                  </a:cubicBezTo>
                  <a:cubicBezTo>
                    <a:pt x="1148210" y="266754"/>
                    <a:pt x="1211709" y="278660"/>
                    <a:pt x="1275209" y="292948"/>
                  </a:cubicBezTo>
                  <a:cubicBezTo>
                    <a:pt x="1338709" y="307235"/>
                    <a:pt x="1386335" y="321523"/>
                    <a:pt x="1451422" y="345335"/>
                  </a:cubicBezTo>
                  <a:cubicBezTo>
                    <a:pt x="1516509" y="369147"/>
                    <a:pt x="1649859" y="442173"/>
                    <a:pt x="1665734" y="435823"/>
                  </a:cubicBezTo>
                  <a:cubicBezTo>
                    <a:pt x="1681609" y="429473"/>
                    <a:pt x="1606203" y="351685"/>
                    <a:pt x="1546672" y="307235"/>
                  </a:cubicBezTo>
                  <a:cubicBezTo>
                    <a:pt x="1487141" y="262785"/>
                    <a:pt x="1413322" y="217542"/>
                    <a:pt x="1308547" y="169123"/>
                  </a:cubicBezTo>
                  <a:cubicBezTo>
                    <a:pt x="1203772" y="120704"/>
                    <a:pt x="989459" y="42917"/>
                    <a:pt x="918022" y="16723"/>
                  </a:cubicBezTo>
                  <a:cubicBezTo>
                    <a:pt x="846585" y="-9471"/>
                    <a:pt x="926753" y="54"/>
                    <a:pt x="879922" y="11960"/>
                  </a:cubicBezTo>
                  <a:cubicBezTo>
                    <a:pt x="833091" y="23866"/>
                    <a:pt x="717203" y="57998"/>
                    <a:pt x="637034" y="88160"/>
                  </a:cubicBezTo>
                  <a:cubicBezTo>
                    <a:pt x="556865" y="118322"/>
                    <a:pt x="468759" y="161185"/>
                    <a:pt x="398909" y="192935"/>
                  </a:cubicBezTo>
                  <a:cubicBezTo>
                    <a:pt x="329059" y="224685"/>
                    <a:pt x="276672" y="243735"/>
                    <a:pt x="217934" y="278660"/>
                  </a:cubicBezTo>
                  <a:cubicBezTo>
                    <a:pt x="159197" y="313585"/>
                    <a:pt x="82996" y="362798"/>
                    <a:pt x="46484" y="402485"/>
                  </a:cubicBezTo>
                  <a:cubicBezTo>
                    <a:pt x="9972" y="442172"/>
                    <a:pt x="-8284" y="513611"/>
                    <a:pt x="3622" y="521548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 rot="4225406">
              <a:off x="5129076" y="2316055"/>
              <a:ext cx="1727549" cy="557737"/>
            </a:xfrm>
            <a:custGeom>
              <a:avLst/>
              <a:gdLst>
                <a:gd name="connsiteX0" fmla="*/ 3622 w 1667881"/>
                <a:gd name="connsiteY0" fmla="*/ 521548 h 522414"/>
                <a:gd name="connsiteX1" fmla="*/ 117922 w 1667881"/>
                <a:gd name="connsiteY1" fmla="*/ 450110 h 522414"/>
                <a:gd name="connsiteX2" fmla="*/ 379859 w 1667881"/>
                <a:gd name="connsiteY2" fmla="*/ 335810 h 522414"/>
                <a:gd name="connsiteX3" fmla="*/ 603697 w 1667881"/>
                <a:gd name="connsiteY3" fmla="*/ 283423 h 522414"/>
                <a:gd name="connsiteX4" fmla="*/ 808484 w 1667881"/>
                <a:gd name="connsiteY4" fmla="*/ 250085 h 522414"/>
                <a:gd name="connsiteX5" fmla="*/ 1070422 w 1667881"/>
                <a:gd name="connsiteY5" fmla="*/ 259610 h 522414"/>
                <a:gd name="connsiteX6" fmla="*/ 1275209 w 1667881"/>
                <a:gd name="connsiteY6" fmla="*/ 292948 h 522414"/>
                <a:gd name="connsiteX7" fmla="*/ 1451422 w 1667881"/>
                <a:gd name="connsiteY7" fmla="*/ 345335 h 522414"/>
                <a:gd name="connsiteX8" fmla="*/ 1665734 w 1667881"/>
                <a:gd name="connsiteY8" fmla="*/ 435823 h 522414"/>
                <a:gd name="connsiteX9" fmla="*/ 1546672 w 1667881"/>
                <a:gd name="connsiteY9" fmla="*/ 307235 h 522414"/>
                <a:gd name="connsiteX10" fmla="*/ 1308547 w 1667881"/>
                <a:gd name="connsiteY10" fmla="*/ 169123 h 522414"/>
                <a:gd name="connsiteX11" fmla="*/ 918022 w 1667881"/>
                <a:gd name="connsiteY11" fmla="*/ 16723 h 522414"/>
                <a:gd name="connsiteX12" fmla="*/ 879922 w 1667881"/>
                <a:gd name="connsiteY12" fmla="*/ 11960 h 522414"/>
                <a:gd name="connsiteX13" fmla="*/ 637034 w 1667881"/>
                <a:gd name="connsiteY13" fmla="*/ 88160 h 522414"/>
                <a:gd name="connsiteX14" fmla="*/ 398909 w 1667881"/>
                <a:gd name="connsiteY14" fmla="*/ 192935 h 522414"/>
                <a:gd name="connsiteX15" fmla="*/ 217934 w 1667881"/>
                <a:gd name="connsiteY15" fmla="*/ 278660 h 522414"/>
                <a:gd name="connsiteX16" fmla="*/ 46484 w 1667881"/>
                <a:gd name="connsiteY16" fmla="*/ 402485 h 522414"/>
                <a:gd name="connsiteX17" fmla="*/ 3622 w 1667881"/>
                <a:gd name="connsiteY17" fmla="*/ 521548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7881" h="522414">
                  <a:moveTo>
                    <a:pt x="3622" y="521548"/>
                  </a:moveTo>
                  <a:cubicBezTo>
                    <a:pt x="15528" y="529485"/>
                    <a:pt x="55216" y="481066"/>
                    <a:pt x="117922" y="450110"/>
                  </a:cubicBezTo>
                  <a:cubicBezTo>
                    <a:pt x="180628" y="419154"/>
                    <a:pt x="298897" y="363591"/>
                    <a:pt x="379859" y="335810"/>
                  </a:cubicBezTo>
                  <a:cubicBezTo>
                    <a:pt x="460822" y="308029"/>
                    <a:pt x="532260" y="297710"/>
                    <a:pt x="603697" y="283423"/>
                  </a:cubicBezTo>
                  <a:cubicBezTo>
                    <a:pt x="675135" y="269135"/>
                    <a:pt x="730697" y="254054"/>
                    <a:pt x="808484" y="250085"/>
                  </a:cubicBezTo>
                  <a:cubicBezTo>
                    <a:pt x="886271" y="246116"/>
                    <a:pt x="992635" y="252466"/>
                    <a:pt x="1070422" y="259610"/>
                  </a:cubicBezTo>
                  <a:cubicBezTo>
                    <a:pt x="1148210" y="266754"/>
                    <a:pt x="1211709" y="278660"/>
                    <a:pt x="1275209" y="292948"/>
                  </a:cubicBezTo>
                  <a:cubicBezTo>
                    <a:pt x="1338709" y="307235"/>
                    <a:pt x="1386335" y="321523"/>
                    <a:pt x="1451422" y="345335"/>
                  </a:cubicBezTo>
                  <a:cubicBezTo>
                    <a:pt x="1516509" y="369147"/>
                    <a:pt x="1649859" y="442173"/>
                    <a:pt x="1665734" y="435823"/>
                  </a:cubicBezTo>
                  <a:cubicBezTo>
                    <a:pt x="1681609" y="429473"/>
                    <a:pt x="1606203" y="351685"/>
                    <a:pt x="1546672" y="307235"/>
                  </a:cubicBezTo>
                  <a:cubicBezTo>
                    <a:pt x="1487141" y="262785"/>
                    <a:pt x="1413322" y="217542"/>
                    <a:pt x="1308547" y="169123"/>
                  </a:cubicBezTo>
                  <a:cubicBezTo>
                    <a:pt x="1203772" y="120704"/>
                    <a:pt x="989459" y="42917"/>
                    <a:pt x="918022" y="16723"/>
                  </a:cubicBezTo>
                  <a:cubicBezTo>
                    <a:pt x="846585" y="-9471"/>
                    <a:pt x="926753" y="54"/>
                    <a:pt x="879922" y="11960"/>
                  </a:cubicBezTo>
                  <a:cubicBezTo>
                    <a:pt x="833091" y="23866"/>
                    <a:pt x="717203" y="57998"/>
                    <a:pt x="637034" y="88160"/>
                  </a:cubicBezTo>
                  <a:cubicBezTo>
                    <a:pt x="556865" y="118322"/>
                    <a:pt x="468759" y="161185"/>
                    <a:pt x="398909" y="192935"/>
                  </a:cubicBezTo>
                  <a:cubicBezTo>
                    <a:pt x="329059" y="224685"/>
                    <a:pt x="276672" y="243735"/>
                    <a:pt x="217934" y="278660"/>
                  </a:cubicBezTo>
                  <a:cubicBezTo>
                    <a:pt x="159197" y="313585"/>
                    <a:pt x="82996" y="362798"/>
                    <a:pt x="46484" y="402485"/>
                  </a:cubicBezTo>
                  <a:cubicBezTo>
                    <a:pt x="9972" y="442172"/>
                    <a:pt x="-8284" y="513611"/>
                    <a:pt x="3622" y="521548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 rot="8502730">
              <a:off x="4597062" y="4201064"/>
              <a:ext cx="1888937" cy="541632"/>
            </a:xfrm>
            <a:custGeom>
              <a:avLst/>
              <a:gdLst>
                <a:gd name="connsiteX0" fmla="*/ 3622 w 1667881"/>
                <a:gd name="connsiteY0" fmla="*/ 521548 h 522414"/>
                <a:gd name="connsiteX1" fmla="*/ 117922 w 1667881"/>
                <a:gd name="connsiteY1" fmla="*/ 450110 h 522414"/>
                <a:gd name="connsiteX2" fmla="*/ 379859 w 1667881"/>
                <a:gd name="connsiteY2" fmla="*/ 335810 h 522414"/>
                <a:gd name="connsiteX3" fmla="*/ 603697 w 1667881"/>
                <a:gd name="connsiteY3" fmla="*/ 283423 h 522414"/>
                <a:gd name="connsiteX4" fmla="*/ 808484 w 1667881"/>
                <a:gd name="connsiteY4" fmla="*/ 250085 h 522414"/>
                <a:gd name="connsiteX5" fmla="*/ 1070422 w 1667881"/>
                <a:gd name="connsiteY5" fmla="*/ 259610 h 522414"/>
                <a:gd name="connsiteX6" fmla="*/ 1275209 w 1667881"/>
                <a:gd name="connsiteY6" fmla="*/ 292948 h 522414"/>
                <a:gd name="connsiteX7" fmla="*/ 1451422 w 1667881"/>
                <a:gd name="connsiteY7" fmla="*/ 345335 h 522414"/>
                <a:gd name="connsiteX8" fmla="*/ 1665734 w 1667881"/>
                <a:gd name="connsiteY8" fmla="*/ 435823 h 522414"/>
                <a:gd name="connsiteX9" fmla="*/ 1546672 w 1667881"/>
                <a:gd name="connsiteY9" fmla="*/ 307235 h 522414"/>
                <a:gd name="connsiteX10" fmla="*/ 1308547 w 1667881"/>
                <a:gd name="connsiteY10" fmla="*/ 169123 h 522414"/>
                <a:gd name="connsiteX11" fmla="*/ 918022 w 1667881"/>
                <a:gd name="connsiteY11" fmla="*/ 16723 h 522414"/>
                <a:gd name="connsiteX12" fmla="*/ 879922 w 1667881"/>
                <a:gd name="connsiteY12" fmla="*/ 11960 h 522414"/>
                <a:gd name="connsiteX13" fmla="*/ 637034 w 1667881"/>
                <a:gd name="connsiteY13" fmla="*/ 88160 h 522414"/>
                <a:gd name="connsiteX14" fmla="*/ 398909 w 1667881"/>
                <a:gd name="connsiteY14" fmla="*/ 192935 h 522414"/>
                <a:gd name="connsiteX15" fmla="*/ 217934 w 1667881"/>
                <a:gd name="connsiteY15" fmla="*/ 278660 h 522414"/>
                <a:gd name="connsiteX16" fmla="*/ 46484 w 1667881"/>
                <a:gd name="connsiteY16" fmla="*/ 402485 h 522414"/>
                <a:gd name="connsiteX17" fmla="*/ 3622 w 1667881"/>
                <a:gd name="connsiteY17" fmla="*/ 521548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7881" h="522414">
                  <a:moveTo>
                    <a:pt x="3622" y="521548"/>
                  </a:moveTo>
                  <a:cubicBezTo>
                    <a:pt x="15528" y="529485"/>
                    <a:pt x="55216" y="481066"/>
                    <a:pt x="117922" y="450110"/>
                  </a:cubicBezTo>
                  <a:cubicBezTo>
                    <a:pt x="180628" y="419154"/>
                    <a:pt x="298897" y="363591"/>
                    <a:pt x="379859" y="335810"/>
                  </a:cubicBezTo>
                  <a:cubicBezTo>
                    <a:pt x="460822" y="308029"/>
                    <a:pt x="532260" y="297710"/>
                    <a:pt x="603697" y="283423"/>
                  </a:cubicBezTo>
                  <a:cubicBezTo>
                    <a:pt x="675135" y="269135"/>
                    <a:pt x="730697" y="254054"/>
                    <a:pt x="808484" y="250085"/>
                  </a:cubicBezTo>
                  <a:cubicBezTo>
                    <a:pt x="886271" y="246116"/>
                    <a:pt x="992635" y="252466"/>
                    <a:pt x="1070422" y="259610"/>
                  </a:cubicBezTo>
                  <a:cubicBezTo>
                    <a:pt x="1148210" y="266754"/>
                    <a:pt x="1211709" y="278660"/>
                    <a:pt x="1275209" y="292948"/>
                  </a:cubicBezTo>
                  <a:cubicBezTo>
                    <a:pt x="1338709" y="307235"/>
                    <a:pt x="1386335" y="321523"/>
                    <a:pt x="1451422" y="345335"/>
                  </a:cubicBezTo>
                  <a:cubicBezTo>
                    <a:pt x="1516509" y="369147"/>
                    <a:pt x="1649859" y="442173"/>
                    <a:pt x="1665734" y="435823"/>
                  </a:cubicBezTo>
                  <a:cubicBezTo>
                    <a:pt x="1681609" y="429473"/>
                    <a:pt x="1606203" y="351685"/>
                    <a:pt x="1546672" y="307235"/>
                  </a:cubicBezTo>
                  <a:cubicBezTo>
                    <a:pt x="1487141" y="262785"/>
                    <a:pt x="1413322" y="217542"/>
                    <a:pt x="1308547" y="169123"/>
                  </a:cubicBezTo>
                  <a:cubicBezTo>
                    <a:pt x="1203772" y="120704"/>
                    <a:pt x="989459" y="42917"/>
                    <a:pt x="918022" y="16723"/>
                  </a:cubicBezTo>
                  <a:cubicBezTo>
                    <a:pt x="846585" y="-9471"/>
                    <a:pt x="926753" y="54"/>
                    <a:pt x="879922" y="11960"/>
                  </a:cubicBezTo>
                  <a:cubicBezTo>
                    <a:pt x="833091" y="23866"/>
                    <a:pt x="717203" y="57998"/>
                    <a:pt x="637034" y="88160"/>
                  </a:cubicBezTo>
                  <a:cubicBezTo>
                    <a:pt x="556865" y="118322"/>
                    <a:pt x="468759" y="161185"/>
                    <a:pt x="398909" y="192935"/>
                  </a:cubicBezTo>
                  <a:cubicBezTo>
                    <a:pt x="329059" y="224685"/>
                    <a:pt x="276672" y="243735"/>
                    <a:pt x="217934" y="278660"/>
                  </a:cubicBezTo>
                  <a:cubicBezTo>
                    <a:pt x="159197" y="313585"/>
                    <a:pt x="82996" y="362798"/>
                    <a:pt x="46484" y="402485"/>
                  </a:cubicBezTo>
                  <a:cubicBezTo>
                    <a:pt x="9972" y="442172"/>
                    <a:pt x="-8284" y="513611"/>
                    <a:pt x="3622" y="521548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 rot="17413780">
              <a:off x="2017852" y="2503647"/>
              <a:ext cx="1776651" cy="561121"/>
            </a:xfrm>
            <a:custGeom>
              <a:avLst/>
              <a:gdLst>
                <a:gd name="connsiteX0" fmla="*/ 3622 w 1667881"/>
                <a:gd name="connsiteY0" fmla="*/ 521548 h 522414"/>
                <a:gd name="connsiteX1" fmla="*/ 117922 w 1667881"/>
                <a:gd name="connsiteY1" fmla="*/ 450110 h 522414"/>
                <a:gd name="connsiteX2" fmla="*/ 379859 w 1667881"/>
                <a:gd name="connsiteY2" fmla="*/ 335810 h 522414"/>
                <a:gd name="connsiteX3" fmla="*/ 603697 w 1667881"/>
                <a:gd name="connsiteY3" fmla="*/ 283423 h 522414"/>
                <a:gd name="connsiteX4" fmla="*/ 808484 w 1667881"/>
                <a:gd name="connsiteY4" fmla="*/ 250085 h 522414"/>
                <a:gd name="connsiteX5" fmla="*/ 1070422 w 1667881"/>
                <a:gd name="connsiteY5" fmla="*/ 259610 h 522414"/>
                <a:gd name="connsiteX6" fmla="*/ 1275209 w 1667881"/>
                <a:gd name="connsiteY6" fmla="*/ 292948 h 522414"/>
                <a:gd name="connsiteX7" fmla="*/ 1451422 w 1667881"/>
                <a:gd name="connsiteY7" fmla="*/ 345335 h 522414"/>
                <a:gd name="connsiteX8" fmla="*/ 1665734 w 1667881"/>
                <a:gd name="connsiteY8" fmla="*/ 435823 h 522414"/>
                <a:gd name="connsiteX9" fmla="*/ 1546672 w 1667881"/>
                <a:gd name="connsiteY9" fmla="*/ 307235 h 522414"/>
                <a:gd name="connsiteX10" fmla="*/ 1308547 w 1667881"/>
                <a:gd name="connsiteY10" fmla="*/ 169123 h 522414"/>
                <a:gd name="connsiteX11" fmla="*/ 918022 w 1667881"/>
                <a:gd name="connsiteY11" fmla="*/ 16723 h 522414"/>
                <a:gd name="connsiteX12" fmla="*/ 879922 w 1667881"/>
                <a:gd name="connsiteY12" fmla="*/ 11960 h 522414"/>
                <a:gd name="connsiteX13" fmla="*/ 637034 w 1667881"/>
                <a:gd name="connsiteY13" fmla="*/ 88160 h 522414"/>
                <a:gd name="connsiteX14" fmla="*/ 398909 w 1667881"/>
                <a:gd name="connsiteY14" fmla="*/ 192935 h 522414"/>
                <a:gd name="connsiteX15" fmla="*/ 217934 w 1667881"/>
                <a:gd name="connsiteY15" fmla="*/ 278660 h 522414"/>
                <a:gd name="connsiteX16" fmla="*/ 46484 w 1667881"/>
                <a:gd name="connsiteY16" fmla="*/ 402485 h 522414"/>
                <a:gd name="connsiteX17" fmla="*/ 3622 w 1667881"/>
                <a:gd name="connsiteY17" fmla="*/ 521548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7881" h="522414">
                  <a:moveTo>
                    <a:pt x="3622" y="521548"/>
                  </a:moveTo>
                  <a:cubicBezTo>
                    <a:pt x="15528" y="529485"/>
                    <a:pt x="55216" y="481066"/>
                    <a:pt x="117922" y="450110"/>
                  </a:cubicBezTo>
                  <a:cubicBezTo>
                    <a:pt x="180628" y="419154"/>
                    <a:pt x="298897" y="363591"/>
                    <a:pt x="379859" y="335810"/>
                  </a:cubicBezTo>
                  <a:cubicBezTo>
                    <a:pt x="460822" y="308029"/>
                    <a:pt x="532260" y="297710"/>
                    <a:pt x="603697" y="283423"/>
                  </a:cubicBezTo>
                  <a:cubicBezTo>
                    <a:pt x="675135" y="269135"/>
                    <a:pt x="730697" y="254054"/>
                    <a:pt x="808484" y="250085"/>
                  </a:cubicBezTo>
                  <a:cubicBezTo>
                    <a:pt x="886271" y="246116"/>
                    <a:pt x="992635" y="252466"/>
                    <a:pt x="1070422" y="259610"/>
                  </a:cubicBezTo>
                  <a:cubicBezTo>
                    <a:pt x="1148210" y="266754"/>
                    <a:pt x="1211709" y="278660"/>
                    <a:pt x="1275209" y="292948"/>
                  </a:cubicBezTo>
                  <a:cubicBezTo>
                    <a:pt x="1338709" y="307235"/>
                    <a:pt x="1386335" y="321523"/>
                    <a:pt x="1451422" y="345335"/>
                  </a:cubicBezTo>
                  <a:cubicBezTo>
                    <a:pt x="1516509" y="369147"/>
                    <a:pt x="1649859" y="442173"/>
                    <a:pt x="1665734" y="435823"/>
                  </a:cubicBezTo>
                  <a:cubicBezTo>
                    <a:pt x="1681609" y="429473"/>
                    <a:pt x="1606203" y="351685"/>
                    <a:pt x="1546672" y="307235"/>
                  </a:cubicBezTo>
                  <a:cubicBezTo>
                    <a:pt x="1487141" y="262785"/>
                    <a:pt x="1413322" y="217542"/>
                    <a:pt x="1308547" y="169123"/>
                  </a:cubicBezTo>
                  <a:cubicBezTo>
                    <a:pt x="1203772" y="120704"/>
                    <a:pt x="989459" y="42917"/>
                    <a:pt x="918022" y="16723"/>
                  </a:cubicBezTo>
                  <a:cubicBezTo>
                    <a:pt x="846585" y="-9471"/>
                    <a:pt x="926753" y="54"/>
                    <a:pt x="879922" y="11960"/>
                  </a:cubicBezTo>
                  <a:cubicBezTo>
                    <a:pt x="833091" y="23866"/>
                    <a:pt x="717203" y="57998"/>
                    <a:pt x="637034" y="88160"/>
                  </a:cubicBezTo>
                  <a:cubicBezTo>
                    <a:pt x="556865" y="118322"/>
                    <a:pt x="468759" y="161185"/>
                    <a:pt x="398909" y="192935"/>
                  </a:cubicBezTo>
                  <a:cubicBezTo>
                    <a:pt x="329059" y="224685"/>
                    <a:pt x="276672" y="243735"/>
                    <a:pt x="217934" y="278660"/>
                  </a:cubicBezTo>
                  <a:cubicBezTo>
                    <a:pt x="159197" y="313585"/>
                    <a:pt x="82996" y="362798"/>
                    <a:pt x="46484" y="402485"/>
                  </a:cubicBezTo>
                  <a:cubicBezTo>
                    <a:pt x="9972" y="442172"/>
                    <a:pt x="-8284" y="513611"/>
                    <a:pt x="3622" y="521548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 rot="13058952">
              <a:off x="2655898" y="4342866"/>
              <a:ext cx="1805207" cy="622471"/>
            </a:xfrm>
            <a:custGeom>
              <a:avLst/>
              <a:gdLst>
                <a:gd name="connsiteX0" fmla="*/ 3622 w 1667881"/>
                <a:gd name="connsiteY0" fmla="*/ 521548 h 522414"/>
                <a:gd name="connsiteX1" fmla="*/ 117922 w 1667881"/>
                <a:gd name="connsiteY1" fmla="*/ 450110 h 522414"/>
                <a:gd name="connsiteX2" fmla="*/ 379859 w 1667881"/>
                <a:gd name="connsiteY2" fmla="*/ 335810 h 522414"/>
                <a:gd name="connsiteX3" fmla="*/ 603697 w 1667881"/>
                <a:gd name="connsiteY3" fmla="*/ 283423 h 522414"/>
                <a:gd name="connsiteX4" fmla="*/ 808484 w 1667881"/>
                <a:gd name="connsiteY4" fmla="*/ 250085 h 522414"/>
                <a:gd name="connsiteX5" fmla="*/ 1070422 w 1667881"/>
                <a:gd name="connsiteY5" fmla="*/ 259610 h 522414"/>
                <a:gd name="connsiteX6" fmla="*/ 1275209 w 1667881"/>
                <a:gd name="connsiteY6" fmla="*/ 292948 h 522414"/>
                <a:gd name="connsiteX7" fmla="*/ 1451422 w 1667881"/>
                <a:gd name="connsiteY7" fmla="*/ 345335 h 522414"/>
                <a:gd name="connsiteX8" fmla="*/ 1665734 w 1667881"/>
                <a:gd name="connsiteY8" fmla="*/ 435823 h 522414"/>
                <a:gd name="connsiteX9" fmla="*/ 1546672 w 1667881"/>
                <a:gd name="connsiteY9" fmla="*/ 307235 h 522414"/>
                <a:gd name="connsiteX10" fmla="*/ 1308547 w 1667881"/>
                <a:gd name="connsiteY10" fmla="*/ 169123 h 522414"/>
                <a:gd name="connsiteX11" fmla="*/ 918022 w 1667881"/>
                <a:gd name="connsiteY11" fmla="*/ 16723 h 522414"/>
                <a:gd name="connsiteX12" fmla="*/ 879922 w 1667881"/>
                <a:gd name="connsiteY12" fmla="*/ 11960 h 522414"/>
                <a:gd name="connsiteX13" fmla="*/ 637034 w 1667881"/>
                <a:gd name="connsiteY13" fmla="*/ 88160 h 522414"/>
                <a:gd name="connsiteX14" fmla="*/ 398909 w 1667881"/>
                <a:gd name="connsiteY14" fmla="*/ 192935 h 522414"/>
                <a:gd name="connsiteX15" fmla="*/ 217934 w 1667881"/>
                <a:gd name="connsiteY15" fmla="*/ 278660 h 522414"/>
                <a:gd name="connsiteX16" fmla="*/ 46484 w 1667881"/>
                <a:gd name="connsiteY16" fmla="*/ 402485 h 522414"/>
                <a:gd name="connsiteX17" fmla="*/ 3622 w 1667881"/>
                <a:gd name="connsiteY17" fmla="*/ 521548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7881" h="522414">
                  <a:moveTo>
                    <a:pt x="3622" y="521548"/>
                  </a:moveTo>
                  <a:cubicBezTo>
                    <a:pt x="15528" y="529485"/>
                    <a:pt x="55216" y="481066"/>
                    <a:pt x="117922" y="450110"/>
                  </a:cubicBezTo>
                  <a:cubicBezTo>
                    <a:pt x="180628" y="419154"/>
                    <a:pt x="298897" y="363591"/>
                    <a:pt x="379859" y="335810"/>
                  </a:cubicBezTo>
                  <a:cubicBezTo>
                    <a:pt x="460822" y="308029"/>
                    <a:pt x="532260" y="297710"/>
                    <a:pt x="603697" y="283423"/>
                  </a:cubicBezTo>
                  <a:cubicBezTo>
                    <a:pt x="675135" y="269135"/>
                    <a:pt x="730697" y="254054"/>
                    <a:pt x="808484" y="250085"/>
                  </a:cubicBezTo>
                  <a:cubicBezTo>
                    <a:pt x="886271" y="246116"/>
                    <a:pt x="992635" y="252466"/>
                    <a:pt x="1070422" y="259610"/>
                  </a:cubicBezTo>
                  <a:cubicBezTo>
                    <a:pt x="1148210" y="266754"/>
                    <a:pt x="1211709" y="278660"/>
                    <a:pt x="1275209" y="292948"/>
                  </a:cubicBezTo>
                  <a:cubicBezTo>
                    <a:pt x="1338709" y="307235"/>
                    <a:pt x="1386335" y="321523"/>
                    <a:pt x="1451422" y="345335"/>
                  </a:cubicBezTo>
                  <a:cubicBezTo>
                    <a:pt x="1516509" y="369147"/>
                    <a:pt x="1649859" y="442173"/>
                    <a:pt x="1665734" y="435823"/>
                  </a:cubicBezTo>
                  <a:cubicBezTo>
                    <a:pt x="1681609" y="429473"/>
                    <a:pt x="1606203" y="351685"/>
                    <a:pt x="1546672" y="307235"/>
                  </a:cubicBezTo>
                  <a:cubicBezTo>
                    <a:pt x="1487141" y="262785"/>
                    <a:pt x="1413322" y="217542"/>
                    <a:pt x="1308547" y="169123"/>
                  </a:cubicBezTo>
                  <a:cubicBezTo>
                    <a:pt x="1203772" y="120704"/>
                    <a:pt x="989459" y="42917"/>
                    <a:pt x="918022" y="16723"/>
                  </a:cubicBezTo>
                  <a:cubicBezTo>
                    <a:pt x="846585" y="-9471"/>
                    <a:pt x="926753" y="54"/>
                    <a:pt x="879922" y="11960"/>
                  </a:cubicBezTo>
                  <a:cubicBezTo>
                    <a:pt x="833091" y="23866"/>
                    <a:pt x="717203" y="57998"/>
                    <a:pt x="637034" y="88160"/>
                  </a:cubicBezTo>
                  <a:cubicBezTo>
                    <a:pt x="556865" y="118322"/>
                    <a:pt x="468759" y="161185"/>
                    <a:pt x="398909" y="192935"/>
                  </a:cubicBezTo>
                  <a:cubicBezTo>
                    <a:pt x="329059" y="224685"/>
                    <a:pt x="276672" y="243735"/>
                    <a:pt x="217934" y="278660"/>
                  </a:cubicBezTo>
                  <a:cubicBezTo>
                    <a:pt x="159197" y="313585"/>
                    <a:pt x="82996" y="362798"/>
                    <a:pt x="46484" y="402485"/>
                  </a:cubicBezTo>
                  <a:cubicBezTo>
                    <a:pt x="9972" y="442172"/>
                    <a:pt x="-8284" y="513611"/>
                    <a:pt x="3622" y="521548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Oval 38"/>
          <p:cNvSpPr/>
          <p:nvPr/>
        </p:nvSpPr>
        <p:spPr>
          <a:xfrm>
            <a:off x="5869905" y="782258"/>
            <a:ext cx="257577" cy="257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3894070">
            <a:off x="4943462" y="1907088"/>
            <a:ext cx="196215" cy="174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16200000">
            <a:off x="5988700" y="4752650"/>
            <a:ext cx="225127" cy="189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41"/>
          <p:cNvGrpSpPr/>
          <p:nvPr/>
        </p:nvGrpSpPr>
        <p:grpSpPr>
          <a:xfrm>
            <a:off x="4329447" y="1710614"/>
            <a:ext cx="3423935" cy="3347451"/>
            <a:chOff x="2805446" y="1710613"/>
            <a:chExt cx="3423935" cy="3347451"/>
          </a:xfrm>
        </p:grpSpPr>
        <p:sp>
          <p:nvSpPr>
            <p:cNvPr id="43" name="Freeform 42"/>
            <p:cNvSpPr/>
            <p:nvPr/>
          </p:nvSpPr>
          <p:spPr>
            <a:xfrm>
              <a:off x="3362128" y="1816615"/>
              <a:ext cx="219272" cy="193160"/>
            </a:xfrm>
            <a:custGeom>
              <a:avLst/>
              <a:gdLst>
                <a:gd name="connsiteX0" fmla="*/ 19247 w 219272"/>
                <a:gd name="connsiteY0" fmla="*/ 193160 h 193160"/>
                <a:gd name="connsiteX1" fmla="*/ 19247 w 219272"/>
                <a:gd name="connsiteY1" fmla="*/ 12185 h 193160"/>
                <a:gd name="connsiteX2" fmla="*/ 219272 w 219272"/>
                <a:gd name="connsiteY2" fmla="*/ 31235 h 1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272" h="193160">
                  <a:moveTo>
                    <a:pt x="19247" y="193160"/>
                  </a:moveTo>
                  <a:cubicBezTo>
                    <a:pt x="2578" y="116166"/>
                    <a:pt x="-14091" y="39172"/>
                    <a:pt x="19247" y="12185"/>
                  </a:cubicBezTo>
                  <a:cubicBezTo>
                    <a:pt x="52585" y="-14803"/>
                    <a:pt x="135928" y="8216"/>
                    <a:pt x="219272" y="31235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457700" y="4924425"/>
              <a:ext cx="219075" cy="133639"/>
            </a:xfrm>
            <a:custGeom>
              <a:avLst/>
              <a:gdLst>
                <a:gd name="connsiteX0" fmla="*/ 0 w 219075"/>
                <a:gd name="connsiteY0" fmla="*/ 28575 h 133639"/>
                <a:gd name="connsiteX1" fmla="*/ 152400 w 219075"/>
                <a:gd name="connsiteY1" fmla="*/ 133350 h 133639"/>
                <a:gd name="connsiteX2" fmla="*/ 219075 w 219075"/>
                <a:gd name="connsiteY2" fmla="*/ 0 h 13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133639">
                  <a:moveTo>
                    <a:pt x="0" y="28575"/>
                  </a:moveTo>
                  <a:cubicBezTo>
                    <a:pt x="57944" y="83344"/>
                    <a:pt x="115888" y="138113"/>
                    <a:pt x="152400" y="133350"/>
                  </a:cubicBezTo>
                  <a:cubicBezTo>
                    <a:pt x="188913" y="128588"/>
                    <a:pt x="203994" y="64294"/>
                    <a:pt x="219075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805446" y="3705225"/>
              <a:ext cx="166354" cy="257175"/>
            </a:xfrm>
            <a:custGeom>
              <a:avLst/>
              <a:gdLst>
                <a:gd name="connsiteX0" fmla="*/ 166354 w 166354"/>
                <a:gd name="connsiteY0" fmla="*/ 257175 h 257175"/>
                <a:gd name="connsiteX1" fmla="*/ 4429 w 166354"/>
                <a:gd name="connsiteY1" fmla="*/ 200025 h 257175"/>
                <a:gd name="connsiteX2" fmla="*/ 61579 w 166354"/>
                <a:gd name="connsiteY2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54" h="257175">
                  <a:moveTo>
                    <a:pt x="166354" y="257175"/>
                  </a:moveTo>
                  <a:cubicBezTo>
                    <a:pt x="94122" y="250031"/>
                    <a:pt x="21891" y="242887"/>
                    <a:pt x="4429" y="200025"/>
                  </a:cubicBezTo>
                  <a:cubicBezTo>
                    <a:pt x="-13033" y="157163"/>
                    <a:pt x="24273" y="78581"/>
                    <a:pt x="61579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6105525" y="3467100"/>
              <a:ext cx="123856" cy="219075"/>
            </a:xfrm>
            <a:custGeom>
              <a:avLst/>
              <a:gdLst>
                <a:gd name="connsiteX0" fmla="*/ 9525 w 123856"/>
                <a:gd name="connsiteY0" fmla="*/ 219075 h 219075"/>
                <a:gd name="connsiteX1" fmla="*/ 123825 w 123856"/>
                <a:gd name="connsiteY1" fmla="*/ 95250 h 219075"/>
                <a:gd name="connsiteX2" fmla="*/ 0 w 123856"/>
                <a:gd name="connsiteY2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56" h="219075">
                  <a:moveTo>
                    <a:pt x="9525" y="219075"/>
                  </a:moveTo>
                  <a:cubicBezTo>
                    <a:pt x="67468" y="175418"/>
                    <a:pt x="125412" y="131762"/>
                    <a:pt x="123825" y="95250"/>
                  </a:cubicBezTo>
                  <a:cubicBezTo>
                    <a:pt x="122238" y="58738"/>
                    <a:pt x="61119" y="29369"/>
                    <a:pt x="0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212387" y="1710613"/>
              <a:ext cx="235913" cy="156287"/>
            </a:xfrm>
            <a:custGeom>
              <a:avLst/>
              <a:gdLst>
                <a:gd name="connsiteX0" fmla="*/ 235913 w 235913"/>
                <a:gd name="connsiteY0" fmla="*/ 156287 h 156287"/>
                <a:gd name="connsiteX1" fmla="*/ 159713 w 235913"/>
                <a:gd name="connsiteY1" fmla="*/ 3887 h 156287"/>
                <a:gd name="connsiteX2" fmla="*/ 7313 w 235913"/>
                <a:gd name="connsiteY2" fmla="*/ 41987 h 156287"/>
                <a:gd name="connsiteX3" fmla="*/ 26363 w 235913"/>
                <a:gd name="connsiteY3" fmla="*/ 3887 h 156287"/>
                <a:gd name="connsiteX4" fmla="*/ 45413 w 235913"/>
                <a:gd name="connsiteY4" fmla="*/ 41987 h 15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913" h="156287">
                  <a:moveTo>
                    <a:pt x="235913" y="156287"/>
                  </a:moveTo>
                  <a:cubicBezTo>
                    <a:pt x="216863" y="89612"/>
                    <a:pt x="197813" y="22937"/>
                    <a:pt x="159713" y="3887"/>
                  </a:cubicBezTo>
                  <a:cubicBezTo>
                    <a:pt x="121613" y="-15163"/>
                    <a:pt x="29538" y="41987"/>
                    <a:pt x="7313" y="41987"/>
                  </a:cubicBezTo>
                  <a:cubicBezTo>
                    <a:pt x="-14912" y="41987"/>
                    <a:pt x="20013" y="3887"/>
                    <a:pt x="26363" y="3887"/>
                  </a:cubicBezTo>
                  <a:cubicBezTo>
                    <a:pt x="32713" y="3887"/>
                    <a:pt x="39063" y="22937"/>
                    <a:pt x="45413" y="41987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52"/>
          <p:cNvGrpSpPr/>
          <p:nvPr/>
        </p:nvGrpSpPr>
        <p:grpSpPr>
          <a:xfrm>
            <a:off x="4581526" y="1760181"/>
            <a:ext cx="2813133" cy="2769144"/>
            <a:chOff x="3057525" y="1760181"/>
            <a:chExt cx="2813133" cy="2769144"/>
          </a:xfrm>
        </p:grpSpPr>
        <p:sp>
          <p:nvSpPr>
            <p:cNvPr id="48" name="Rectangle 47"/>
            <p:cNvSpPr/>
            <p:nvPr/>
          </p:nvSpPr>
          <p:spPr>
            <a:xfrm>
              <a:off x="4371975" y="1760181"/>
              <a:ext cx="174708" cy="2031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057525" y="2744978"/>
              <a:ext cx="174708" cy="2031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638550" y="4326128"/>
              <a:ext cx="174708" cy="2031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72100" y="4154678"/>
              <a:ext cx="174708" cy="2031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95950" y="2621153"/>
              <a:ext cx="174708" cy="2031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428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65235-C09F-4A7E-BE3C-22A32A1B4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2976" y="2209800"/>
            <a:ext cx="5686424" cy="4419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bn-BD" sz="4400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মোহাম্মদ শফিকুর রহমান</a:t>
            </a:r>
          </a:p>
          <a:p>
            <a:pPr algn="ctr"/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প্রভাষক জীববিজ্ঞান</a:t>
            </a:r>
          </a:p>
          <a:p>
            <a:pPr algn="ctr"/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নোমান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কলেজ,মুরাদনগর,কুমিল্লা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</a:t>
            </a:r>
            <a:r>
              <a:rPr lang="bn-BD" sz="2600" dirty="0">
                <a:ln>
                  <a:solidFill>
                    <a:schemeClr val="tx1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fiqrahman597@gmail.</a:t>
            </a:r>
          </a:p>
          <a:p>
            <a:pPr algn="ctr"/>
            <a:r>
              <a:rPr lang="bn-BD" sz="2600" dirty="0">
                <a:ln>
                  <a:solidFill>
                    <a:schemeClr val="tx1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</a:t>
            </a: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gmail.com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AAA98-5F73-4149-AD2F-D7FBC4142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6113" y="2224087"/>
            <a:ext cx="4480560" cy="44196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bn-BD" sz="65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শ্রেণি-একাদশ</a:t>
            </a:r>
          </a:p>
          <a:p>
            <a:pPr marL="0" indent="0" algn="ctr">
              <a:buNone/>
            </a:pPr>
            <a:r>
              <a:rPr lang="bn-BD" sz="65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বিষয়-জীববিজ্ঞান</a:t>
            </a:r>
            <a:r>
              <a:rPr lang="en-US" sz="65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5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5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65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5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65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5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bn-BD" sz="65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65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</a:t>
            </a:r>
            <a:r>
              <a:rPr lang="en-US" sz="65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bn-BD" sz="65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65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সময়-৪৫ মিনিট</a:t>
            </a:r>
            <a:endParaRPr lang="en-US" sz="65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5" name="Bevel 1">
            <a:extLst>
              <a:ext uri="{FF2B5EF4-FFF2-40B4-BE49-F238E27FC236}">
                <a16:creationId xmlns:a16="http://schemas.microsoft.com/office/drawing/2014/main" id="{6713900B-9BAC-47D1-9051-5E43117A1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8" y="91440"/>
            <a:ext cx="3000375" cy="1584960"/>
          </a:xfrm>
          <a:prstGeom prst="bevel">
            <a:avLst/>
          </a:prstGeom>
          <a:solidFill>
            <a:srgbClr val="00B05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Bevel 1">
            <a:extLst>
              <a:ext uri="{FF2B5EF4-FFF2-40B4-BE49-F238E27FC236}">
                <a16:creationId xmlns:a16="http://schemas.microsoft.com/office/drawing/2014/main" id="{013F9C42-F507-4D51-9759-3043F8038C17}"/>
              </a:ext>
            </a:extLst>
          </p:cNvPr>
          <p:cNvSpPr txBox="1">
            <a:spLocks/>
          </p:cNvSpPr>
          <p:nvPr/>
        </p:nvSpPr>
        <p:spPr>
          <a:xfrm>
            <a:off x="7362825" y="381000"/>
            <a:ext cx="4113848" cy="1447800"/>
          </a:xfrm>
          <a:prstGeom prst="bevel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4CE462-B612-416F-8D34-F6BE4655D5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715" y="91440"/>
            <a:ext cx="1371600" cy="1737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690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936007" y="2172237"/>
            <a:ext cx="2163472" cy="21634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68712" y="2498501"/>
            <a:ext cx="1516308" cy="15163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88955" y="1193442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70002" y="2562897"/>
            <a:ext cx="361593" cy="279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78328" y="4764115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96524" y="4648209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01836" y="2394405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0274626">
            <a:off x="4314825" y="3716949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7409601">
            <a:off x="6743700" y="1707174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2013350">
            <a:off x="7553325" y="3431200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3686076" y="982664"/>
            <a:ext cx="4873992" cy="4698220"/>
            <a:chOff x="2162076" y="982664"/>
            <a:chExt cx="4873992" cy="4698220"/>
          </a:xfrm>
        </p:grpSpPr>
        <p:grpSp>
          <p:nvGrpSpPr>
            <p:cNvPr id="3" name="Group 17"/>
            <p:cNvGrpSpPr/>
            <p:nvPr/>
          </p:nvGrpSpPr>
          <p:grpSpPr>
            <a:xfrm>
              <a:off x="2589956" y="1169191"/>
              <a:ext cx="1786362" cy="1391129"/>
              <a:chOff x="2567096" y="1138711"/>
              <a:chExt cx="1786362" cy="1391129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4" name="Group 18"/>
            <p:cNvGrpSpPr/>
            <p:nvPr/>
          </p:nvGrpSpPr>
          <p:grpSpPr>
            <a:xfrm rot="4189490">
              <a:off x="4635903" y="1185589"/>
              <a:ext cx="1679213" cy="1273364"/>
              <a:chOff x="2567096" y="1138711"/>
              <a:chExt cx="1786362" cy="1391129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5" name="Group 19"/>
            <p:cNvGrpSpPr/>
            <p:nvPr/>
          </p:nvGrpSpPr>
          <p:grpSpPr>
            <a:xfrm rot="8382192">
              <a:off x="5285469" y="2976392"/>
              <a:ext cx="1750599" cy="1392894"/>
              <a:chOff x="2567096" y="1138711"/>
              <a:chExt cx="1786362" cy="1391129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6" name="Group 20"/>
            <p:cNvGrpSpPr/>
            <p:nvPr/>
          </p:nvGrpSpPr>
          <p:grpSpPr>
            <a:xfrm rot="12738204">
              <a:off x="3689217" y="4301616"/>
              <a:ext cx="1759214" cy="1379268"/>
              <a:chOff x="2567096" y="1138711"/>
              <a:chExt cx="1786362" cy="1391129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7" name="Group 21"/>
            <p:cNvGrpSpPr/>
            <p:nvPr/>
          </p:nvGrpSpPr>
          <p:grpSpPr>
            <a:xfrm rot="17170274">
              <a:off x="1950178" y="3160729"/>
              <a:ext cx="1792783" cy="1368987"/>
              <a:chOff x="2567096" y="1138711"/>
              <a:chExt cx="1786362" cy="1391129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grpSp>
        <p:nvGrpSpPr>
          <p:cNvPr id="18" name="Group 32"/>
          <p:cNvGrpSpPr/>
          <p:nvPr/>
        </p:nvGrpSpPr>
        <p:grpSpPr>
          <a:xfrm>
            <a:off x="4149617" y="1331065"/>
            <a:ext cx="3860382" cy="3634272"/>
            <a:chOff x="2625617" y="1331065"/>
            <a:chExt cx="3860382" cy="3634272"/>
          </a:xfrm>
        </p:grpSpPr>
        <p:sp>
          <p:nvSpPr>
            <p:cNvPr id="34" name="Freeform 33"/>
            <p:cNvSpPr/>
            <p:nvPr/>
          </p:nvSpPr>
          <p:spPr>
            <a:xfrm>
              <a:off x="3573016" y="1331065"/>
              <a:ext cx="1667881" cy="522414"/>
            </a:xfrm>
            <a:custGeom>
              <a:avLst/>
              <a:gdLst>
                <a:gd name="connsiteX0" fmla="*/ 3622 w 1667881"/>
                <a:gd name="connsiteY0" fmla="*/ 521548 h 522414"/>
                <a:gd name="connsiteX1" fmla="*/ 117922 w 1667881"/>
                <a:gd name="connsiteY1" fmla="*/ 450110 h 522414"/>
                <a:gd name="connsiteX2" fmla="*/ 379859 w 1667881"/>
                <a:gd name="connsiteY2" fmla="*/ 335810 h 522414"/>
                <a:gd name="connsiteX3" fmla="*/ 603697 w 1667881"/>
                <a:gd name="connsiteY3" fmla="*/ 283423 h 522414"/>
                <a:gd name="connsiteX4" fmla="*/ 808484 w 1667881"/>
                <a:gd name="connsiteY4" fmla="*/ 250085 h 522414"/>
                <a:gd name="connsiteX5" fmla="*/ 1070422 w 1667881"/>
                <a:gd name="connsiteY5" fmla="*/ 259610 h 522414"/>
                <a:gd name="connsiteX6" fmla="*/ 1275209 w 1667881"/>
                <a:gd name="connsiteY6" fmla="*/ 292948 h 522414"/>
                <a:gd name="connsiteX7" fmla="*/ 1451422 w 1667881"/>
                <a:gd name="connsiteY7" fmla="*/ 345335 h 522414"/>
                <a:gd name="connsiteX8" fmla="*/ 1665734 w 1667881"/>
                <a:gd name="connsiteY8" fmla="*/ 435823 h 522414"/>
                <a:gd name="connsiteX9" fmla="*/ 1546672 w 1667881"/>
                <a:gd name="connsiteY9" fmla="*/ 307235 h 522414"/>
                <a:gd name="connsiteX10" fmla="*/ 1308547 w 1667881"/>
                <a:gd name="connsiteY10" fmla="*/ 169123 h 522414"/>
                <a:gd name="connsiteX11" fmla="*/ 918022 w 1667881"/>
                <a:gd name="connsiteY11" fmla="*/ 16723 h 522414"/>
                <a:gd name="connsiteX12" fmla="*/ 879922 w 1667881"/>
                <a:gd name="connsiteY12" fmla="*/ 11960 h 522414"/>
                <a:gd name="connsiteX13" fmla="*/ 637034 w 1667881"/>
                <a:gd name="connsiteY13" fmla="*/ 88160 h 522414"/>
                <a:gd name="connsiteX14" fmla="*/ 398909 w 1667881"/>
                <a:gd name="connsiteY14" fmla="*/ 192935 h 522414"/>
                <a:gd name="connsiteX15" fmla="*/ 217934 w 1667881"/>
                <a:gd name="connsiteY15" fmla="*/ 278660 h 522414"/>
                <a:gd name="connsiteX16" fmla="*/ 46484 w 1667881"/>
                <a:gd name="connsiteY16" fmla="*/ 402485 h 522414"/>
                <a:gd name="connsiteX17" fmla="*/ 3622 w 1667881"/>
                <a:gd name="connsiteY17" fmla="*/ 521548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7881" h="522414">
                  <a:moveTo>
                    <a:pt x="3622" y="521548"/>
                  </a:moveTo>
                  <a:cubicBezTo>
                    <a:pt x="15528" y="529485"/>
                    <a:pt x="55216" y="481066"/>
                    <a:pt x="117922" y="450110"/>
                  </a:cubicBezTo>
                  <a:cubicBezTo>
                    <a:pt x="180628" y="419154"/>
                    <a:pt x="298897" y="363591"/>
                    <a:pt x="379859" y="335810"/>
                  </a:cubicBezTo>
                  <a:cubicBezTo>
                    <a:pt x="460822" y="308029"/>
                    <a:pt x="532260" y="297710"/>
                    <a:pt x="603697" y="283423"/>
                  </a:cubicBezTo>
                  <a:cubicBezTo>
                    <a:pt x="675135" y="269135"/>
                    <a:pt x="730697" y="254054"/>
                    <a:pt x="808484" y="250085"/>
                  </a:cubicBezTo>
                  <a:cubicBezTo>
                    <a:pt x="886271" y="246116"/>
                    <a:pt x="992635" y="252466"/>
                    <a:pt x="1070422" y="259610"/>
                  </a:cubicBezTo>
                  <a:cubicBezTo>
                    <a:pt x="1148210" y="266754"/>
                    <a:pt x="1211709" y="278660"/>
                    <a:pt x="1275209" y="292948"/>
                  </a:cubicBezTo>
                  <a:cubicBezTo>
                    <a:pt x="1338709" y="307235"/>
                    <a:pt x="1386335" y="321523"/>
                    <a:pt x="1451422" y="345335"/>
                  </a:cubicBezTo>
                  <a:cubicBezTo>
                    <a:pt x="1516509" y="369147"/>
                    <a:pt x="1649859" y="442173"/>
                    <a:pt x="1665734" y="435823"/>
                  </a:cubicBezTo>
                  <a:cubicBezTo>
                    <a:pt x="1681609" y="429473"/>
                    <a:pt x="1606203" y="351685"/>
                    <a:pt x="1546672" y="307235"/>
                  </a:cubicBezTo>
                  <a:cubicBezTo>
                    <a:pt x="1487141" y="262785"/>
                    <a:pt x="1413322" y="217542"/>
                    <a:pt x="1308547" y="169123"/>
                  </a:cubicBezTo>
                  <a:cubicBezTo>
                    <a:pt x="1203772" y="120704"/>
                    <a:pt x="989459" y="42917"/>
                    <a:pt x="918022" y="16723"/>
                  </a:cubicBezTo>
                  <a:cubicBezTo>
                    <a:pt x="846585" y="-9471"/>
                    <a:pt x="926753" y="54"/>
                    <a:pt x="879922" y="11960"/>
                  </a:cubicBezTo>
                  <a:cubicBezTo>
                    <a:pt x="833091" y="23866"/>
                    <a:pt x="717203" y="57998"/>
                    <a:pt x="637034" y="88160"/>
                  </a:cubicBezTo>
                  <a:cubicBezTo>
                    <a:pt x="556865" y="118322"/>
                    <a:pt x="468759" y="161185"/>
                    <a:pt x="398909" y="192935"/>
                  </a:cubicBezTo>
                  <a:cubicBezTo>
                    <a:pt x="329059" y="224685"/>
                    <a:pt x="276672" y="243735"/>
                    <a:pt x="217934" y="278660"/>
                  </a:cubicBezTo>
                  <a:cubicBezTo>
                    <a:pt x="159197" y="313585"/>
                    <a:pt x="82996" y="362798"/>
                    <a:pt x="46484" y="402485"/>
                  </a:cubicBezTo>
                  <a:cubicBezTo>
                    <a:pt x="9972" y="442172"/>
                    <a:pt x="-8284" y="513611"/>
                    <a:pt x="3622" y="521548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 rot="4225406">
              <a:off x="5129076" y="2316055"/>
              <a:ext cx="1727549" cy="557737"/>
            </a:xfrm>
            <a:custGeom>
              <a:avLst/>
              <a:gdLst>
                <a:gd name="connsiteX0" fmla="*/ 3622 w 1667881"/>
                <a:gd name="connsiteY0" fmla="*/ 521548 h 522414"/>
                <a:gd name="connsiteX1" fmla="*/ 117922 w 1667881"/>
                <a:gd name="connsiteY1" fmla="*/ 450110 h 522414"/>
                <a:gd name="connsiteX2" fmla="*/ 379859 w 1667881"/>
                <a:gd name="connsiteY2" fmla="*/ 335810 h 522414"/>
                <a:gd name="connsiteX3" fmla="*/ 603697 w 1667881"/>
                <a:gd name="connsiteY3" fmla="*/ 283423 h 522414"/>
                <a:gd name="connsiteX4" fmla="*/ 808484 w 1667881"/>
                <a:gd name="connsiteY4" fmla="*/ 250085 h 522414"/>
                <a:gd name="connsiteX5" fmla="*/ 1070422 w 1667881"/>
                <a:gd name="connsiteY5" fmla="*/ 259610 h 522414"/>
                <a:gd name="connsiteX6" fmla="*/ 1275209 w 1667881"/>
                <a:gd name="connsiteY6" fmla="*/ 292948 h 522414"/>
                <a:gd name="connsiteX7" fmla="*/ 1451422 w 1667881"/>
                <a:gd name="connsiteY7" fmla="*/ 345335 h 522414"/>
                <a:gd name="connsiteX8" fmla="*/ 1665734 w 1667881"/>
                <a:gd name="connsiteY8" fmla="*/ 435823 h 522414"/>
                <a:gd name="connsiteX9" fmla="*/ 1546672 w 1667881"/>
                <a:gd name="connsiteY9" fmla="*/ 307235 h 522414"/>
                <a:gd name="connsiteX10" fmla="*/ 1308547 w 1667881"/>
                <a:gd name="connsiteY10" fmla="*/ 169123 h 522414"/>
                <a:gd name="connsiteX11" fmla="*/ 918022 w 1667881"/>
                <a:gd name="connsiteY11" fmla="*/ 16723 h 522414"/>
                <a:gd name="connsiteX12" fmla="*/ 879922 w 1667881"/>
                <a:gd name="connsiteY12" fmla="*/ 11960 h 522414"/>
                <a:gd name="connsiteX13" fmla="*/ 637034 w 1667881"/>
                <a:gd name="connsiteY13" fmla="*/ 88160 h 522414"/>
                <a:gd name="connsiteX14" fmla="*/ 398909 w 1667881"/>
                <a:gd name="connsiteY14" fmla="*/ 192935 h 522414"/>
                <a:gd name="connsiteX15" fmla="*/ 217934 w 1667881"/>
                <a:gd name="connsiteY15" fmla="*/ 278660 h 522414"/>
                <a:gd name="connsiteX16" fmla="*/ 46484 w 1667881"/>
                <a:gd name="connsiteY16" fmla="*/ 402485 h 522414"/>
                <a:gd name="connsiteX17" fmla="*/ 3622 w 1667881"/>
                <a:gd name="connsiteY17" fmla="*/ 521548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7881" h="522414">
                  <a:moveTo>
                    <a:pt x="3622" y="521548"/>
                  </a:moveTo>
                  <a:cubicBezTo>
                    <a:pt x="15528" y="529485"/>
                    <a:pt x="55216" y="481066"/>
                    <a:pt x="117922" y="450110"/>
                  </a:cubicBezTo>
                  <a:cubicBezTo>
                    <a:pt x="180628" y="419154"/>
                    <a:pt x="298897" y="363591"/>
                    <a:pt x="379859" y="335810"/>
                  </a:cubicBezTo>
                  <a:cubicBezTo>
                    <a:pt x="460822" y="308029"/>
                    <a:pt x="532260" y="297710"/>
                    <a:pt x="603697" y="283423"/>
                  </a:cubicBezTo>
                  <a:cubicBezTo>
                    <a:pt x="675135" y="269135"/>
                    <a:pt x="730697" y="254054"/>
                    <a:pt x="808484" y="250085"/>
                  </a:cubicBezTo>
                  <a:cubicBezTo>
                    <a:pt x="886271" y="246116"/>
                    <a:pt x="992635" y="252466"/>
                    <a:pt x="1070422" y="259610"/>
                  </a:cubicBezTo>
                  <a:cubicBezTo>
                    <a:pt x="1148210" y="266754"/>
                    <a:pt x="1211709" y="278660"/>
                    <a:pt x="1275209" y="292948"/>
                  </a:cubicBezTo>
                  <a:cubicBezTo>
                    <a:pt x="1338709" y="307235"/>
                    <a:pt x="1386335" y="321523"/>
                    <a:pt x="1451422" y="345335"/>
                  </a:cubicBezTo>
                  <a:cubicBezTo>
                    <a:pt x="1516509" y="369147"/>
                    <a:pt x="1649859" y="442173"/>
                    <a:pt x="1665734" y="435823"/>
                  </a:cubicBezTo>
                  <a:cubicBezTo>
                    <a:pt x="1681609" y="429473"/>
                    <a:pt x="1606203" y="351685"/>
                    <a:pt x="1546672" y="307235"/>
                  </a:cubicBezTo>
                  <a:cubicBezTo>
                    <a:pt x="1487141" y="262785"/>
                    <a:pt x="1413322" y="217542"/>
                    <a:pt x="1308547" y="169123"/>
                  </a:cubicBezTo>
                  <a:cubicBezTo>
                    <a:pt x="1203772" y="120704"/>
                    <a:pt x="989459" y="42917"/>
                    <a:pt x="918022" y="16723"/>
                  </a:cubicBezTo>
                  <a:cubicBezTo>
                    <a:pt x="846585" y="-9471"/>
                    <a:pt x="926753" y="54"/>
                    <a:pt x="879922" y="11960"/>
                  </a:cubicBezTo>
                  <a:cubicBezTo>
                    <a:pt x="833091" y="23866"/>
                    <a:pt x="717203" y="57998"/>
                    <a:pt x="637034" y="88160"/>
                  </a:cubicBezTo>
                  <a:cubicBezTo>
                    <a:pt x="556865" y="118322"/>
                    <a:pt x="468759" y="161185"/>
                    <a:pt x="398909" y="192935"/>
                  </a:cubicBezTo>
                  <a:cubicBezTo>
                    <a:pt x="329059" y="224685"/>
                    <a:pt x="276672" y="243735"/>
                    <a:pt x="217934" y="278660"/>
                  </a:cubicBezTo>
                  <a:cubicBezTo>
                    <a:pt x="159197" y="313585"/>
                    <a:pt x="82996" y="362798"/>
                    <a:pt x="46484" y="402485"/>
                  </a:cubicBezTo>
                  <a:cubicBezTo>
                    <a:pt x="9972" y="442172"/>
                    <a:pt x="-8284" y="513611"/>
                    <a:pt x="3622" y="521548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 rot="8502730">
              <a:off x="4597062" y="4201064"/>
              <a:ext cx="1888937" cy="541632"/>
            </a:xfrm>
            <a:custGeom>
              <a:avLst/>
              <a:gdLst>
                <a:gd name="connsiteX0" fmla="*/ 3622 w 1667881"/>
                <a:gd name="connsiteY0" fmla="*/ 521548 h 522414"/>
                <a:gd name="connsiteX1" fmla="*/ 117922 w 1667881"/>
                <a:gd name="connsiteY1" fmla="*/ 450110 h 522414"/>
                <a:gd name="connsiteX2" fmla="*/ 379859 w 1667881"/>
                <a:gd name="connsiteY2" fmla="*/ 335810 h 522414"/>
                <a:gd name="connsiteX3" fmla="*/ 603697 w 1667881"/>
                <a:gd name="connsiteY3" fmla="*/ 283423 h 522414"/>
                <a:gd name="connsiteX4" fmla="*/ 808484 w 1667881"/>
                <a:gd name="connsiteY4" fmla="*/ 250085 h 522414"/>
                <a:gd name="connsiteX5" fmla="*/ 1070422 w 1667881"/>
                <a:gd name="connsiteY5" fmla="*/ 259610 h 522414"/>
                <a:gd name="connsiteX6" fmla="*/ 1275209 w 1667881"/>
                <a:gd name="connsiteY6" fmla="*/ 292948 h 522414"/>
                <a:gd name="connsiteX7" fmla="*/ 1451422 w 1667881"/>
                <a:gd name="connsiteY7" fmla="*/ 345335 h 522414"/>
                <a:gd name="connsiteX8" fmla="*/ 1665734 w 1667881"/>
                <a:gd name="connsiteY8" fmla="*/ 435823 h 522414"/>
                <a:gd name="connsiteX9" fmla="*/ 1546672 w 1667881"/>
                <a:gd name="connsiteY9" fmla="*/ 307235 h 522414"/>
                <a:gd name="connsiteX10" fmla="*/ 1308547 w 1667881"/>
                <a:gd name="connsiteY10" fmla="*/ 169123 h 522414"/>
                <a:gd name="connsiteX11" fmla="*/ 918022 w 1667881"/>
                <a:gd name="connsiteY11" fmla="*/ 16723 h 522414"/>
                <a:gd name="connsiteX12" fmla="*/ 879922 w 1667881"/>
                <a:gd name="connsiteY12" fmla="*/ 11960 h 522414"/>
                <a:gd name="connsiteX13" fmla="*/ 637034 w 1667881"/>
                <a:gd name="connsiteY13" fmla="*/ 88160 h 522414"/>
                <a:gd name="connsiteX14" fmla="*/ 398909 w 1667881"/>
                <a:gd name="connsiteY14" fmla="*/ 192935 h 522414"/>
                <a:gd name="connsiteX15" fmla="*/ 217934 w 1667881"/>
                <a:gd name="connsiteY15" fmla="*/ 278660 h 522414"/>
                <a:gd name="connsiteX16" fmla="*/ 46484 w 1667881"/>
                <a:gd name="connsiteY16" fmla="*/ 402485 h 522414"/>
                <a:gd name="connsiteX17" fmla="*/ 3622 w 1667881"/>
                <a:gd name="connsiteY17" fmla="*/ 521548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7881" h="522414">
                  <a:moveTo>
                    <a:pt x="3622" y="521548"/>
                  </a:moveTo>
                  <a:cubicBezTo>
                    <a:pt x="15528" y="529485"/>
                    <a:pt x="55216" y="481066"/>
                    <a:pt x="117922" y="450110"/>
                  </a:cubicBezTo>
                  <a:cubicBezTo>
                    <a:pt x="180628" y="419154"/>
                    <a:pt x="298897" y="363591"/>
                    <a:pt x="379859" y="335810"/>
                  </a:cubicBezTo>
                  <a:cubicBezTo>
                    <a:pt x="460822" y="308029"/>
                    <a:pt x="532260" y="297710"/>
                    <a:pt x="603697" y="283423"/>
                  </a:cubicBezTo>
                  <a:cubicBezTo>
                    <a:pt x="675135" y="269135"/>
                    <a:pt x="730697" y="254054"/>
                    <a:pt x="808484" y="250085"/>
                  </a:cubicBezTo>
                  <a:cubicBezTo>
                    <a:pt x="886271" y="246116"/>
                    <a:pt x="992635" y="252466"/>
                    <a:pt x="1070422" y="259610"/>
                  </a:cubicBezTo>
                  <a:cubicBezTo>
                    <a:pt x="1148210" y="266754"/>
                    <a:pt x="1211709" y="278660"/>
                    <a:pt x="1275209" y="292948"/>
                  </a:cubicBezTo>
                  <a:cubicBezTo>
                    <a:pt x="1338709" y="307235"/>
                    <a:pt x="1386335" y="321523"/>
                    <a:pt x="1451422" y="345335"/>
                  </a:cubicBezTo>
                  <a:cubicBezTo>
                    <a:pt x="1516509" y="369147"/>
                    <a:pt x="1649859" y="442173"/>
                    <a:pt x="1665734" y="435823"/>
                  </a:cubicBezTo>
                  <a:cubicBezTo>
                    <a:pt x="1681609" y="429473"/>
                    <a:pt x="1606203" y="351685"/>
                    <a:pt x="1546672" y="307235"/>
                  </a:cubicBezTo>
                  <a:cubicBezTo>
                    <a:pt x="1487141" y="262785"/>
                    <a:pt x="1413322" y="217542"/>
                    <a:pt x="1308547" y="169123"/>
                  </a:cubicBezTo>
                  <a:cubicBezTo>
                    <a:pt x="1203772" y="120704"/>
                    <a:pt x="989459" y="42917"/>
                    <a:pt x="918022" y="16723"/>
                  </a:cubicBezTo>
                  <a:cubicBezTo>
                    <a:pt x="846585" y="-9471"/>
                    <a:pt x="926753" y="54"/>
                    <a:pt x="879922" y="11960"/>
                  </a:cubicBezTo>
                  <a:cubicBezTo>
                    <a:pt x="833091" y="23866"/>
                    <a:pt x="717203" y="57998"/>
                    <a:pt x="637034" y="88160"/>
                  </a:cubicBezTo>
                  <a:cubicBezTo>
                    <a:pt x="556865" y="118322"/>
                    <a:pt x="468759" y="161185"/>
                    <a:pt x="398909" y="192935"/>
                  </a:cubicBezTo>
                  <a:cubicBezTo>
                    <a:pt x="329059" y="224685"/>
                    <a:pt x="276672" y="243735"/>
                    <a:pt x="217934" y="278660"/>
                  </a:cubicBezTo>
                  <a:cubicBezTo>
                    <a:pt x="159197" y="313585"/>
                    <a:pt x="82996" y="362798"/>
                    <a:pt x="46484" y="402485"/>
                  </a:cubicBezTo>
                  <a:cubicBezTo>
                    <a:pt x="9972" y="442172"/>
                    <a:pt x="-8284" y="513611"/>
                    <a:pt x="3622" y="521548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 rot="17413780">
              <a:off x="2017852" y="2503647"/>
              <a:ext cx="1776651" cy="561121"/>
            </a:xfrm>
            <a:custGeom>
              <a:avLst/>
              <a:gdLst>
                <a:gd name="connsiteX0" fmla="*/ 3622 w 1667881"/>
                <a:gd name="connsiteY0" fmla="*/ 521548 h 522414"/>
                <a:gd name="connsiteX1" fmla="*/ 117922 w 1667881"/>
                <a:gd name="connsiteY1" fmla="*/ 450110 h 522414"/>
                <a:gd name="connsiteX2" fmla="*/ 379859 w 1667881"/>
                <a:gd name="connsiteY2" fmla="*/ 335810 h 522414"/>
                <a:gd name="connsiteX3" fmla="*/ 603697 w 1667881"/>
                <a:gd name="connsiteY3" fmla="*/ 283423 h 522414"/>
                <a:gd name="connsiteX4" fmla="*/ 808484 w 1667881"/>
                <a:gd name="connsiteY4" fmla="*/ 250085 h 522414"/>
                <a:gd name="connsiteX5" fmla="*/ 1070422 w 1667881"/>
                <a:gd name="connsiteY5" fmla="*/ 259610 h 522414"/>
                <a:gd name="connsiteX6" fmla="*/ 1275209 w 1667881"/>
                <a:gd name="connsiteY6" fmla="*/ 292948 h 522414"/>
                <a:gd name="connsiteX7" fmla="*/ 1451422 w 1667881"/>
                <a:gd name="connsiteY7" fmla="*/ 345335 h 522414"/>
                <a:gd name="connsiteX8" fmla="*/ 1665734 w 1667881"/>
                <a:gd name="connsiteY8" fmla="*/ 435823 h 522414"/>
                <a:gd name="connsiteX9" fmla="*/ 1546672 w 1667881"/>
                <a:gd name="connsiteY9" fmla="*/ 307235 h 522414"/>
                <a:gd name="connsiteX10" fmla="*/ 1308547 w 1667881"/>
                <a:gd name="connsiteY10" fmla="*/ 169123 h 522414"/>
                <a:gd name="connsiteX11" fmla="*/ 918022 w 1667881"/>
                <a:gd name="connsiteY11" fmla="*/ 16723 h 522414"/>
                <a:gd name="connsiteX12" fmla="*/ 879922 w 1667881"/>
                <a:gd name="connsiteY12" fmla="*/ 11960 h 522414"/>
                <a:gd name="connsiteX13" fmla="*/ 637034 w 1667881"/>
                <a:gd name="connsiteY13" fmla="*/ 88160 h 522414"/>
                <a:gd name="connsiteX14" fmla="*/ 398909 w 1667881"/>
                <a:gd name="connsiteY14" fmla="*/ 192935 h 522414"/>
                <a:gd name="connsiteX15" fmla="*/ 217934 w 1667881"/>
                <a:gd name="connsiteY15" fmla="*/ 278660 h 522414"/>
                <a:gd name="connsiteX16" fmla="*/ 46484 w 1667881"/>
                <a:gd name="connsiteY16" fmla="*/ 402485 h 522414"/>
                <a:gd name="connsiteX17" fmla="*/ 3622 w 1667881"/>
                <a:gd name="connsiteY17" fmla="*/ 521548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7881" h="522414">
                  <a:moveTo>
                    <a:pt x="3622" y="521548"/>
                  </a:moveTo>
                  <a:cubicBezTo>
                    <a:pt x="15528" y="529485"/>
                    <a:pt x="55216" y="481066"/>
                    <a:pt x="117922" y="450110"/>
                  </a:cubicBezTo>
                  <a:cubicBezTo>
                    <a:pt x="180628" y="419154"/>
                    <a:pt x="298897" y="363591"/>
                    <a:pt x="379859" y="335810"/>
                  </a:cubicBezTo>
                  <a:cubicBezTo>
                    <a:pt x="460822" y="308029"/>
                    <a:pt x="532260" y="297710"/>
                    <a:pt x="603697" y="283423"/>
                  </a:cubicBezTo>
                  <a:cubicBezTo>
                    <a:pt x="675135" y="269135"/>
                    <a:pt x="730697" y="254054"/>
                    <a:pt x="808484" y="250085"/>
                  </a:cubicBezTo>
                  <a:cubicBezTo>
                    <a:pt x="886271" y="246116"/>
                    <a:pt x="992635" y="252466"/>
                    <a:pt x="1070422" y="259610"/>
                  </a:cubicBezTo>
                  <a:cubicBezTo>
                    <a:pt x="1148210" y="266754"/>
                    <a:pt x="1211709" y="278660"/>
                    <a:pt x="1275209" y="292948"/>
                  </a:cubicBezTo>
                  <a:cubicBezTo>
                    <a:pt x="1338709" y="307235"/>
                    <a:pt x="1386335" y="321523"/>
                    <a:pt x="1451422" y="345335"/>
                  </a:cubicBezTo>
                  <a:cubicBezTo>
                    <a:pt x="1516509" y="369147"/>
                    <a:pt x="1649859" y="442173"/>
                    <a:pt x="1665734" y="435823"/>
                  </a:cubicBezTo>
                  <a:cubicBezTo>
                    <a:pt x="1681609" y="429473"/>
                    <a:pt x="1606203" y="351685"/>
                    <a:pt x="1546672" y="307235"/>
                  </a:cubicBezTo>
                  <a:cubicBezTo>
                    <a:pt x="1487141" y="262785"/>
                    <a:pt x="1413322" y="217542"/>
                    <a:pt x="1308547" y="169123"/>
                  </a:cubicBezTo>
                  <a:cubicBezTo>
                    <a:pt x="1203772" y="120704"/>
                    <a:pt x="989459" y="42917"/>
                    <a:pt x="918022" y="16723"/>
                  </a:cubicBezTo>
                  <a:cubicBezTo>
                    <a:pt x="846585" y="-9471"/>
                    <a:pt x="926753" y="54"/>
                    <a:pt x="879922" y="11960"/>
                  </a:cubicBezTo>
                  <a:cubicBezTo>
                    <a:pt x="833091" y="23866"/>
                    <a:pt x="717203" y="57998"/>
                    <a:pt x="637034" y="88160"/>
                  </a:cubicBezTo>
                  <a:cubicBezTo>
                    <a:pt x="556865" y="118322"/>
                    <a:pt x="468759" y="161185"/>
                    <a:pt x="398909" y="192935"/>
                  </a:cubicBezTo>
                  <a:cubicBezTo>
                    <a:pt x="329059" y="224685"/>
                    <a:pt x="276672" y="243735"/>
                    <a:pt x="217934" y="278660"/>
                  </a:cubicBezTo>
                  <a:cubicBezTo>
                    <a:pt x="159197" y="313585"/>
                    <a:pt x="82996" y="362798"/>
                    <a:pt x="46484" y="402485"/>
                  </a:cubicBezTo>
                  <a:cubicBezTo>
                    <a:pt x="9972" y="442172"/>
                    <a:pt x="-8284" y="513611"/>
                    <a:pt x="3622" y="521548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 rot="13058952">
              <a:off x="2655898" y="4342866"/>
              <a:ext cx="1805207" cy="622471"/>
            </a:xfrm>
            <a:custGeom>
              <a:avLst/>
              <a:gdLst>
                <a:gd name="connsiteX0" fmla="*/ 3622 w 1667881"/>
                <a:gd name="connsiteY0" fmla="*/ 521548 h 522414"/>
                <a:gd name="connsiteX1" fmla="*/ 117922 w 1667881"/>
                <a:gd name="connsiteY1" fmla="*/ 450110 h 522414"/>
                <a:gd name="connsiteX2" fmla="*/ 379859 w 1667881"/>
                <a:gd name="connsiteY2" fmla="*/ 335810 h 522414"/>
                <a:gd name="connsiteX3" fmla="*/ 603697 w 1667881"/>
                <a:gd name="connsiteY3" fmla="*/ 283423 h 522414"/>
                <a:gd name="connsiteX4" fmla="*/ 808484 w 1667881"/>
                <a:gd name="connsiteY4" fmla="*/ 250085 h 522414"/>
                <a:gd name="connsiteX5" fmla="*/ 1070422 w 1667881"/>
                <a:gd name="connsiteY5" fmla="*/ 259610 h 522414"/>
                <a:gd name="connsiteX6" fmla="*/ 1275209 w 1667881"/>
                <a:gd name="connsiteY6" fmla="*/ 292948 h 522414"/>
                <a:gd name="connsiteX7" fmla="*/ 1451422 w 1667881"/>
                <a:gd name="connsiteY7" fmla="*/ 345335 h 522414"/>
                <a:gd name="connsiteX8" fmla="*/ 1665734 w 1667881"/>
                <a:gd name="connsiteY8" fmla="*/ 435823 h 522414"/>
                <a:gd name="connsiteX9" fmla="*/ 1546672 w 1667881"/>
                <a:gd name="connsiteY9" fmla="*/ 307235 h 522414"/>
                <a:gd name="connsiteX10" fmla="*/ 1308547 w 1667881"/>
                <a:gd name="connsiteY10" fmla="*/ 169123 h 522414"/>
                <a:gd name="connsiteX11" fmla="*/ 918022 w 1667881"/>
                <a:gd name="connsiteY11" fmla="*/ 16723 h 522414"/>
                <a:gd name="connsiteX12" fmla="*/ 879922 w 1667881"/>
                <a:gd name="connsiteY12" fmla="*/ 11960 h 522414"/>
                <a:gd name="connsiteX13" fmla="*/ 637034 w 1667881"/>
                <a:gd name="connsiteY13" fmla="*/ 88160 h 522414"/>
                <a:gd name="connsiteX14" fmla="*/ 398909 w 1667881"/>
                <a:gd name="connsiteY14" fmla="*/ 192935 h 522414"/>
                <a:gd name="connsiteX15" fmla="*/ 217934 w 1667881"/>
                <a:gd name="connsiteY15" fmla="*/ 278660 h 522414"/>
                <a:gd name="connsiteX16" fmla="*/ 46484 w 1667881"/>
                <a:gd name="connsiteY16" fmla="*/ 402485 h 522414"/>
                <a:gd name="connsiteX17" fmla="*/ 3622 w 1667881"/>
                <a:gd name="connsiteY17" fmla="*/ 521548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7881" h="522414">
                  <a:moveTo>
                    <a:pt x="3622" y="521548"/>
                  </a:moveTo>
                  <a:cubicBezTo>
                    <a:pt x="15528" y="529485"/>
                    <a:pt x="55216" y="481066"/>
                    <a:pt x="117922" y="450110"/>
                  </a:cubicBezTo>
                  <a:cubicBezTo>
                    <a:pt x="180628" y="419154"/>
                    <a:pt x="298897" y="363591"/>
                    <a:pt x="379859" y="335810"/>
                  </a:cubicBezTo>
                  <a:cubicBezTo>
                    <a:pt x="460822" y="308029"/>
                    <a:pt x="532260" y="297710"/>
                    <a:pt x="603697" y="283423"/>
                  </a:cubicBezTo>
                  <a:cubicBezTo>
                    <a:pt x="675135" y="269135"/>
                    <a:pt x="730697" y="254054"/>
                    <a:pt x="808484" y="250085"/>
                  </a:cubicBezTo>
                  <a:cubicBezTo>
                    <a:pt x="886271" y="246116"/>
                    <a:pt x="992635" y="252466"/>
                    <a:pt x="1070422" y="259610"/>
                  </a:cubicBezTo>
                  <a:cubicBezTo>
                    <a:pt x="1148210" y="266754"/>
                    <a:pt x="1211709" y="278660"/>
                    <a:pt x="1275209" y="292948"/>
                  </a:cubicBezTo>
                  <a:cubicBezTo>
                    <a:pt x="1338709" y="307235"/>
                    <a:pt x="1386335" y="321523"/>
                    <a:pt x="1451422" y="345335"/>
                  </a:cubicBezTo>
                  <a:cubicBezTo>
                    <a:pt x="1516509" y="369147"/>
                    <a:pt x="1649859" y="442173"/>
                    <a:pt x="1665734" y="435823"/>
                  </a:cubicBezTo>
                  <a:cubicBezTo>
                    <a:pt x="1681609" y="429473"/>
                    <a:pt x="1606203" y="351685"/>
                    <a:pt x="1546672" y="307235"/>
                  </a:cubicBezTo>
                  <a:cubicBezTo>
                    <a:pt x="1487141" y="262785"/>
                    <a:pt x="1413322" y="217542"/>
                    <a:pt x="1308547" y="169123"/>
                  </a:cubicBezTo>
                  <a:cubicBezTo>
                    <a:pt x="1203772" y="120704"/>
                    <a:pt x="989459" y="42917"/>
                    <a:pt x="918022" y="16723"/>
                  </a:cubicBezTo>
                  <a:cubicBezTo>
                    <a:pt x="846585" y="-9471"/>
                    <a:pt x="926753" y="54"/>
                    <a:pt x="879922" y="11960"/>
                  </a:cubicBezTo>
                  <a:cubicBezTo>
                    <a:pt x="833091" y="23866"/>
                    <a:pt x="717203" y="57998"/>
                    <a:pt x="637034" y="88160"/>
                  </a:cubicBezTo>
                  <a:cubicBezTo>
                    <a:pt x="556865" y="118322"/>
                    <a:pt x="468759" y="161185"/>
                    <a:pt x="398909" y="192935"/>
                  </a:cubicBezTo>
                  <a:cubicBezTo>
                    <a:pt x="329059" y="224685"/>
                    <a:pt x="276672" y="243735"/>
                    <a:pt x="217934" y="278660"/>
                  </a:cubicBezTo>
                  <a:cubicBezTo>
                    <a:pt x="159197" y="313585"/>
                    <a:pt x="82996" y="362798"/>
                    <a:pt x="46484" y="402485"/>
                  </a:cubicBezTo>
                  <a:cubicBezTo>
                    <a:pt x="9972" y="442172"/>
                    <a:pt x="-8284" y="513611"/>
                    <a:pt x="3622" y="521548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Oval 38"/>
          <p:cNvSpPr/>
          <p:nvPr/>
        </p:nvSpPr>
        <p:spPr>
          <a:xfrm>
            <a:off x="5869905" y="782258"/>
            <a:ext cx="257577" cy="257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3894070">
            <a:off x="4943462" y="1907088"/>
            <a:ext cx="196215" cy="174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16200000">
            <a:off x="5988700" y="4752650"/>
            <a:ext cx="225127" cy="189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41"/>
          <p:cNvGrpSpPr/>
          <p:nvPr/>
        </p:nvGrpSpPr>
        <p:grpSpPr>
          <a:xfrm>
            <a:off x="4329447" y="1710614"/>
            <a:ext cx="3423935" cy="3347451"/>
            <a:chOff x="2805446" y="1710613"/>
            <a:chExt cx="3423935" cy="3347451"/>
          </a:xfrm>
        </p:grpSpPr>
        <p:sp>
          <p:nvSpPr>
            <p:cNvPr id="43" name="Freeform 42"/>
            <p:cNvSpPr/>
            <p:nvPr/>
          </p:nvSpPr>
          <p:spPr>
            <a:xfrm>
              <a:off x="3362128" y="1816615"/>
              <a:ext cx="219272" cy="193160"/>
            </a:xfrm>
            <a:custGeom>
              <a:avLst/>
              <a:gdLst>
                <a:gd name="connsiteX0" fmla="*/ 19247 w 219272"/>
                <a:gd name="connsiteY0" fmla="*/ 193160 h 193160"/>
                <a:gd name="connsiteX1" fmla="*/ 19247 w 219272"/>
                <a:gd name="connsiteY1" fmla="*/ 12185 h 193160"/>
                <a:gd name="connsiteX2" fmla="*/ 219272 w 219272"/>
                <a:gd name="connsiteY2" fmla="*/ 31235 h 1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272" h="193160">
                  <a:moveTo>
                    <a:pt x="19247" y="193160"/>
                  </a:moveTo>
                  <a:cubicBezTo>
                    <a:pt x="2578" y="116166"/>
                    <a:pt x="-14091" y="39172"/>
                    <a:pt x="19247" y="12185"/>
                  </a:cubicBezTo>
                  <a:cubicBezTo>
                    <a:pt x="52585" y="-14803"/>
                    <a:pt x="135928" y="8216"/>
                    <a:pt x="219272" y="31235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457700" y="4924425"/>
              <a:ext cx="219075" cy="133639"/>
            </a:xfrm>
            <a:custGeom>
              <a:avLst/>
              <a:gdLst>
                <a:gd name="connsiteX0" fmla="*/ 0 w 219075"/>
                <a:gd name="connsiteY0" fmla="*/ 28575 h 133639"/>
                <a:gd name="connsiteX1" fmla="*/ 152400 w 219075"/>
                <a:gd name="connsiteY1" fmla="*/ 133350 h 133639"/>
                <a:gd name="connsiteX2" fmla="*/ 219075 w 219075"/>
                <a:gd name="connsiteY2" fmla="*/ 0 h 13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133639">
                  <a:moveTo>
                    <a:pt x="0" y="28575"/>
                  </a:moveTo>
                  <a:cubicBezTo>
                    <a:pt x="57944" y="83344"/>
                    <a:pt x="115888" y="138113"/>
                    <a:pt x="152400" y="133350"/>
                  </a:cubicBezTo>
                  <a:cubicBezTo>
                    <a:pt x="188913" y="128588"/>
                    <a:pt x="203994" y="64294"/>
                    <a:pt x="219075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805446" y="3705225"/>
              <a:ext cx="166354" cy="257175"/>
            </a:xfrm>
            <a:custGeom>
              <a:avLst/>
              <a:gdLst>
                <a:gd name="connsiteX0" fmla="*/ 166354 w 166354"/>
                <a:gd name="connsiteY0" fmla="*/ 257175 h 257175"/>
                <a:gd name="connsiteX1" fmla="*/ 4429 w 166354"/>
                <a:gd name="connsiteY1" fmla="*/ 200025 h 257175"/>
                <a:gd name="connsiteX2" fmla="*/ 61579 w 166354"/>
                <a:gd name="connsiteY2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54" h="257175">
                  <a:moveTo>
                    <a:pt x="166354" y="257175"/>
                  </a:moveTo>
                  <a:cubicBezTo>
                    <a:pt x="94122" y="250031"/>
                    <a:pt x="21891" y="242887"/>
                    <a:pt x="4429" y="200025"/>
                  </a:cubicBezTo>
                  <a:cubicBezTo>
                    <a:pt x="-13033" y="157163"/>
                    <a:pt x="24273" y="78581"/>
                    <a:pt x="61579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6105525" y="3467100"/>
              <a:ext cx="123856" cy="219075"/>
            </a:xfrm>
            <a:custGeom>
              <a:avLst/>
              <a:gdLst>
                <a:gd name="connsiteX0" fmla="*/ 9525 w 123856"/>
                <a:gd name="connsiteY0" fmla="*/ 219075 h 219075"/>
                <a:gd name="connsiteX1" fmla="*/ 123825 w 123856"/>
                <a:gd name="connsiteY1" fmla="*/ 95250 h 219075"/>
                <a:gd name="connsiteX2" fmla="*/ 0 w 123856"/>
                <a:gd name="connsiteY2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56" h="219075">
                  <a:moveTo>
                    <a:pt x="9525" y="219075"/>
                  </a:moveTo>
                  <a:cubicBezTo>
                    <a:pt x="67468" y="175418"/>
                    <a:pt x="125412" y="131762"/>
                    <a:pt x="123825" y="95250"/>
                  </a:cubicBezTo>
                  <a:cubicBezTo>
                    <a:pt x="122238" y="58738"/>
                    <a:pt x="61119" y="29369"/>
                    <a:pt x="0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212387" y="1710613"/>
              <a:ext cx="235913" cy="156287"/>
            </a:xfrm>
            <a:custGeom>
              <a:avLst/>
              <a:gdLst>
                <a:gd name="connsiteX0" fmla="*/ 235913 w 235913"/>
                <a:gd name="connsiteY0" fmla="*/ 156287 h 156287"/>
                <a:gd name="connsiteX1" fmla="*/ 159713 w 235913"/>
                <a:gd name="connsiteY1" fmla="*/ 3887 h 156287"/>
                <a:gd name="connsiteX2" fmla="*/ 7313 w 235913"/>
                <a:gd name="connsiteY2" fmla="*/ 41987 h 156287"/>
                <a:gd name="connsiteX3" fmla="*/ 26363 w 235913"/>
                <a:gd name="connsiteY3" fmla="*/ 3887 h 156287"/>
                <a:gd name="connsiteX4" fmla="*/ 45413 w 235913"/>
                <a:gd name="connsiteY4" fmla="*/ 41987 h 15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913" h="156287">
                  <a:moveTo>
                    <a:pt x="235913" y="156287"/>
                  </a:moveTo>
                  <a:cubicBezTo>
                    <a:pt x="216863" y="89612"/>
                    <a:pt x="197813" y="22937"/>
                    <a:pt x="159713" y="3887"/>
                  </a:cubicBezTo>
                  <a:cubicBezTo>
                    <a:pt x="121613" y="-15163"/>
                    <a:pt x="29538" y="41987"/>
                    <a:pt x="7313" y="41987"/>
                  </a:cubicBezTo>
                  <a:cubicBezTo>
                    <a:pt x="-14912" y="41987"/>
                    <a:pt x="20013" y="3887"/>
                    <a:pt x="26363" y="3887"/>
                  </a:cubicBezTo>
                  <a:cubicBezTo>
                    <a:pt x="32713" y="3887"/>
                    <a:pt x="39063" y="22937"/>
                    <a:pt x="45413" y="41987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Freeform 60"/>
          <p:cNvSpPr/>
          <p:nvPr/>
        </p:nvSpPr>
        <p:spPr>
          <a:xfrm>
            <a:off x="4591050" y="1865872"/>
            <a:ext cx="1492250" cy="972579"/>
          </a:xfrm>
          <a:custGeom>
            <a:avLst/>
            <a:gdLst>
              <a:gd name="connsiteX0" fmla="*/ 0 w 1492250"/>
              <a:gd name="connsiteY0" fmla="*/ 972579 h 972579"/>
              <a:gd name="connsiteX1" fmla="*/ 120650 w 1492250"/>
              <a:gd name="connsiteY1" fmla="*/ 858279 h 972579"/>
              <a:gd name="connsiteX2" fmla="*/ 222250 w 1492250"/>
              <a:gd name="connsiteY2" fmla="*/ 648729 h 972579"/>
              <a:gd name="connsiteX3" fmla="*/ 425450 w 1492250"/>
              <a:gd name="connsiteY3" fmla="*/ 426479 h 972579"/>
              <a:gd name="connsiteX4" fmla="*/ 635000 w 1492250"/>
              <a:gd name="connsiteY4" fmla="*/ 235979 h 972579"/>
              <a:gd name="connsiteX5" fmla="*/ 914400 w 1492250"/>
              <a:gd name="connsiteY5" fmla="*/ 89929 h 972579"/>
              <a:gd name="connsiteX6" fmla="*/ 1250950 w 1492250"/>
              <a:gd name="connsiteY6" fmla="*/ 1029 h 972579"/>
              <a:gd name="connsiteX7" fmla="*/ 1492250 w 1492250"/>
              <a:gd name="connsiteY7" fmla="*/ 39129 h 972579"/>
              <a:gd name="connsiteX8" fmla="*/ 1492250 w 1492250"/>
              <a:gd name="connsiteY8" fmla="*/ 39129 h 97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2250" h="972579">
                <a:moveTo>
                  <a:pt x="0" y="972579"/>
                </a:moveTo>
                <a:cubicBezTo>
                  <a:pt x="41804" y="942416"/>
                  <a:pt x="83608" y="912254"/>
                  <a:pt x="120650" y="858279"/>
                </a:cubicBezTo>
                <a:cubicBezTo>
                  <a:pt x="157692" y="804304"/>
                  <a:pt x="171450" y="720696"/>
                  <a:pt x="222250" y="648729"/>
                </a:cubicBezTo>
                <a:cubicBezTo>
                  <a:pt x="273050" y="576762"/>
                  <a:pt x="356658" y="495271"/>
                  <a:pt x="425450" y="426479"/>
                </a:cubicBezTo>
                <a:cubicBezTo>
                  <a:pt x="494242" y="357687"/>
                  <a:pt x="553508" y="292071"/>
                  <a:pt x="635000" y="235979"/>
                </a:cubicBezTo>
                <a:cubicBezTo>
                  <a:pt x="716492" y="179887"/>
                  <a:pt x="811742" y="129087"/>
                  <a:pt x="914400" y="89929"/>
                </a:cubicBezTo>
                <a:cubicBezTo>
                  <a:pt x="1017058" y="50771"/>
                  <a:pt x="1154642" y="9496"/>
                  <a:pt x="1250950" y="1029"/>
                </a:cubicBezTo>
                <a:cubicBezTo>
                  <a:pt x="1347258" y="-7438"/>
                  <a:pt x="1492250" y="39129"/>
                  <a:pt x="1492250" y="39129"/>
                </a:cubicBezTo>
                <a:lnTo>
                  <a:pt x="1492250" y="39129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4602616" y="2830744"/>
            <a:ext cx="650104" cy="1692996"/>
          </a:xfrm>
          <a:custGeom>
            <a:avLst/>
            <a:gdLst>
              <a:gd name="connsiteX0" fmla="*/ 581524 w 581524"/>
              <a:gd name="connsiteY0" fmla="*/ 1691640 h 1691640"/>
              <a:gd name="connsiteX1" fmla="*/ 528184 w 581524"/>
              <a:gd name="connsiteY1" fmla="*/ 1554480 h 1691640"/>
              <a:gd name="connsiteX2" fmla="*/ 383404 w 581524"/>
              <a:gd name="connsiteY2" fmla="*/ 1417320 h 1691640"/>
              <a:gd name="connsiteX3" fmla="*/ 261484 w 581524"/>
              <a:gd name="connsiteY3" fmla="*/ 1257300 h 1691640"/>
              <a:gd name="connsiteX4" fmla="*/ 147184 w 581524"/>
              <a:gd name="connsiteY4" fmla="*/ 1089660 h 1691640"/>
              <a:gd name="connsiteX5" fmla="*/ 70984 w 581524"/>
              <a:gd name="connsiteY5" fmla="*/ 861060 h 1691640"/>
              <a:gd name="connsiteX6" fmla="*/ 17644 w 581524"/>
              <a:gd name="connsiteY6" fmla="*/ 632460 h 1691640"/>
              <a:gd name="connsiteX7" fmla="*/ 2404 w 581524"/>
              <a:gd name="connsiteY7" fmla="*/ 449580 h 1691640"/>
              <a:gd name="connsiteX8" fmla="*/ 2404 w 581524"/>
              <a:gd name="connsiteY8" fmla="*/ 259080 h 1691640"/>
              <a:gd name="connsiteX9" fmla="*/ 25264 w 581524"/>
              <a:gd name="connsiteY9" fmla="*/ 129540 h 1691640"/>
              <a:gd name="connsiteX10" fmla="*/ 101464 w 581524"/>
              <a:gd name="connsiteY10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1524" h="1691640">
                <a:moveTo>
                  <a:pt x="581524" y="1691640"/>
                </a:moveTo>
                <a:cubicBezTo>
                  <a:pt x="571364" y="1645920"/>
                  <a:pt x="561204" y="1600200"/>
                  <a:pt x="528184" y="1554480"/>
                </a:cubicBezTo>
                <a:cubicBezTo>
                  <a:pt x="495164" y="1508760"/>
                  <a:pt x="427854" y="1466850"/>
                  <a:pt x="383404" y="1417320"/>
                </a:cubicBezTo>
                <a:cubicBezTo>
                  <a:pt x="338954" y="1367790"/>
                  <a:pt x="300854" y="1311910"/>
                  <a:pt x="261484" y="1257300"/>
                </a:cubicBezTo>
                <a:cubicBezTo>
                  <a:pt x="222114" y="1202690"/>
                  <a:pt x="178934" y="1155700"/>
                  <a:pt x="147184" y="1089660"/>
                </a:cubicBezTo>
                <a:cubicBezTo>
                  <a:pt x="115434" y="1023620"/>
                  <a:pt x="92574" y="937260"/>
                  <a:pt x="70984" y="861060"/>
                </a:cubicBezTo>
                <a:cubicBezTo>
                  <a:pt x="49394" y="784860"/>
                  <a:pt x="29074" y="701040"/>
                  <a:pt x="17644" y="632460"/>
                </a:cubicBezTo>
                <a:cubicBezTo>
                  <a:pt x="6214" y="563880"/>
                  <a:pt x="4944" y="511810"/>
                  <a:pt x="2404" y="449580"/>
                </a:cubicBezTo>
                <a:cubicBezTo>
                  <a:pt x="-136" y="387350"/>
                  <a:pt x="-1406" y="312420"/>
                  <a:pt x="2404" y="259080"/>
                </a:cubicBezTo>
                <a:cubicBezTo>
                  <a:pt x="6214" y="205740"/>
                  <a:pt x="8754" y="172720"/>
                  <a:pt x="25264" y="129540"/>
                </a:cubicBezTo>
                <a:cubicBezTo>
                  <a:pt x="41774" y="86360"/>
                  <a:pt x="71619" y="43180"/>
                  <a:pt x="101464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5265420" y="4305300"/>
            <a:ext cx="1790700" cy="366498"/>
          </a:xfrm>
          <a:custGeom>
            <a:avLst/>
            <a:gdLst>
              <a:gd name="connsiteX0" fmla="*/ 1790700 w 1790700"/>
              <a:gd name="connsiteY0" fmla="*/ 0 h 366498"/>
              <a:gd name="connsiteX1" fmla="*/ 1600200 w 1790700"/>
              <a:gd name="connsiteY1" fmla="*/ 60960 h 366498"/>
              <a:gd name="connsiteX2" fmla="*/ 1440180 w 1790700"/>
              <a:gd name="connsiteY2" fmla="*/ 175260 h 366498"/>
              <a:gd name="connsiteX3" fmla="*/ 1234440 w 1790700"/>
              <a:gd name="connsiteY3" fmla="*/ 274320 h 366498"/>
              <a:gd name="connsiteX4" fmla="*/ 922020 w 1790700"/>
              <a:gd name="connsiteY4" fmla="*/ 342900 h 366498"/>
              <a:gd name="connsiteX5" fmla="*/ 670560 w 1790700"/>
              <a:gd name="connsiteY5" fmla="*/ 365760 h 366498"/>
              <a:gd name="connsiteX6" fmla="*/ 449580 w 1790700"/>
              <a:gd name="connsiteY6" fmla="*/ 320040 h 366498"/>
              <a:gd name="connsiteX7" fmla="*/ 190500 w 1790700"/>
              <a:gd name="connsiteY7" fmla="*/ 243840 h 366498"/>
              <a:gd name="connsiteX8" fmla="*/ 68580 w 1790700"/>
              <a:gd name="connsiteY8" fmla="*/ 190500 h 366498"/>
              <a:gd name="connsiteX9" fmla="*/ 0 w 1790700"/>
              <a:gd name="connsiteY9" fmla="*/ 99060 h 36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0700" h="366498">
                <a:moveTo>
                  <a:pt x="1790700" y="0"/>
                </a:moveTo>
                <a:cubicBezTo>
                  <a:pt x="1724660" y="15875"/>
                  <a:pt x="1658620" y="31750"/>
                  <a:pt x="1600200" y="60960"/>
                </a:cubicBezTo>
                <a:cubicBezTo>
                  <a:pt x="1541780" y="90170"/>
                  <a:pt x="1501140" y="139700"/>
                  <a:pt x="1440180" y="175260"/>
                </a:cubicBezTo>
                <a:cubicBezTo>
                  <a:pt x="1379220" y="210820"/>
                  <a:pt x="1320800" y="246380"/>
                  <a:pt x="1234440" y="274320"/>
                </a:cubicBezTo>
                <a:cubicBezTo>
                  <a:pt x="1148080" y="302260"/>
                  <a:pt x="1016000" y="327660"/>
                  <a:pt x="922020" y="342900"/>
                </a:cubicBezTo>
                <a:cubicBezTo>
                  <a:pt x="828040" y="358140"/>
                  <a:pt x="749300" y="369570"/>
                  <a:pt x="670560" y="365760"/>
                </a:cubicBezTo>
                <a:cubicBezTo>
                  <a:pt x="591820" y="361950"/>
                  <a:pt x="529590" y="340360"/>
                  <a:pt x="449580" y="320040"/>
                </a:cubicBezTo>
                <a:cubicBezTo>
                  <a:pt x="369570" y="299720"/>
                  <a:pt x="254000" y="265430"/>
                  <a:pt x="190500" y="243840"/>
                </a:cubicBezTo>
                <a:cubicBezTo>
                  <a:pt x="127000" y="222250"/>
                  <a:pt x="100330" y="214630"/>
                  <a:pt x="68580" y="190500"/>
                </a:cubicBezTo>
                <a:cubicBezTo>
                  <a:pt x="36830" y="166370"/>
                  <a:pt x="18415" y="132715"/>
                  <a:pt x="0" y="9906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6995161" y="2636520"/>
            <a:ext cx="413199" cy="1607820"/>
          </a:xfrm>
          <a:custGeom>
            <a:avLst/>
            <a:gdLst>
              <a:gd name="connsiteX0" fmla="*/ 358140 w 413199"/>
              <a:gd name="connsiteY0" fmla="*/ 0 h 1607820"/>
              <a:gd name="connsiteX1" fmla="*/ 342900 w 413199"/>
              <a:gd name="connsiteY1" fmla="*/ 190500 h 1607820"/>
              <a:gd name="connsiteX2" fmla="*/ 403860 w 413199"/>
              <a:gd name="connsiteY2" fmla="*/ 411480 h 1607820"/>
              <a:gd name="connsiteX3" fmla="*/ 411480 w 413199"/>
              <a:gd name="connsiteY3" fmla="*/ 685800 h 1607820"/>
              <a:gd name="connsiteX4" fmla="*/ 388620 w 413199"/>
              <a:gd name="connsiteY4" fmla="*/ 899160 h 1607820"/>
              <a:gd name="connsiteX5" fmla="*/ 320040 w 413199"/>
              <a:gd name="connsiteY5" fmla="*/ 1097280 h 1607820"/>
              <a:gd name="connsiteX6" fmla="*/ 236220 w 413199"/>
              <a:gd name="connsiteY6" fmla="*/ 1295400 h 1607820"/>
              <a:gd name="connsiteX7" fmla="*/ 144780 w 413199"/>
              <a:gd name="connsiteY7" fmla="*/ 1447800 h 1607820"/>
              <a:gd name="connsiteX8" fmla="*/ 0 w 413199"/>
              <a:gd name="connsiteY8" fmla="*/ 1607820 h 160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3199" h="1607820">
                <a:moveTo>
                  <a:pt x="358140" y="0"/>
                </a:moveTo>
                <a:cubicBezTo>
                  <a:pt x="346710" y="60960"/>
                  <a:pt x="335280" y="121920"/>
                  <a:pt x="342900" y="190500"/>
                </a:cubicBezTo>
                <a:cubicBezTo>
                  <a:pt x="350520" y="259080"/>
                  <a:pt x="392430" y="328930"/>
                  <a:pt x="403860" y="411480"/>
                </a:cubicBezTo>
                <a:cubicBezTo>
                  <a:pt x="415290" y="494030"/>
                  <a:pt x="414020" y="604520"/>
                  <a:pt x="411480" y="685800"/>
                </a:cubicBezTo>
                <a:cubicBezTo>
                  <a:pt x="408940" y="767080"/>
                  <a:pt x="403860" y="830580"/>
                  <a:pt x="388620" y="899160"/>
                </a:cubicBezTo>
                <a:cubicBezTo>
                  <a:pt x="373380" y="967740"/>
                  <a:pt x="345440" y="1031240"/>
                  <a:pt x="320040" y="1097280"/>
                </a:cubicBezTo>
                <a:cubicBezTo>
                  <a:pt x="294640" y="1163320"/>
                  <a:pt x="265430" y="1236980"/>
                  <a:pt x="236220" y="1295400"/>
                </a:cubicBezTo>
                <a:cubicBezTo>
                  <a:pt x="207010" y="1353820"/>
                  <a:pt x="184150" y="1395730"/>
                  <a:pt x="144780" y="1447800"/>
                </a:cubicBezTo>
                <a:cubicBezTo>
                  <a:pt x="105410" y="1499870"/>
                  <a:pt x="52705" y="1553845"/>
                  <a:pt x="0" y="160782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6050280" y="1767840"/>
            <a:ext cx="1219200" cy="929640"/>
          </a:xfrm>
          <a:custGeom>
            <a:avLst/>
            <a:gdLst>
              <a:gd name="connsiteX0" fmla="*/ 0 w 1219200"/>
              <a:gd name="connsiteY0" fmla="*/ 0 h 929640"/>
              <a:gd name="connsiteX1" fmla="*/ 83820 w 1219200"/>
              <a:gd name="connsiteY1" fmla="*/ 91440 h 929640"/>
              <a:gd name="connsiteX2" fmla="*/ 373380 w 1219200"/>
              <a:gd name="connsiteY2" fmla="*/ 167640 h 929640"/>
              <a:gd name="connsiteX3" fmla="*/ 541020 w 1219200"/>
              <a:gd name="connsiteY3" fmla="*/ 228600 h 929640"/>
              <a:gd name="connsiteX4" fmla="*/ 784860 w 1219200"/>
              <a:gd name="connsiteY4" fmla="*/ 358140 h 929640"/>
              <a:gd name="connsiteX5" fmla="*/ 937260 w 1219200"/>
              <a:gd name="connsiteY5" fmla="*/ 502920 h 929640"/>
              <a:gd name="connsiteX6" fmla="*/ 1158240 w 1219200"/>
              <a:gd name="connsiteY6" fmla="*/ 777240 h 929640"/>
              <a:gd name="connsiteX7" fmla="*/ 1219200 w 1219200"/>
              <a:gd name="connsiteY7" fmla="*/ 929640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" h="929640">
                <a:moveTo>
                  <a:pt x="0" y="0"/>
                </a:moveTo>
                <a:cubicBezTo>
                  <a:pt x="10795" y="31750"/>
                  <a:pt x="21590" y="63500"/>
                  <a:pt x="83820" y="91440"/>
                </a:cubicBezTo>
                <a:cubicBezTo>
                  <a:pt x="146050" y="119380"/>
                  <a:pt x="297180" y="144780"/>
                  <a:pt x="373380" y="167640"/>
                </a:cubicBezTo>
                <a:cubicBezTo>
                  <a:pt x="449580" y="190500"/>
                  <a:pt x="472440" y="196850"/>
                  <a:pt x="541020" y="228600"/>
                </a:cubicBezTo>
                <a:cubicBezTo>
                  <a:pt x="609600" y="260350"/>
                  <a:pt x="718820" y="312420"/>
                  <a:pt x="784860" y="358140"/>
                </a:cubicBezTo>
                <a:cubicBezTo>
                  <a:pt x="850900" y="403860"/>
                  <a:pt x="875030" y="433070"/>
                  <a:pt x="937260" y="502920"/>
                </a:cubicBezTo>
                <a:cubicBezTo>
                  <a:pt x="999490" y="572770"/>
                  <a:pt x="1111250" y="706120"/>
                  <a:pt x="1158240" y="777240"/>
                </a:cubicBezTo>
                <a:cubicBezTo>
                  <a:pt x="1205230" y="848360"/>
                  <a:pt x="1212215" y="889000"/>
                  <a:pt x="1219200" y="92964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79"/>
          <p:cNvGrpSpPr/>
          <p:nvPr/>
        </p:nvGrpSpPr>
        <p:grpSpPr>
          <a:xfrm>
            <a:off x="4681972" y="2101851"/>
            <a:ext cx="2701809" cy="2555875"/>
            <a:chOff x="3157971" y="2101850"/>
            <a:chExt cx="2701809" cy="2555875"/>
          </a:xfrm>
        </p:grpSpPr>
        <p:cxnSp>
          <p:nvCxnSpPr>
            <p:cNvPr id="69" name="Straight Connector 68"/>
            <p:cNvCxnSpPr>
              <a:stCxn id="61" idx="4"/>
            </p:cNvCxnSpPr>
            <p:nvPr/>
          </p:nvCxnSpPr>
          <p:spPr>
            <a:xfrm>
              <a:off x="3702050" y="2101850"/>
              <a:ext cx="155575" cy="2508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6" idx="4"/>
            </p:cNvCxnSpPr>
            <p:nvPr/>
          </p:nvCxnSpPr>
          <p:spPr>
            <a:xfrm flipH="1">
              <a:off x="5182096" y="2125980"/>
              <a:ext cx="129044" cy="2684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65" idx="4"/>
            </p:cNvCxnSpPr>
            <p:nvPr/>
          </p:nvCxnSpPr>
          <p:spPr>
            <a:xfrm>
              <a:off x="5541530" y="3440430"/>
              <a:ext cx="318250" cy="952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" idx="4"/>
              <a:endCxn id="64" idx="5"/>
            </p:cNvCxnSpPr>
            <p:nvPr/>
          </p:nvCxnSpPr>
          <p:spPr>
            <a:xfrm>
              <a:off x="4493743" y="4335709"/>
              <a:ext cx="11582" cy="3220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endCxn id="63" idx="5"/>
            </p:cNvCxnSpPr>
            <p:nvPr/>
          </p:nvCxnSpPr>
          <p:spPr>
            <a:xfrm flipH="1">
              <a:off x="3157971" y="3576637"/>
              <a:ext cx="312517" cy="11585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03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936007" y="2172237"/>
            <a:ext cx="2163472" cy="21634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68712" y="2498501"/>
            <a:ext cx="1516308" cy="15163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88955" y="1193442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70002" y="2562897"/>
            <a:ext cx="361593" cy="279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78328" y="4764115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96524" y="4648209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1836" y="2394405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0274626">
            <a:off x="4314825" y="3716949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7409601">
            <a:off x="6743700" y="1707174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2013350">
            <a:off x="7553325" y="3431200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3686076" y="982664"/>
            <a:ext cx="4873992" cy="4698220"/>
            <a:chOff x="2162076" y="982664"/>
            <a:chExt cx="4873992" cy="4698220"/>
          </a:xfrm>
        </p:grpSpPr>
        <p:grpSp>
          <p:nvGrpSpPr>
            <p:cNvPr id="3" name="Group 14"/>
            <p:cNvGrpSpPr/>
            <p:nvPr/>
          </p:nvGrpSpPr>
          <p:grpSpPr>
            <a:xfrm>
              <a:off x="2589956" y="1169191"/>
              <a:ext cx="1786362" cy="1391129"/>
              <a:chOff x="2567096" y="1138711"/>
              <a:chExt cx="1786362" cy="1391129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4" name="Group 15"/>
            <p:cNvGrpSpPr/>
            <p:nvPr/>
          </p:nvGrpSpPr>
          <p:grpSpPr>
            <a:xfrm rot="4189490">
              <a:off x="4635903" y="1185589"/>
              <a:ext cx="1679213" cy="1273364"/>
              <a:chOff x="2567096" y="1138711"/>
              <a:chExt cx="1786362" cy="1391129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5" name="Group 16"/>
            <p:cNvGrpSpPr/>
            <p:nvPr/>
          </p:nvGrpSpPr>
          <p:grpSpPr>
            <a:xfrm rot="8382192">
              <a:off x="5285469" y="2976392"/>
              <a:ext cx="1750599" cy="1392894"/>
              <a:chOff x="2567096" y="1138711"/>
              <a:chExt cx="1786362" cy="1391129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6" name="Group 17"/>
            <p:cNvGrpSpPr/>
            <p:nvPr/>
          </p:nvGrpSpPr>
          <p:grpSpPr>
            <a:xfrm rot="12738204">
              <a:off x="3689217" y="4301616"/>
              <a:ext cx="1759214" cy="1379268"/>
              <a:chOff x="2567096" y="1138711"/>
              <a:chExt cx="1786362" cy="1391129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7" name="Group 18"/>
            <p:cNvGrpSpPr/>
            <p:nvPr/>
          </p:nvGrpSpPr>
          <p:grpSpPr>
            <a:xfrm rot="17170274">
              <a:off x="1950178" y="3160729"/>
              <a:ext cx="1792783" cy="1368987"/>
              <a:chOff x="2567096" y="1138711"/>
              <a:chExt cx="1786362" cy="1391129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grpSp>
        <p:nvGrpSpPr>
          <p:cNvPr id="18" name="Group 29"/>
          <p:cNvGrpSpPr/>
          <p:nvPr/>
        </p:nvGrpSpPr>
        <p:grpSpPr>
          <a:xfrm>
            <a:off x="4149617" y="1331065"/>
            <a:ext cx="3860382" cy="3634272"/>
            <a:chOff x="2625617" y="1331065"/>
            <a:chExt cx="3860382" cy="3634272"/>
          </a:xfrm>
        </p:grpSpPr>
        <p:sp>
          <p:nvSpPr>
            <p:cNvPr id="31" name="Freeform 30"/>
            <p:cNvSpPr/>
            <p:nvPr/>
          </p:nvSpPr>
          <p:spPr>
            <a:xfrm>
              <a:off x="3573016" y="1331065"/>
              <a:ext cx="1667881" cy="522414"/>
            </a:xfrm>
            <a:custGeom>
              <a:avLst/>
              <a:gdLst>
                <a:gd name="connsiteX0" fmla="*/ 3622 w 1667881"/>
                <a:gd name="connsiteY0" fmla="*/ 521548 h 522414"/>
                <a:gd name="connsiteX1" fmla="*/ 117922 w 1667881"/>
                <a:gd name="connsiteY1" fmla="*/ 450110 h 522414"/>
                <a:gd name="connsiteX2" fmla="*/ 379859 w 1667881"/>
                <a:gd name="connsiteY2" fmla="*/ 335810 h 522414"/>
                <a:gd name="connsiteX3" fmla="*/ 603697 w 1667881"/>
                <a:gd name="connsiteY3" fmla="*/ 283423 h 522414"/>
                <a:gd name="connsiteX4" fmla="*/ 808484 w 1667881"/>
                <a:gd name="connsiteY4" fmla="*/ 250085 h 522414"/>
                <a:gd name="connsiteX5" fmla="*/ 1070422 w 1667881"/>
                <a:gd name="connsiteY5" fmla="*/ 259610 h 522414"/>
                <a:gd name="connsiteX6" fmla="*/ 1275209 w 1667881"/>
                <a:gd name="connsiteY6" fmla="*/ 292948 h 522414"/>
                <a:gd name="connsiteX7" fmla="*/ 1451422 w 1667881"/>
                <a:gd name="connsiteY7" fmla="*/ 345335 h 522414"/>
                <a:gd name="connsiteX8" fmla="*/ 1665734 w 1667881"/>
                <a:gd name="connsiteY8" fmla="*/ 435823 h 522414"/>
                <a:gd name="connsiteX9" fmla="*/ 1546672 w 1667881"/>
                <a:gd name="connsiteY9" fmla="*/ 307235 h 522414"/>
                <a:gd name="connsiteX10" fmla="*/ 1308547 w 1667881"/>
                <a:gd name="connsiteY10" fmla="*/ 169123 h 522414"/>
                <a:gd name="connsiteX11" fmla="*/ 918022 w 1667881"/>
                <a:gd name="connsiteY11" fmla="*/ 16723 h 522414"/>
                <a:gd name="connsiteX12" fmla="*/ 879922 w 1667881"/>
                <a:gd name="connsiteY12" fmla="*/ 11960 h 522414"/>
                <a:gd name="connsiteX13" fmla="*/ 637034 w 1667881"/>
                <a:gd name="connsiteY13" fmla="*/ 88160 h 522414"/>
                <a:gd name="connsiteX14" fmla="*/ 398909 w 1667881"/>
                <a:gd name="connsiteY14" fmla="*/ 192935 h 522414"/>
                <a:gd name="connsiteX15" fmla="*/ 217934 w 1667881"/>
                <a:gd name="connsiteY15" fmla="*/ 278660 h 522414"/>
                <a:gd name="connsiteX16" fmla="*/ 46484 w 1667881"/>
                <a:gd name="connsiteY16" fmla="*/ 402485 h 522414"/>
                <a:gd name="connsiteX17" fmla="*/ 3622 w 1667881"/>
                <a:gd name="connsiteY17" fmla="*/ 521548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7881" h="522414">
                  <a:moveTo>
                    <a:pt x="3622" y="521548"/>
                  </a:moveTo>
                  <a:cubicBezTo>
                    <a:pt x="15528" y="529485"/>
                    <a:pt x="55216" y="481066"/>
                    <a:pt x="117922" y="450110"/>
                  </a:cubicBezTo>
                  <a:cubicBezTo>
                    <a:pt x="180628" y="419154"/>
                    <a:pt x="298897" y="363591"/>
                    <a:pt x="379859" y="335810"/>
                  </a:cubicBezTo>
                  <a:cubicBezTo>
                    <a:pt x="460822" y="308029"/>
                    <a:pt x="532260" y="297710"/>
                    <a:pt x="603697" y="283423"/>
                  </a:cubicBezTo>
                  <a:cubicBezTo>
                    <a:pt x="675135" y="269135"/>
                    <a:pt x="730697" y="254054"/>
                    <a:pt x="808484" y="250085"/>
                  </a:cubicBezTo>
                  <a:cubicBezTo>
                    <a:pt x="886271" y="246116"/>
                    <a:pt x="992635" y="252466"/>
                    <a:pt x="1070422" y="259610"/>
                  </a:cubicBezTo>
                  <a:cubicBezTo>
                    <a:pt x="1148210" y="266754"/>
                    <a:pt x="1211709" y="278660"/>
                    <a:pt x="1275209" y="292948"/>
                  </a:cubicBezTo>
                  <a:cubicBezTo>
                    <a:pt x="1338709" y="307235"/>
                    <a:pt x="1386335" y="321523"/>
                    <a:pt x="1451422" y="345335"/>
                  </a:cubicBezTo>
                  <a:cubicBezTo>
                    <a:pt x="1516509" y="369147"/>
                    <a:pt x="1649859" y="442173"/>
                    <a:pt x="1665734" y="435823"/>
                  </a:cubicBezTo>
                  <a:cubicBezTo>
                    <a:pt x="1681609" y="429473"/>
                    <a:pt x="1606203" y="351685"/>
                    <a:pt x="1546672" y="307235"/>
                  </a:cubicBezTo>
                  <a:cubicBezTo>
                    <a:pt x="1487141" y="262785"/>
                    <a:pt x="1413322" y="217542"/>
                    <a:pt x="1308547" y="169123"/>
                  </a:cubicBezTo>
                  <a:cubicBezTo>
                    <a:pt x="1203772" y="120704"/>
                    <a:pt x="989459" y="42917"/>
                    <a:pt x="918022" y="16723"/>
                  </a:cubicBezTo>
                  <a:cubicBezTo>
                    <a:pt x="846585" y="-9471"/>
                    <a:pt x="926753" y="54"/>
                    <a:pt x="879922" y="11960"/>
                  </a:cubicBezTo>
                  <a:cubicBezTo>
                    <a:pt x="833091" y="23866"/>
                    <a:pt x="717203" y="57998"/>
                    <a:pt x="637034" y="88160"/>
                  </a:cubicBezTo>
                  <a:cubicBezTo>
                    <a:pt x="556865" y="118322"/>
                    <a:pt x="468759" y="161185"/>
                    <a:pt x="398909" y="192935"/>
                  </a:cubicBezTo>
                  <a:cubicBezTo>
                    <a:pt x="329059" y="224685"/>
                    <a:pt x="276672" y="243735"/>
                    <a:pt x="217934" y="278660"/>
                  </a:cubicBezTo>
                  <a:cubicBezTo>
                    <a:pt x="159197" y="313585"/>
                    <a:pt x="82996" y="362798"/>
                    <a:pt x="46484" y="402485"/>
                  </a:cubicBezTo>
                  <a:cubicBezTo>
                    <a:pt x="9972" y="442172"/>
                    <a:pt x="-8284" y="513611"/>
                    <a:pt x="3622" y="521548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rot="4225406">
              <a:off x="5129076" y="2316055"/>
              <a:ext cx="1727549" cy="557737"/>
            </a:xfrm>
            <a:custGeom>
              <a:avLst/>
              <a:gdLst>
                <a:gd name="connsiteX0" fmla="*/ 3622 w 1667881"/>
                <a:gd name="connsiteY0" fmla="*/ 521548 h 522414"/>
                <a:gd name="connsiteX1" fmla="*/ 117922 w 1667881"/>
                <a:gd name="connsiteY1" fmla="*/ 450110 h 522414"/>
                <a:gd name="connsiteX2" fmla="*/ 379859 w 1667881"/>
                <a:gd name="connsiteY2" fmla="*/ 335810 h 522414"/>
                <a:gd name="connsiteX3" fmla="*/ 603697 w 1667881"/>
                <a:gd name="connsiteY3" fmla="*/ 283423 h 522414"/>
                <a:gd name="connsiteX4" fmla="*/ 808484 w 1667881"/>
                <a:gd name="connsiteY4" fmla="*/ 250085 h 522414"/>
                <a:gd name="connsiteX5" fmla="*/ 1070422 w 1667881"/>
                <a:gd name="connsiteY5" fmla="*/ 259610 h 522414"/>
                <a:gd name="connsiteX6" fmla="*/ 1275209 w 1667881"/>
                <a:gd name="connsiteY6" fmla="*/ 292948 h 522414"/>
                <a:gd name="connsiteX7" fmla="*/ 1451422 w 1667881"/>
                <a:gd name="connsiteY7" fmla="*/ 345335 h 522414"/>
                <a:gd name="connsiteX8" fmla="*/ 1665734 w 1667881"/>
                <a:gd name="connsiteY8" fmla="*/ 435823 h 522414"/>
                <a:gd name="connsiteX9" fmla="*/ 1546672 w 1667881"/>
                <a:gd name="connsiteY9" fmla="*/ 307235 h 522414"/>
                <a:gd name="connsiteX10" fmla="*/ 1308547 w 1667881"/>
                <a:gd name="connsiteY10" fmla="*/ 169123 h 522414"/>
                <a:gd name="connsiteX11" fmla="*/ 918022 w 1667881"/>
                <a:gd name="connsiteY11" fmla="*/ 16723 h 522414"/>
                <a:gd name="connsiteX12" fmla="*/ 879922 w 1667881"/>
                <a:gd name="connsiteY12" fmla="*/ 11960 h 522414"/>
                <a:gd name="connsiteX13" fmla="*/ 637034 w 1667881"/>
                <a:gd name="connsiteY13" fmla="*/ 88160 h 522414"/>
                <a:gd name="connsiteX14" fmla="*/ 398909 w 1667881"/>
                <a:gd name="connsiteY14" fmla="*/ 192935 h 522414"/>
                <a:gd name="connsiteX15" fmla="*/ 217934 w 1667881"/>
                <a:gd name="connsiteY15" fmla="*/ 278660 h 522414"/>
                <a:gd name="connsiteX16" fmla="*/ 46484 w 1667881"/>
                <a:gd name="connsiteY16" fmla="*/ 402485 h 522414"/>
                <a:gd name="connsiteX17" fmla="*/ 3622 w 1667881"/>
                <a:gd name="connsiteY17" fmla="*/ 521548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7881" h="522414">
                  <a:moveTo>
                    <a:pt x="3622" y="521548"/>
                  </a:moveTo>
                  <a:cubicBezTo>
                    <a:pt x="15528" y="529485"/>
                    <a:pt x="55216" y="481066"/>
                    <a:pt x="117922" y="450110"/>
                  </a:cubicBezTo>
                  <a:cubicBezTo>
                    <a:pt x="180628" y="419154"/>
                    <a:pt x="298897" y="363591"/>
                    <a:pt x="379859" y="335810"/>
                  </a:cubicBezTo>
                  <a:cubicBezTo>
                    <a:pt x="460822" y="308029"/>
                    <a:pt x="532260" y="297710"/>
                    <a:pt x="603697" y="283423"/>
                  </a:cubicBezTo>
                  <a:cubicBezTo>
                    <a:pt x="675135" y="269135"/>
                    <a:pt x="730697" y="254054"/>
                    <a:pt x="808484" y="250085"/>
                  </a:cubicBezTo>
                  <a:cubicBezTo>
                    <a:pt x="886271" y="246116"/>
                    <a:pt x="992635" y="252466"/>
                    <a:pt x="1070422" y="259610"/>
                  </a:cubicBezTo>
                  <a:cubicBezTo>
                    <a:pt x="1148210" y="266754"/>
                    <a:pt x="1211709" y="278660"/>
                    <a:pt x="1275209" y="292948"/>
                  </a:cubicBezTo>
                  <a:cubicBezTo>
                    <a:pt x="1338709" y="307235"/>
                    <a:pt x="1386335" y="321523"/>
                    <a:pt x="1451422" y="345335"/>
                  </a:cubicBezTo>
                  <a:cubicBezTo>
                    <a:pt x="1516509" y="369147"/>
                    <a:pt x="1649859" y="442173"/>
                    <a:pt x="1665734" y="435823"/>
                  </a:cubicBezTo>
                  <a:cubicBezTo>
                    <a:pt x="1681609" y="429473"/>
                    <a:pt x="1606203" y="351685"/>
                    <a:pt x="1546672" y="307235"/>
                  </a:cubicBezTo>
                  <a:cubicBezTo>
                    <a:pt x="1487141" y="262785"/>
                    <a:pt x="1413322" y="217542"/>
                    <a:pt x="1308547" y="169123"/>
                  </a:cubicBezTo>
                  <a:cubicBezTo>
                    <a:pt x="1203772" y="120704"/>
                    <a:pt x="989459" y="42917"/>
                    <a:pt x="918022" y="16723"/>
                  </a:cubicBezTo>
                  <a:cubicBezTo>
                    <a:pt x="846585" y="-9471"/>
                    <a:pt x="926753" y="54"/>
                    <a:pt x="879922" y="11960"/>
                  </a:cubicBezTo>
                  <a:cubicBezTo>
                    <a:pt x="833091" y="23866"/>
                    <a:pt x="717203" y="57998"/>
                    <a:pt x="637034" y="88160"/>
                  </a:cubicBezTo>
                  <a:cubicBezTo>
                    <a:pt x="556865" y="118322"/>
                    <a:pt x="468759" y="161185"/>
                    <a:pt x="398909" y="192935"/>
                  </a:cubicBezTo>
                  <a:cubicBezTo>
                    <a:pt x="329059" y="224685"/>
                    <a:pt x="276672" y="243735"/>
                    <a:pt x="217934" y="278660"/>
                  </a:cubicBezTo>
                  <a:cubicBezTo>
                    <a:pt x="159197" y="313585"/>
                    <a:pt x="82996" y="362798"/>
                    <a:pt x="46484" y="402485"/>
                  </a:cubicBezTo>
                  <a:cubicBezTo>
                    <a:pt x="9972" y="442172"/>
                    <a:pt x="-8284" y="513611"/>
                    <a:pt x="3622" y="521548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rot="8502730">
              <a:off x="4597062" y="4201064"/>
              <a:ext cx="1888937" cy="541632"/>
            </a:xfrm>
            <a:custGeom>
              <a:avLst/>
              <a:gdLst>
                <a:gd name="connsiteX0" fmla="*/ 3622 w 1667881"/>
                <a:gd name="connsiteY0" fmla="*/ 521548 h 522414"/>
                <a:gd name="connsiteX1" fmla="*/ 117922 w 1667881"/>
                <a:gd name="connsiteY1" fmla="*/ 450110 h 522414"/>
                <a:gd name="connsiteX2" fmla="*/ 379859 w 1667881"/>
                <a:gd name="connsiteY2" fmla="*/ 335810 h 522414"/>
                <a:gd name="connsiteX3" fmla="*/ 603697 w 1667881"/>
                <a:gd name="connsiteY3" fmla="*/ 283423 h 522414"/>
                <a:gd name="connsiteX4" fmla="*/ 808484 w 1667881"/>
                <a:gd name="connsiteY4" fmla="*/ 250085 h 522414"/>
                <a:gd name="connsiteX5" fmla="*/ 1070422 w 1667881"/>
                <a:gd name="connsiteY5" fmla="*/ 259610 h 522414"/>
                <a:gd name="connsiteX6" fmla="*/ 1275209 w 1667881"/>
                <a:gd name="connsiteY6" fmla="*/ 292948 h 522414"/>
                <a:gd name="connsiteX7" fmla="*/ 1451422 w 1667881"/>
                <a:gd name="connsiteY7" fmla="*/ 345335 h 522414"/>
                <a:gd name="connsiteX8" fmla="*/ 1665734 w 1667881"/>
                <a:gd name="connsiteY8" fmla="*/ 435823 h 522414"/>
                <a:gd name="connsiteX9" fmla="*/ 1546672 w 1667881"/>
                <a:gd name="connsiteY9" fmla="*/ 307235 h 522414"/>
                <a:gd name="connsiteX10" fmla="*/ 1308547 w 1667881"/>
                <a:gd name="connsiteY10" fmla="*/ 169123 h 522414"/>
                <a:gd name="connsiteX11" fmla="*/ 918022 w 1667881"/>
                <a:gd name="connsiteY11" fmla="*/ 16723 h 522414"/>
                <a:gd name="connsiteX12" fmla="*/ 879922 w 1667881"/>
                <a:gd name="connsiteY12" fmla="*/ 11960 h 522414"/>
                <a:gd name="connsiteX13" fmla="*/ 637034 w 1667881"/>
                <a:gd name="connsiteY13" fmla="*/ 88160 h 522414"/>
                <a:gd name="connsiteX14" fmla="*/ 398909 w 1667881"/>
                <a:gd name="connsiteY14" fmla="*/ 192935 h 522414"/>
                <a:gd name="connsiteX15" fmla="*/ 217934 w 1667881"/>
                <a:gd name="connsiteY15" fmla="*/ 278660 h 522414"/>
                <a:gd name="connsiteX16" fmla="*/ 46484 w 1667881"/>
                <a:gd name="connsiteY16" fmla="*/ 402485 h 522414"/>
                <a:gd name="connsiteX17" fmla="*/ 3622 w 1667881"/>
                <a:gd name="connsiteY17" fmla="*/ 521548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7881" h="522414">
                  <a:moveTo>
                    <a:pt x="3622" y="521548"/>
                  </a:moveTo>
                  <a:cubicBezTo>
                    <a:pt x="15528" y="529485"/>
                    <a:pt x="55216" y="481066"/>
                    <a:pt x="117922" y="450110"/>
                  </a:cubicBezTo>
                  <a:cubicBezTo>
                    <a:pt x="180628" y="419154"/>
                    <a:pt x="298897" y="363591"/>
                    <a:pt x="379859" y="335810"/>
                  </a:cubicBezTo>
                  <a:cubicBezTo>
                    <a:pt x="460822" y="308029"/>
                    <a:pt x="532260" y="297710"/>
                    <a:pt x="603697" y="283423"/>
                  </a:cubicBezTo>
                  <a:cubicBezTo>
                    <a:pt x="675135" y="269135"/>
                    <a:pt x="730697" y="254054"/>
                    <a:pt x="808484" y="250085"/>
                  </a:cubicBezTo>
                  <a:cubicBezTo>
                    <a:pt x="886271" y="246116"/>
                    <a:pt x="992635" y="252466"/>
                    <a:pt x="1070422" y="259610"/>
                  </a:cubicBezTo>
                  <a:cubicBezTo>
                    <a:pt x="1148210" y="266754"/>
                    <a:pt x="1211709" y="278660"/>
                    <a:pt x="1275209" y="292948"/>
                  </a:cubicBezTo>
                  <a:cubicBezTo>
                    <a:pt x="1338709" y="307235"/>
                    <a:pt x="1386335" y="321523"/>
                    <a:pt x="1451422" y="345335"/>
                  </a:cubicBezTo>
                  <a:cubicBezTo>
                    <a:pt x="1516509" y="369147"/>
                    <a:pt x="1649859" y="442173"/>
                    <a:pt x="1665734" y="435823"/>
                  </a:cubicBezTo>
                  <a:cubicBezTo>
                    <a:pt x="1681609" y="429473"/>
                    <a:pt x="1606203" y="351685"/>
                    <a:pt x="1546672" y="307235"/>
                  </a:cubicBezTo>
                  <a:cubicBezTo>
                    <a:pt x="1487141" y="262785"/>
                    <a:pt x="1413322" y="217542"/>
                    <a:pt x="1308547" y="169123"/>
                  </a:cubicBezTo>
                  <a:cubicBezTo>
                    <a:pt x="1203772" y="120704"/>
                    <a:pt x="989459" y="42917"/>
                    <a:pt x="918022" y="16723"/>
                  </a:cubicBezTo>
                  <a:cubicBezTo>
                    <a:pt x="846585" y="-9471"/>
                    <a:pt x="926753" y="54"/>
                    <a:pt x="879922" y="11960"/>
                  </a:cubicBezTo>
                  <a:cubicBezTo>
                    <a:pt x="833091" y="23866"/>
                    <a:pt x="717203" y="57998"/>
                    <a:pt x="637034" y="88160"/>
                  </a:cubicBezTo>
                  <a:cubicBezTo>
                    <a:pt x="556865" y="118322"/>
                    <a:pt x="468759" y="161185"/>
                    <a:pt x="398909" y="192935"/>
                  </a:cubicBezTo>
                  <a:cubicBezTo>
                    <a:pt x="329059" y="224685"/>
                    <a:pt x="276672" y="243735"/>
                    <a:pt x="217934" y="278660"/>
                  </a:cubicBezTo>
                  <a:cubicBezTo>
                    <a:pt x="159197" y="313585"/>
                    <a:pt x="82996" y="362798"/>
                    <a:pt x="46484" y="402485"/>
                  </a:cubicBezTo>
                  <a:cubicBezTo>
                    <a:pt x="9972" y="442172"/>
                    <a:pt x="-8284" y="513611"/>
                    <a:pt x="3622" y="521548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 rot="17413780">
              <a:off x="2017852" y="2503647"/>
              <a:ext cx="1776651" cy="561121"/>
            </a:xfrm>
            <a:custGeom>
              <a:avLst/>
              <a:gdLst>
                <a:gd name="connsiteX0" fmla="*/ 3622 w 1667881"/>
                <a:gd name="connsiteY0" fmla="*/ 521548 h 522414"/>
                <a:gd name="connsiteX1" fmla="*/ 117922 w 1667881"/>
                <a:gd name="connsiteY1" fmla="*/ 450110 h 522414"/>
                <a:gd name="connsiteX2" fmla="*/ 379859 w 1667881"/>
                <a:gd name="connsiteY2" fmla="*/ 335810 h 522414"/>
                <a:gd name="connsiteX3" fmla="*/ 603697 w 1667881"/>
                <a:gd name="connsiteY3" fmla="*/ 283423 h 522414"/>
                <a:gd name="connsiteX4" fmla="*/ 808484 w 1667881"/>
                <a:gd name="connsiteY4" fmla="*/ 250085 h 522414"/>
                <a:gd name="connsiteX5" fmla="*/ 1070422 w 1667881"/>
                <a:gd name="connsiteY5" fmla="*/ 259610 h 522414"/>
                <a:gd name="connsiteX6" fmla="*/ 1275209 w 1667881"/>
                <a:gd name="connsiteY6" fmla="*/ 292948 h 522414"/>
                <a:gd name="connsiteX7" fmla="*/ 1451422 w 1667881"/>
                <a:gd name="connsiteY7" fmla="*/ 345335 h 522414"/>
                <a:gd name="connsiteX8" fmla="*/ 1665734 w 1667881"/>
                <a:gd name="connsiteY8" fmla="*/ 435823 h 522414"/>
                <a:gd name="connsiteX9" fmla="*/ 1546672 w 1667881"/>
                <a:gd name="connsiteY9" fmla="*/ 307235 h 522414"/>
                <a:gd name="connsiteX10" fmla="*/ 1308547 w 1667881"/>
                <a:gd name="connsiteY10" fmla="*/ 169123 h 522414"/>
                <a:gd name="connsiteX11" fmla="*/ 918022 w 1667881"/>
                <a:gd name="connsiteY11" fmla="*/ 16723 h 522414"/>
                <a:gd name="connsiteX12" fmla="*/ 879922 w 1667881"/>
                <a:gd name="connsiteY12" fmla="*/ 11960 h 522414"/>
                <a:gd name="connsiteX13" fmla="*/ 637034 w 1667881"/>
                <a:gd name="connsiteY13" fmla="*/ 88160 h 522414"/>
                <a:gd name="connsiteX14" fmla="*/ 398909 w 1667881"/>
                <a:gd name="connsiteY14" fmla="*/ 192935 h 522414"/>
                <a:gd name="connsiteX15" fmla="*/ 217934 w 1667881"/>
                <a:gd name="connsiteY15" fmla="*/ 278660 h 522414"/>
                <a:gd name="connsiteX16" fmla="*/ 46484 w 1667881"/>
                <a:gd name="connsiteY16" fmla="*/ 402485 h 522414"/>
                <a:gd name="connsiteX17" fmla="*/ 3622 w 1667881"/>
                <a:gd name="connsiteY17" fmla="*/ 521548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7881" h="522414">
                  <a:moveTo>
                    <a:pt x="3622" y="521548"/>
                  </a:moveTo>
                  <a:cubicBezTo>
                    <a:pt x="15528" y="529485"/>
                    <a:pt x="55216" y="481066"/>
                    <a:pt x="117922" y="450110"/>
                  </a:cubicBezTo>
                  <a:cubicBezTo>
                    <a:pt x="180628" y="419154"/>
                    <a:pt x="298897" y="363591"/>
                    <a:pt x="379859" y="335810"/>
                  </a:cubicBezTo>
                  <a:cubicBezTo>
                    <a:pt x="460822" y="308029"/>
                    <a:pt x="532260" y="297710"/>
                    <a:pt x="603697" y="283423"/>
                  </a:cubicBezTo>
                  <a:cubicBezTo>
                    <a:pt x="675135" y="269135"/>
                    <a:pt x="730697" y="254054"/>
                    <a:pt x="808484" y="250085"/>
                  </a:cubicBezTo>
                  <a:cubicBezTo>
                    <a:pt x="886271" y="246116"/>
                    <a:pt x="992635" y="252466"/>
                    <a:pt x="1070422" y="259610"/>
                  </a:cubicBezTo>
                  <a:cubicBezTo>
                    <a:pt x="1148210" y="266754"/>
                    <a:pt x="1211709" y="278660"/>
                    <a:pt x="1275209" y="292948"/>
                  </a:cubicBezTo>
                  <a:cubicBezTo>
                    <a:pt x="1338709" y="307235"/>
                    <a:pt x="1386335" y="321523"/>
                    <a:pt x="1451422" y="345335"/>
                  </a:cubicBezTo>
                  <a:cubicBezTo>
                    <a:pt x="1516509" y="369147"/>
                    <a:pt x="1649859" y="442173"/>
                    <a:pt x="1665734" y="435823"/>
                  </a:cubicBezTo>
                  <a:cubicBezTo>
                    <a:pt x="1681609" y="429473"/>
                    <a:pt x="1606203" y="351685"/>
                    <a:pt x="1546672" y="307235"/>
                  </a:cubicBezTo>
                  <a:cubicBezTo>
                    <a:pt x="1487141" y="262785"/>
                    <a:pt x="1413322" y="217542"/>
                    <a:pt x="1308547" y="169123"/>
                  </a:cubicBezTo>
                  <a:cubicBezTo>
                    <a:pt x="1203772" y="120704"/>
                    <a:pt x="989459" y="42917"/>
                    <a:pt x="918022" y="16723"/>
                  </a:cubicBezTo>
                  <a:cubicBezTo>
                    <a:pt x="846585" y="-9471"/>
                    <a:pt x="926753" y="54"/>
                    <a:pt x="879922" y="11960"/>
                  </a:cubicBezTo>
                  <a:cubicBezTo>
                    <a:pt x="833091" y="23866"/>
                    <a:pt x="717203" y="57998"/>
                    <a:pt x="637034" y="88160"/>
                  </a:cubicBezTo>
                  <a:cubicBezTo>
                    <a:pt x="556865" y="118322"/>
                    <a:pt x="468759" y="161185"/>
                    <a:pt x="398909" y="192935"/>
                  </a:cubicBezTo>
                  <a:cubicBezTo>
                    <a:pt x="329059" y="224685"/>
                    <a:pt x="276672" y="243735"/>
                    <a:pt x="217934" y="278660"/>
                  </a:cubicBezTo>
                  <a:cubicBezTo>
                    <a:pt x="159197" y="313585"/>
                    <a:pt x="82996" y="362798"/>
                    <a:pt x="46484" y="402485"/>
                  </a:cubicBezTo>
                  <a:cubicBezTo>
                    <a:pt x="9972" y="442172"/>
                    <a:pt x="-8284" y="513611"/>
                    <a:pt x="3622" y="521548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 rot="13058952">
              <a:off x="2655898" y="4342866"/>
              <a:ext cx="1805207" cy="622471"/>
            </a:xfrm>
            <a:custGeom>
              <a:avLst/>
              <a:gdLst>
                <a:gd name="connsiteX0" fmla="*/ 3622 w 1667881"/>
                <a:gd name="connsiteY0" fmla="*/ 521548 h 522414"/>
                <a:gd name="connsiteX1" fmla="*/ 117922 w 1667881"/>
                <a:gd name="connsiteY1" fmla="*/ 450110 h 522414"/>
                <a:gd name="connsiteX2" fmla="*/ 379859 w 1667881"/>
                <a:gd name="connsiteY2" fmla="*/ 335810 h 522414"/>
                <a:gd name="connsiteX3" fmla="*/ 603697 w 1667881"/>
                <a:gd name="connsiteY3" fmla="*/ 283423 h 522414"/>
                <a:gd name="connsiteX4" fmla="*/ 808484 w 1667881"/>
                <a:gd name="connsiteY4" fmla="*/ 250085 h 522414"/>
                <a:gd name="connsiteX5" fmla="*/ 1070422 w 1667881"/>
                <a:gd name="connsiteY5" fmla="*/ 259610 h 522414"/>
                <a:gd name="connsiteX6" fmla="*/ 1275209 w 1667881"/>
                <a:gd name="connsiteY6" fmla="*/ 292948 h 522414"/>
                <a:gd name="connsiteX7" fmla="*/ 1451422 w 1667881"/>
                <a:gd name="connsiteY7" fmla="*/ 345335 h 522414"/>
                <a:gd name="connsiteX8" fmla="*/ 1665734 w 1667881"/>
                <a:gd name="connsiteY8" fmla="*/ 435823 h 522414"/>
                <a:gd name="connsiteX9" fmla="*/ 1546672 w 1667881"/>
                <a:gd name="connsiteY9" fmla="*/ 307235 h 522414"/>
                <a:gd name="connsiteX10" fmla="*/ 1308547 w 1667881"/>
                <a:gd name="connsiteY10" fmla="*/ 169123 h 522414"/>
                <a:gd name="connsiteX11" fmla="*/ 918022 w 1667881"/>
                <a:gd name="connsiteY11" fmla="*/ 16723 h 522414"/>
                <a:gd name="connsiteX12" fmla="*/ 879922 w 1667881"/>
                <a:gd name="connsiteY12" fmla="*/ 11960 h 522414"/>
                <a:gd name="connsiteX13" fmla="*/ 637034 w 1667881"/>
                <a:gd name="connsiteY13" fmla="*/ 88160 h 522414"/>
                <a:gd name="connsiteX14" fmla="*/ 398909 w 1667881"/>
                <a:gd name="connsiteY14" fmla="*/ 192935 h 522414"/>
                <a:gd name="connsiteX15" fmla="*/ 217934 w 1667881"/>
                <a:gd name="connsiteY15" fmla="*/ 278660 h 522414"/>
                <a:gd name="connsiteX16" fmla="*/ 46484 w 1667881"/>
                <a:gd name="connsiteY16" fmla="*/ 402485 h 522414"/>
                <a:gd name="connsiteX17" fmla="*/ 3622 w 1667881"/>
                <a:gd name="connsiteY17" fmla="*/ 521548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7881" h="522414">
                  <a:moveTo>
                    <a:pt x="3622" y="521548"/>
                  </a:moveTo>
                  <a:cubicBezTo>
                    <a:pt x="15528" y="529485"/>
                    <a:pt x="55216" y="481066"/>
                    <a:pt x="117922" y="450110"/>
                  </a:cubicBezTo>
                  <a:cubicBezTo>
                    <a:pt x="180628" y="419154"/>
                    <a:pt x="298897" y="363591"/>
                    <a:pt x="379859" y="335810"/>
                  </a:cubicBezTo>
                  <a:cubicBezTo>
                    <a:pt x="460822" y="308029"/>
                    <a:pt x="532260" y="297710"/>
                    <a:pt x="603697" y="283423"/>
                  </a:cubicBezTo>
                  <a:cubicBezTo>
                    <a:pt x="675135" y="269135"/>
                    <a:pt x="730697" y="254054"/>
                    <a:pt x="808484" y="250085"/>
                  </a:cubicBezTo>
                  <a:cubicBezTo>
                    <a:pt x="886271" y="246116"/>
                    <a:pt x="992635" y="252466"/>
                    <a:pt x="1070422" y="259610"/>
                  </a:cubicBezTo>
                  <a:cubicBezTo>
                    <a:pt x="1148210" y="266754"/>
                    <a:pt x="1211709" y="278660"/>
                    <a:pt x="1275209" y="292948"/>
                  </a:cubicBezTo>
                  <a:cubicBezTo>
                    <a:pt x="1338709" y="307235"/>
                    <a:pt x="1386335" y="321523"/>
                    <a:pt x="1451422" y="345335"/>
                  </a:cubicBezTo>
                  <a:cubicBezTo>
                    <a:pt x="1516509" y="369147"/>
                    <a:pt x="1649859" y="442173"/>
                    <a:pt x="1665734" y="435823"/>
                  </a:cubicBezTo>
                  <a:cubicBezTo>
                    <a:pt x="1681609" y="429473"/>
                    <a:pt x="1606203" y="351685"/>
                    <a:pt x="1546672" y="307235"/>
                  </a:cubicBezTo>
                  <a:cubicBezTo>
                    <a:pt x="1487141" y="262785"/>
                    <a:pt x="1413322" y="217542"/>
                    <a:pt x="1308547" y="169123"/>
                  </a:cubicBezTo>
                  <a:cubicBezTo>
                    <a:pt x="1203772" y="120704"/>
                    <a:pt x="989459" y="42917"/>
                    <a:pt x="918022" y="16723"/>
                  </a:cubicBezTo>
                  <a:cubicBezTo>
                    <a:pt x="846585" y="-9471"/>
                    <a:pt x="926753" y="54"/>
                    <a:pt x="879922" y="11960"/>
                  </a:cubicBezTo>
                  <a:cubicBezTo>
                    <a:pt x="833091" y="23866"/>
                    <a:pt x="717203" y="57998"/>
                    <a:pt x="637034" y="88160"/>
                  </a:cubicBezTo>
                  <a:cubicBezTo>
                    <a:pt x="556865" y="118322"/>
                    <a:pt x="468759" y="161185"/>
                    <a:pt x="398909" y="192935"/>
                  </a:cubicBezTo>
                  <a:cubicBezTo>
                    <a:pt x="329059" y="224685"/>
                    <a:pt x="276672" y="243735"/>
                    <a:pt x="217934" y="278660"/>
                  </a:cubicBezTo>
                  <a:cubicBezTo>
                    <a:pt x="159197" y="313585"/>
                    <a:pt x="82996" y="362798"/>
                    <a:pt x="46484" y="402485"/>
                  </a:cubicBezTo>
                  <a:cubicBezTo>
                    <a:pt x="9972" y="442172"/>
                    <a:pt x="-8284" y="513611"/>
                    <a:pt x="3622" y="521548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Oval 35"/>
          <p:cNvSpPr/>
          <p:nvPr/>
        </p:nvSpPr>
        <p:spPr>
          <a:xfrm>
            <a:off x="5869905" y="782258"/>
            <a:ext cx="257577" cy="257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3894070">
            <a:off x="4943462" y="1907088"/>
            <a:ext cx="196215" cy="174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6200000">
            <a:off x="5988700" y="4752650"/>
            <a:ext cx="225127" cy="189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38"/>
          <p:cNvGrpSpPr/>
          <p:nvPr/>
        </p:nvGrpSpPr>
        <p:grpSpPr>
          <a:xfrm>
            <a:off x="4329447" y="1710614"/>
            <a:ext cx="3423935" cy="3347451"/>
            <a:chOff x="2805446" y="1710613"/>
            <a:chExt cx="3423935" cy="3347451"/>
          </a:xfrm>
        </p:grpSpPr>
        <p:sp>
          <p:nvSpPr>
            <p:cNvPr id="40" name="Freeform 39"/>
            <p:cNvSpPr/>
            <p:nvPr/>
          </p:nvSpPr>
          <p:spPr>
            <a:xfrm>
              <a:off x="3362128" y="1816615"/>
              <a:ext cx="219272" cy="193160"/>
            </a:xfrm>
            <a:custGeom>
              <a:avLst/>
              <a:gdLst>
                <a:gd name="connsiteX0" fmla="*/ 19247 w 219272"/>
                <a:gd name="connsiteY0" fmla="*/ 193160 h 193160"/>
                <a:gd name="connsiteX1" fmla="*/ 19247 w 219272"/>
                <a:gd name="connsiteY1" fmla="*/ 12185 h 193160"/>
                <a:gd name="connsiteX2" fmla="*/ 219272 w 219272"/>
                <a:gd name="connsiteY2" fmla="*/ 31235 h 1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272" h="193160">
                  <a:moveTo>
                    <a:pt x="19247" y="193160"/>
                  </a:moveTo>
                  <a:cubicBezTo>
                    <a:pt x="2578" y="116166"/>
                    <a:pt x="-14091" y="39172"/>
                    <a:pt x="19247" y="12185"/>
                  </a:cubicBezTo>
                  <a:cubicBezTo>
                    <a:pt x="52585" y="-14803"/>
                    <a:pt x="135928" y="8216"/>
                    <a:pt x="219272" y="31235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457700" y="4924425"/>
              <a:ext cx="219075" cy="133639"/>
            </a:xfrm>
            <a:custGeom>
              <a:avLst/>
              <a:gdLst>
                <a:gd name="connsiteX0" fmla="*/ 0 w 219075"/>
                <a:gd name="connsiteY0" fmla="*/ 28575 h 133639"/>
                <a:gd name="connsiteX1" fmla="*/ 152400 w 219075"/>
                <a:gd name="connsiteY1" fmla="*/ 133350 h 133639"/>
                <a:gd name="connsiteX2" fmla="*/ 219075 w 219075"/>
                <a:gd name="connsiteY2" fmla="*/ 0 h 13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133639">
                  <a:moveTo>
                    <a:pt x="0" y="28575"/>
                  </a:moveTo>
                  <a:cubicBezTo>
                    <a:pt x="57944" y="83344"/>
                    <a:pt x="115888" y="138113"/>
                    <a:pt x="152400" y="133350"/>
                  </a:cubicBezTo>
                  <a:cubicBezTo>
                    <a:pt x="188913" y="128588"/>
                    <a:pt x="203994" y="64294"/>
                    <a:pt x="219075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805446" y="3705225"/>
              <a:ext cx="166354" cy="257175"/>
            </a:xfrm>
            <a:custGeom>
              <a:avLst/>
              <a:gdLst>
                <a:gd name="connsiteX0" fmla="*/ 166354 w 166354"/>
                <a:gd name="connsiteY0" fmla="*/ 257175 h 257175"/>
                <a:gd name="connsiteX1" fmla="*/ 4429 w 166354"/>
                <a:gd name="connsiteY1" fmla="*/ 200025 h 257175"/>
                <a:gd name="connsiteX2" fmla="*/ 61579 w 166354"/>
                <a:gd name="connsiteY2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54" h="257175">
                  <a:moveTo>
                    <a:pt x="166354" y="257175"/>
                  </a:moveTo>
                  <a:cubicBezTo>
                    <a:pt x="94122" y="250031"/>
                    <a:pt x="21891" y="242887"/>
                    <a:pt x="4429" y="200025"/>
                  </a:cubicBezTo>
                  <a:cubicBezTo>
                    <a:pt x="-13033" y="157163"/>
                    <a:pt x="24273" y="78581"/>
                    <a:pt x="61579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105525" y="3467100"/>
              <a:ext cx="123856" cy="219075"/>
            </a:xfrm>
            <a:custGeom>
              <a:avLst/>
              <a:gdLst>
                <a:gd name="connsiteX0" fmla="*/ 9525 w 123856"/>
                <a:gd name="connsiteY0" fmla="*/ 219075 h 219075"/>
                <a:gd name="connsiteX1" fmla="*/ 123825 w 123856"/>
                <a:gd name="connsiteY1" fmla="*/ 95250 h 219075"/>
                <a:gd name="connsiteX2" fmla="*/ 0 w 123856"/>
                <a:gd name="connsiteY2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56" h="219075">
                  <a:moveTo>
                    <a:pt x="9525" y="219075"/>
                  </a:moveTo>
                  <a:cubicBezTo>
                    <a:pt x="67468" y="175418"/>
                    <a:pt x="125412" y="131762"/>
                    <a:pt x="123825" y="95250"/>
                  </a:cubicBezTo>
                  <a:cubicBezTo>
                    <a:pt x="122238" y="58738"/>
                    <a:pt x="61119" y="29369"/>
                    <a:pt x="0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212387" y="1710613"/>
              <a:ext cx="235913" cy="156287"/>
            </a:xfrm>
            <a:custGeom>
              <a:avLst/>
              <a:gdLst>
                <a:gd name="connsiteX0" fmla="*/ 235913 w 235913"/>
                <a:gd name="connsiteY0" fmla="*/ 156287 h 156287"/>
                <a:gd name="connsiteX1" fmla="*/ 159713 w 235913"/>
                <a:gd name="connsiteY1" fmla="*/ 3887 h 156287"/>
                <a:gd name="connsiteX2" fmla="*/ 7313 w 235913"/>
                <a:gd name="connsiteY2" fmla="*/ 41987 h 156287"/>
                <a:gd name="connsiteX3" fmla="*/ 26363 w 235913"/>
                <a:gd name="connsiteY3" fmla="*/ 3887 h 156287"/>
                <a:gd name="connsiteX4" fmla="*/ 45413 w 235913"/>
                <a:gd name="connsiteY4" fmla="*/ 41987 h 15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913" h="156287">
                  <a:moveTo>
                    <a:pt x="235913" y="156287"/>
                  </a:moveTo>
                  <a:cubicBezTo>
                    <a:pt x="216863" y="89612"/>
                    <a:pt x="197813" y="22937"/>
                    <a:pt x="159713" y="3887"/>
                  </a:cubicBezTo>
                  <a:cubicBezTo>
                    <a:pt x="121613" y="-15163"/>
                    <a:pt x="29538" y="41987"/>
                    <a:pt x="7313" y="41987"/>
                  </a:cubicBezTo>
                  <a:cubicBezTo>
                    <a:pt x="-14912" y="41987"/>
                    <a:pt x="20013" y="3887"/>
                    <a:pt x="26363" y="3887"/>
                  </a:cubicBezTo>
                  <a:cubicBezTo>
                    <a:pt x="32713" y="3887"/>
                    <a:pt x="39063" y="22937"/>
                    <a:pt x="45413" y="41987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Freeform 44"/>
          <p:cNvSpPr/>
          <p:nvPr/>
        </p:nvSpPr>
        <p:spPr>
          <a:xfrm>
            <a:off x="4591050" y="1865872"/>
            <a:ext cx="1492250" cy="972579"/>
          </a:xfrm>
          <a:custGeom>
            <a:avLst/>
            <a:gdLst>
              <a:gd name="connsiteX0" fmla="*/ 0 w 1492250"/>
              <a:gd name="connsiteY0" fmla="*/ 972579 h 972579"/>
              <a:gd name="connsiteX1" fmla="*/ 120650 w 1492250"/>
              <a:gd name="connsiteY1" fmla="*/ 858279 h 972579"/>
              <a:gd name="connsiteX2" fmla="*/ 222250 w 1492250"/>
              <a:gd name="connsiteY2" fmla="*/ 648729 h 972579"/>
              <a:gd name="connsiteX3" fmla="*/ 425450 w 1492250"/>
              <a:gd name="connsiteY3" fmla="*/ 426479 h 972579"/>
              <a:gd name="connsiteX4" fmla="*/ 635000 w 1492250"/>
              <a:gd name="connsiteY4" fmla="*/ 235979 h 972579"/>
              <a:gd name="connsiteX5" fmla="*/ 914400 w 1492250"/>
              <a:gd name="connsiteY5" fmla="*/ 89929 h 972579"/>
              <a:gd name="connsiteX6" fmla="*/ 1250950 w 1492250"/>
              <a:gd name="connsiteY6" fmla="*/ 1029 h 972579"/>
              <a:gd name="connsiteX7" fmla="*/ 1492250 w 1492250"/>
              <a:gd name="connsiteY7" fmla="*/ 39129 h 972579"/>
              <a:gd name="connsiteX8" fmla="*/ 1492250 w 1492250"/>
              <a:gd name="connsiteY8" fmla="*/ 39129 h 97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2250" h="972579">
                <a:moveTo>
                  <a:pt x="0" y="972579"/>
                </a:moveTo>
                <a:cubicBezTo>
                  <a:pt x="41804" y="942416"/>
                  <a:pt x="83608" y="912254"/>
                  <a:pt x="120650" y="858279"/>
                </a:cubicBezTo>
                <a:cubicBezTo>
                  <a:pt x="157692" y="804304"/>
                  <a:pt x="171450" y="720696"/>
                  <a:pt x="222250" y="648729"/>
                </a:cubicBezTo>
                <a:cubicBezTo>
                  <a:pt x="273050" y="576762"/>
                  <a:pt x="356658" y="495271"/>
                  <a:pt x="425450" y="426479"/>
                </a:cubicBezTo>
                <a:cubicBezTo>
                  <a:pt x="494242" y="357687"/>
                  <a:pt x="553508" y="292071"/>
                  <a:pt x="635000" y="235979"/>
                </a:cubicBezTo>
                <a:cubicBezTo>
                  <a:pt x="716492" y="179887"/>
                  <a:pt x="811742" y="129087"/>
                  <a:pt x="914400" y="89929"/>
                </a:cubicBezTo>
                <a:cubicBezTo>
                  <a:pt x="1017058" y="50771"/>
                  <a:pt x="1154642" y="9496"/>
                  <a:pt x="1250950" y="1029"/>
                </a:cubicBezTo>
                <a:cubicBezTo>
                  <a:pt x="1347258" y="-7438"/>
                  <a:pt x="1492250" y="39129"/>
                  <a:pt x="1492250" y="39129"/>
                </a:cubicBezTo>
                <a:lnTo>
                  <a:pt x="1492250" y="39129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4602616" y="2830744"/>
            <a:ext cx="650104" cy="1692996"/>
          </a:xfrm>
          <a:custGeom>
            <a:avLst/>
            <a:gdLst>
              <a:gd name="connsiteX0" fmla="*/ 581524 w 581524"/>
              <a:gd name="connsiteY0" fmla="*/ 1691640 h 1691640"/>
              <a:gd name="connsiteX1" fmla="*/ 528184 w 581524"/>
              <a:gd name="connsiteY1" fmla="*/ 1554480 h 1691640"/>
              <a:gd name="connsiteX2" fmla="*/ 383404 w 581524"/>
              <a:gd name="connsiteY2" fmla="*/ 1417320 h 1691640"/>
              <a:gd name="connsiteX3" fmla="*/ 261484 w 581524"/>
              <a:gd name="connsiteY3" fmla="*/ 1257300 h 1691640"/>
              <a:gd name="connsiteX4" fmla="*/ 147184 w 581524"/>
              <a:gd name="connsiteY4" fmla="*/ 1089660 h 1691640"/>
              <a:gd name="connsiteX5" fmla="*/ 70984 w 581524"/>
              <a:gd name="connsiteY5" fmla="*/ 861060 h 1691640"/>
              <a:gd name="connsiteX6" fmla="*/ 17644 w 581524"/>
              <a:gd name="connsiteY6" fmla="*/ 632460 h 1691640"/>
              <a:gd name="connsiteX7" fmla="*/ 2404 w 581524"/>
              <a:gd name="connsiteY7" fmla="*/ 449580 h 1691640"/>
              <a:gd name="connsiteX8" fmla="*/ 2404 w 581524"/>
              <a:gd name="connsiteY8" fmla="*/ 259080 h 1691640"/>
              <a:gd name="connsiteX9" fmla="*/ 25264 w 581524"/>
              <a:gd name="connsiteY9" fmla="*/ 129540 h 1691640"/>
              <a:gd name="connsiteX10" fmla="*/ 101464 w 581524"/>
              <a:gd name="connsiteY10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1524" h="1691640">
                <a:moveTo>
                  <a:pt x="581524" y="1691640"/>
                </a:moveTo>
                <a:cubicBezTo>
                  <a:pt x="571364" y="1645920"/>
                  <a:pt x="561204" y="1600200"/>
                  <a:pt x="528184" y="1554480"/>
                </a:cubicBezTo>
                <a:cubicBezTo>
                  <a:pt x="495164" y="1508760"/>
                  <a:pt x="427854" y="1466850"/>
                  <a:pt x="383404" y="1417320"/>
                </a:cubicBezTo>
                <a:cubicBezTo>
                  <a:pt x="338954" y="1367790"/>
                  <a:pt x="300854" y="1311910"/>
                  <a:pt x="261484" y="1257300"/>
                </a:cubicBezTo>
                <a:cubicBezTo>
                  <a:pt x="222114" y="1202690"/>
                  <a:pt x="178934" y="1155700"/>
                  <a:pt x="147184" y="1089660"/>
                </a:cubicBezTo>
                <a:cubicBezTo>
                  <a:pt x="115434" y="1023620"/>
                  <a:pt x="92574" y="937260"/>
                  <a:pt x="70984" y="861060"/>
                </a:cubicBezTo>
                <a:cubicBezTo>
                  <a:pt x="49394" y="784860"/>
                  <a:pt x="29074" y="701040"/>
                  <a:pt x="17644" y="632460"/>
                </a:cubicBezTo>
                <a:cubicBezTo>
                  <a:pt x="6214" y="563880"/>
                  <a:pt x="4944" y="511810"/>
                  <a:pt x="2404" y="449580"/>
                </a:cubicBezTo>
                <a:cubicBezTo>
                  <a:pt x="-136" y="387350"/>
                  <a:pt x="-1406" y="312420"/>
                  <a:pt x="2404" y="259080"/>
                </a:cubicBezTo>
                <a:cubicBezTo>
                  <a:pt x="6214" y="205740"/>
                  <a:pt x="8754" y="172720"/>
                  <a:pt x="25264" y="129540"/>
                </a:cubicBezTo>
                <a:cubicBezTo>
                  <a:pt x="41774" y="86360"/>
                  <a:pt x="71619" y="43180"/>
                  <a:pt x="101464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265420" y="4305300"/>
            <a:ext cx="1790700" cy="366498"/>
          </a:xfrm>
          <a:custGeom>
            <a:avLst/>
            <a:gdLst>
              <a:gd name="connsiteX0" fmla="*/ 1790700 w 1790700"/>
              <a:gd name="connsiteY0" fmla="*/ 0 h 366498"/>
              <a:gd name="connsiteX1" fmla="*/ 1600200 w 1790700"/>
              <a:gd name="connsiteY1" fmla="*/ 60960 h 366498"/>
              <a:gd name="connsiteX2" fmla="*/ 1440180 w 1790700"/>
              <a:gd name="connsiteY2" fmla="*/ 175260 h 366498"/>
              <a:gd name="connsiteX3" fmla="*/ 1234440 w 1790700"/>
              <a:gd name="connsiteY3" fmla="*/ 274320 h 366498"/>
              <a:gd name="connsiteX4" fmla="*/ 922020 w 1790700"/>
              <a:gd name="connsiteY4" fmla="*/ 342900 h 366498"/>
              <a:gd name="connsiteX5" fmla="*/ 670560 w 1790700"/>
              <a:gd name="connsiteY5" fmla="*/ 365760 h 366498"/>
              <a:gd name="connsiteX6" fmla="*/ 449580 w 1790700"/>
              <a:gd name="connsiteY6" fmla="*/ 320040 h 366498"/>
              <a:gd name="connsiteX7" fmla="*/ 190500 w 1790700"/>
              <a:gd name="connsiteY7" fmla="*/ 243840 h 366498"/>
              <a:gd name="connsiteX8" fmla="*/ 68580 w 1790700"/>
              <a:gd name="connsiteY8" fmla="*/ 190500 h 366498"/>
              <a:gd name="connsiteX9" fmla="*/ 0 w 1790700"/>
              <a:gd name="connsiteY9" fmla="*/ 99060 h 36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0700" h="366498">
                <a:moveTo>
                  <a:pt x="1790700" y="0"/>
                </a:moveTo>
                <a:cubicBezTo>
                  <a:pt x="1724660" y="15875"/>
                  <a:pt x="1658620" y="31750"/>
                  <a:pt x="1600200" y="60960"/>
                </a:cubicBezTo>
                <a:cubicBezTo>
                  <a:pt x="1541780" y="90170"/>
                  <a:pt x="1501140" y="139700"/>
                  <a:pt x="1440180" y="175260"/>
                </a:cubicBezTo>
                <a:cubicBezTo>
                  <a:pt x="1379220" y="210820"/>
                  <a:pt x="1320800" y="246380"/>
                  <a:pt x="1234440" y="274320"/>
                </a:cubicBezTo>
                <a:cubicBezTo>
                  <a:pt x="1148080" y="302260"/>
                  <a:pt x="1016000" y="327660"/>
                  <a:pt x="922020" y="342900"/>
                </a:cubicBezTo>
                <a:cubicBezTo>
                  <a:pt x="828040" y="358140"/>
                  <a:pt x="749300" y="369570"/>
                  <a:pt x="670560" y="365760"/>
                </a:cubicBezTo>
                <a:cubicBezTo>
                  <a:pt x="591820" y="361950"/>
                  <a:pt x="529590" y="340360"/>
                  <a:pt x="449580" y="320040"/>
                </a:cubicBezTo>
                <a:cubicBezTo>
                  <a:pt x="369570" y="299720"/>
                  <a:pt x="254000" y="265430"/>
                  <a:pt x="190500" y="243840"/>
                </a:cubicBezTo>
                <a:cubicBezTo>
                  <a:pt x="127000" y="222250"/>
                  <a:pt x="100330" y="214630"/>
                  <a:pt x="68580" y="190500"/>
                </a:cubicBezTo>
                <a:cubicBezTo>
                  <a:pt x="36830" y="166370"/>
                  <a:pt x="18415" y="132715"/>
                  <a:pt x="0" y="9906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6995161" y="2636520"/>
            <a:ext cx="413199" cy="1607820"/>
          </a:xfrm>
          <a:custGeom>
            <a:avLst/>
            <a:gdLst>
              <a:gd name="connsiteX0" fmla="*/ 358140 w 413199"/>
              <a:gd name="connsiteY0" fmla="*/ 0 h 1607820"/>
              <a:gd name="connsiteX1" fmla="*/ 342900 w 413199"/>
              <a:gd name="connsiteY1" fmla="*/ 190500 h 1607820"/>
              <a:gd name="connsiteX2" fmla="*/ 403860 w 413199"/>
              <a:gd name="connsiteY2" fmla="*/ 411480 h 1607820"/>
              <a:gd name="connsiteX3" fmla="*/ 411480 w 413199"/>
              <a:gd name="connsiteY3" fmla="*/ 685800 h 1607820"/>
              <a:gd name="connsiteX4" fmla="*/ 388620 w 413199"/>
              <a:gd name="connsiteY4" fmla="*/ 899160 h 1607820"/>
              <a:gd name="connsiteX5" fmla="*/ 320040 w 413199"/>
              <a:gd name="connsiteY5" fmla="*/ 1097280 h 1607820"/>
              <a:gd name="connsiteX6" fmla="*/ 236220 w 413199"/>
              <a:gd name="connsiteY6" fmla="*/ 1295400 h 1607820"/>
              <a:gd name="connsiteX7" fmla="*/ 144780 w 413199"/>
              <a:gd name="connsiteY7" fmla="*/ 1447800 h 1607820"/>
              <a:gd name="connsiteX8" fmla="*/ 0 w 413199"/>
              <a:gd name="connsiteY8" fmla="*/ 1607820 h 160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3199" h="1607820">
                <a:moveTo>
                  <a:pt x="358140" y="0"/>
                </a:moveTo>
                <a:cubicBezTo>
                  <a:pt x="346710" y="60960"/>
                  <a:pt x="335280" y="121920"/>
                  <a:pt x="342900" y="190500"/>
                </a:cubicBezTo>
                <a:cubicBezTo>
                  <a:pt x="350520" y="259080"/>
                  <a:pt x="392430" y="328930"/>
                  <a:pt x="403860" y="411480"/>
                </a:cubicBezTo>
                <a:cubicBezTo>
                  <a:pt x="415290" y="494030"/>
                  <a:pt x="414020" y="604520"/>
                  <a:pt x="411480" y="685800"/>
                </a:cubicBezTo>
                <a:cubicBezTo>
                  <a:pt x="408940" y="767080"/>
                  <a:pt x="403860" y="830580"/>
                  <a:pt x="388620" y="899160"/>
                </a:cubicBezTo>
                <a:cubicBezTo>
                  <a:pt x="373380" y="967740"/>
                  <a:pt x="345440" y="1031240"/>
                  <a:pt x="320040" y="1097280"/>
                </a:cubicBezTo>
                <a:cubicBezTo>
                  <a:pt x="294640" y="1163320"/>
                  <a:pt x="265430" y="1236980"/>
                  <a:pt x="236220" y="1295400"/>
                </a:cubicBezTo>
                <a:cubicBezTo>
                  <a:pt x="207010" y="1353820"/>
                  <a:pt x="184150" y="1395730"/>
                  <a:pt x="144780" y="1447800"/>
                </a:cubicBezTo>
                <a:cubicBezTo>
                  <a:pt x="105410" y="1499870"/>
                  <a:pt x="52705" y="1553845"/>
                  <a:pt x="0" y="160782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6050280" y="1767840"/>
            <a:ext cx="1219200" cy="929640"/>
          </a:xfrm>
          <a:custGeom>
            <a:avLst/>
            <a:gdLst>
              <a:gd name="connsiteX0" fmla="*/ 0 w 1219200"/>
              <a:gd name="connsiteY0" fmla="*/ 0 h 929640"/>
              <a:gd name="connsiteX1" fmla="*/ 83820 w 1219200"/>
              <a:gd name="connsiteY1" fmla="*/ 91440 h 929640"/>
              <a:gd name="connsiteX2" fmla="*/ 373380 w 1219200"/>
              <a:gd name="connsiteY2" fmla="*/ 167640 h 929640"/>
              <a:gd name="connsiteX3" fmla="*/ 541020 w 1219200"/>
              <a:gd name="connsiteY3" fmla="*/ 228600 h 929640"/>
              <a:gd name="connsiteX4" fmla="*/ 784860 w 1219200"/>
              <a:gd name="connsiteY4" fmla="*/ 358140 h 929640"/>
              <a:gd name="connsiteX5" fmla="*/ 937260 w 1219200"/>
              <a:gd name="connsiteY5" fmla="*/ 502920 h 929640"/>
              <a:gd name="connsiteX6" fmla="*/ 1158240 w 1219200"/>
              <a:gd name="connsiteY6" fmla="*/ 777240 h 929640"/>
              <a:gd name="connsiteX7" fmla="*/ 1219200 w 1219200"/>
              <a:gd name="connsiteY7" fmla="*/ 929640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" h="929640">
                <a:moveTo>
                  <a:pt x="0" y="0"/>
                </a:moveTo>
                <a:cubicBezTo>
                  <a:pt x="10795" y="31750"/>
                  <a:pt x="21590" y="63500"/>
                  <a:pt x="83820" y="91440"/>
                </a:cubicBezTo>
                <a:cubicBezTo>
                  <a:pt x="146050" y="119380"/>
                  <a:pt x="297180" y="144780"/>
                  <a:pt x="373380" y="167640"/>
                </a:cubicBezTo>
                <a:cubicBezTo>
                  <a:pt x="449580" y="190500"/>
                  <a:pt x="472440" y="196850"/>
                  <a:pt x="541020" y="228600"/>
                </a:cubicBezTo>
                <a:cubicBezTo>
                  <a:pt x="609600" y="260350"/>
                  <a:pt x="718820" y="312420"/>
                  <a:pt x="784860" y="358140"/>
                </a:cubicBezTo>
                <a:cubicBezTo>
                  <a:pt x="850900" y="403860"/>
                  <a:pt x="875030" y="433070"/>
                  <a:pt x="937260" y="502920"/>
                </a:cubicBezTo>
                <a:cubicBezTo>
                  <a:pt x="999490" y="572770"/>
                  <a:pt x="1111250" y="706120"/>
                  <a:pt x="1158240" y="777240"/>
                </a:cubicBezTo>
                <a:cubicBezTo>
                  <a:pt x="1205230" y="848360"/>
                  <a:pt x="1212215" y="889000"/>
                  <a:pt x="1219200" y="92964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49"/>
          <p:cNvGrpSpPr/>
          <p:nvPr/>
        </p:nvGrpSpPr>
        <p:grpSpPr>
          <a:xfrm>
            <a:off x="4681972" y="2101851"/>
            <a:ext cx="2701809" cy="2555875"/>
            <a:chOff x="3157971" y="2101850"/>
            <a:chExt cx="2701809" cy="2555875"/>
          </a:xfrm>
        </p:grpSpPr>
        <p:cxnSp>
          <p:nvCxnSpPr>
            <p:cNvPr id="51" name="Straight Connector 50"/>
            <p:cNvCxnSpPr>
              <a:stCxn id="45" idx="4"/>
            </p:cNvCxnSpPr>
            <p:nvPr/>
          </p:nvCxnSpPr>
          <p:spPr>
            <a:xfrm>
              <a:off x="3702050" y="2101850"/>
              <a:ext cx="155575" cy="2508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9" idx="4"/>
            </p:cNvCxnSpPr>
            <p:nvPr/>
          </p:nvCxnSpPr>
          <p:spPr>
            <a:xfrm flipH="1">
              <a:off x="5182096" y="2125980"/>
              <a:ext cx="129044" cy="2684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8" idx="4"/>
            </p:cNvCxnSpPr>
            <p:nvPr/>
          </p:nvCxnSpPr>
          <p:spPr>
            <a:xfrm>
              <a:off x="5541530" y="3440430"/>
              <a:ext cx="318250" cy="952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" idx="4"/>
              <a:endCxn id="47" idx="5"/>
            </p:cNvCxnSpPr>
            <p:nvPr/>
          </p:nvCxnSpPr>
          <p:spPr>
            <a:xfrm>
              <a:off x="4493743" y="4335709"/>
              <a:ext cx="11582" cy="3220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endCxn id="46" idx="5"/>
            </p:cNvCxnSpPr>
            <p:nvPr/>
          </p:nvCxnSpPr>
          <p:spPr>
            <a:xfrm flipH="1">
              <a:off x="3157971" y="3576637"/>
              <a:ext cx="312517" cy="11585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190"/>
          <p:cNvGrpSpPr/>
          <p:nvPr/>
        </p:nvGrpSpPr>
        <p:grpSpPr>
          <a:xfrm>
            <a:off x="4814483" y="1982757"/>
            <a:ext cx="2407952" cy="2676354"/>
            <a:chOff x="3290483" y="1982757"/>
            <a:chExt cx="2407952" cy="2676354"/>
          </a:xfrm>
        </p:grpSpPr>
        <p:grpSp>
          <p:nvGrpSpPr>
            <p:cNvPr id="50" name="Group 79"/>
            <p:cNvGrpSpPr/>
            <p:nvPr/>
          </p:nvGrpSpPr>
          <p:grpSpPr>
            <a:xfrm>
              <a:off x="3913570" y="1982757"/>
              <a:ext cx="1202198" cy="311709"/>
              <a:chOff x="3913570" y="1982757"/>
              <a:chExt cx="1202198" cy="311709"/>
            </a:xfrm>
          </p:grpSpPr>
          <p:grpSp>
            <p:nvGrpSpPr>
              <p:cNvPr id="57" name="Group 59"/>
              <p:cNvGrpSpPr/>
              <p:nvPr/>
            </p:nvGrpSpPr>
            <p:grpSpPr>
              <a:xfrm rot="681443">
                <a:off x="4447413" y="1982760"/>
                <a:ext cx="154950" cy="187970"/>
                <a:chOff x="4308654" y="2693144"/>
                <a:chExt cx="264862" cy="321305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56" name="Pie 55"/>
                <p:cNvSpPr/>
                <p:nvPr/>
              </p:nvSpPr>
              <p:spPr>
                <a:xfrm rot="6766313">
                  <a:off x="4303890" y="2697908"/>
                  <a:ext cx="274389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60"/>
              <p:cNvGrpSpPr/>
              <p:nvPr/>
            </p:nvGrpSpPr>
            <p:grpSpPr>
              <a:xfrm rot="681443">
                <a:off x="4599815" y="1989107"/>
                <a:ext cx="154950" cy="187960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62" name="Pie 61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oup 64"/>
              <p:cNvGrpSpPr/>
              <p:nvPr/>
            </p:nvGrpSpPr>
            <p:grpSpPr>
              <a:xfrm rot="681443">
                <a:off x="4282315" y="1982757"/>
                <a:ext cx="154950" cy="187960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66" name="Pie 65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7"/>
              <p:cNvGrpSpPr/>
              <p:nvPr/>
            </p:nvGrpSpPr>
            <p:grpSpPr>
              <a:xfrm rot="21136906">
                <a:off x="4091370" y="20108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69" name="Pie 68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70"/>
              <p:cNvGrpSpPr/>
              <p:nvPr/>
            </p:nvGrpSpPr>
            <p:grpSpPr>
              <a:xfrm rot="1970530">
                <a:off x="4758120" y="20235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72" name="Pie 71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73"/>
              <p:cNvGrpSpPr/>
              <p:nvPr/>
            </p:nvGrpSpPr>
            <p:grpSpPr>
              <a:xfrm rot="2580751">
                <a:off x="4935920" y="20997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75" name="Pie 74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76"/>
              <p:cNvGrpSpPr/>
              <p:nvPr/>
            </p:nvGrpSpPr>
            <p:grpSpPr>
              <a:xfrm rot="21136906">
                <a:off x="3913570" y="20743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78" name="Pie 77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1" name="Group 102"/>
            <p:cNvGrpSpPr/>
            <p:nvPr/>
          </p:nvGrpSpPr>
          <p:grpSpPr>
            <a:xfrm rot="4139570">
              <a:off x="4941482" y="2699755"/>
              <a:ext cx="1202198" cy="311709"/>
              <a:chOff x="3913570" y="1982757"/>
              <a:chExt cx="1202198" cy="311709"/>
            </a:xfrm>
          </p:grpSpPr>
          <p:grpSp>
            <p:nvGrpSpPr>
              <p:cNvPr id="74" name="Group 103"/>
              <p:cNvGrpSpPr/>
              <p:nvPr/>
            </p:nvGrpSpPr>
            <p:grpSpPr>
              <a:xfrm rot="681443">
                <a:off x="4447413" y="1982760"/>
                <a:ext cx="154950" cy="187970"/>
                <a:chOff x="4308654" y="2693144"/>
                <a:chExt cx="264862" cy="321305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23" name="Pie 122"/>
                <p:cNvSpPr/>
                <p:nvPr/>
              </p:nvSpPr>
              <p:spPr>
                <a:xfrm rot="6766313">
                  <a:off x="4303890" y="2697908"/>
                  <a:ext cx="274389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Group 104"/>
              <p:cNvGrpSpPr/>
              <p:nvPr/>
            </p:nvGrpSpPr>
            <p:grpSpPr>
              <a:xfrm rot="681443">
                <a:off x="4599815" y="1989107"/>
                <a:ext cx="154950" cy="187960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21" name="Pie 120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105"/>
              <p:cNvGrpSpPr/>
              <p:nvPr/>
            </p:nvGrpSpPr>
            <p:grpSpPr>
              <a:xfrm rot="681443">
                <a:off x="4282315" y="1982757"/>
                <a:ext cx="154950" cy="187960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19" name="Pie 118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Group 106"/>
              <p:cNvGrpSpPr/>
              <p:nvPr/>
            </p:nvGrpSpPr>
            <p:grpSpPr>
              <a:xfrm rot="21136906">
                <a:off x="4091370" y="20108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17" name="Pie 116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Group 107"/>
              <p:cNvGrpSpPr/>
              <p:nvPr/>
            </p:nvGrpSpPr>
            <p:grpSpPr>
              <a:xfrm rot="1970530">
                <a:off x="4758120" y="20235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15" name="Pie 114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108"/>
              <p:cNvGrpSpPr/>
              <p:nvPr/>
            </p:nvGrpSpPr>
            <p:grpSpPr>
              <a:xfrm rot="2580751">
                <a:off x="4935920" y="20997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13" name="Pie 112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109"/>
              <p:cNvGrpSpPr/>
              <p:nvPr/>
            </p:nvGrpSpPr>
            <p:grpSpPr>
              <a:xfrm rot="21136906">
                <a:off x="3913570" y="20743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11" name="Pie 110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5" name="Group 124"/>
            <p:cNvGrpSpPr/>
            <p:nvPr/>
          </p:nvGrpSpPr>
          <p:grpSpPr>
            <a:xfrm rot="8036748">
              <a:off x="4668432" y="3902157"/>
              <a:ext cx="1202198" cy="311709"/>
              <a:chOff x="3913570" y="1982757"/>
              <a:chExt cx="1202198" cy="311709"/>
            </a:xfrm>
          </p:grpSpPr>
          <p:grpSp>
            <p:nvGrpSpPr>
              <p:cNvPr id="86" name="Group 125"/>
              <p:cNvGrpSpPr/>
              <p:nvPr/>
            </p:nvGrpSpPr>
            <p:grpSpPr>
              <a:xfrm rot="681443">
                <a:off x="4447413" y="1982760"/>
                <a:ext cx="154950" cy="187970"/>
                <a:chOff x="4308654" y="2693144"/>
                <a:chExt cx="264862" cy="321305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45" name="Pie 144"/>
                <p:cNvSpPr/>
                <p:nvPr/>
              </p:nvSpPr>
              <p:spPr>
                <a:xfrm rot="6766313">
                  <a:off x="4303890" y="2697908"/>
                  <a:ext cx="274389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126"/>
              <p:cNvGrpSpPr/>
              <p:nvPr/>
            </p:nvGrpSpPr>
            <p:grpSpPr>
              <a:xfrm rot="681443">
                <a:off x="4599815" y="1989107"/>
                <a:ext cx="154950" cy="187960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43" name="Pie 142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127"/>
              <p:cNvGrpSpPr/>
              <p:nvPr/>
            </p:nvGrpSpPr>
            <p:grpSpPr>
              <a:xfrm rot="681443">
                <a:off x="4282315" y="1982757"/>
                <a:ext cx="154950" cy="187960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41" name="Pie 140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128"/>
              <p:cNvGrpSpPr/>
              <p:nvPr/>
            </p:nvGrpSpPr>
            <p:grpSpPr>
              <a:xfrm rot="21136906">
                <a:off x="4091370" y="20108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39" name="Pie 138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129"/>
              <p:cNvGrpSpPr/>
              <p:nvPr/>
            </p:nvGrpSpPr>
            <p:grpSpPr>
              <a:xfrm rot="1970530">
                <a:off x="4758120" y="20235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37" name="Pie 136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130"/>
              <p:cNvGrpSpPr/>
              <p:nvPr/>
            </p:nvGrpSpPr>
            <p:grpSpPr>
              <a:xfrm rot="2580751">
                <a:off x="4935920" y="20997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35" name="Pie 134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131"/>
              <p:cNvGrpSpPr/>
              <p:nvPr/>
            </p:nvGrpSpPr>
            <p:grpSpPr>
              <a:xfrm rot="21136906">
                <a:off x="3913570" y="20743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33" name="Pie 132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3" name="Group 146"/>
            <p:cNvGrpSpPr/>
            <p:nvPr/>
          </p:nvGrpSpPr>
          <p:grpSpPr>
            <a:xfrm rot="12694752">
              <a:off x="3290483" y="4035506"/>
              <a:ext cx="1202198" cy="311709"/>
              <a:chOff x="3913570" y="1982757"/>
              <a:chExt cx="1202198" cy="311709"/>
            </a:xfrm>
          </p:grpSpPr>
          <p:grpSp>
            <p:nvGrpSpPr>
              <p:cNvPr id="94" name="Group 147"/>
              <p:cNvGrpSpPr/>
              <p:nvPr/>
            </p:nvGrpSpPr>
            <p:grpSpPr>
              <a:xfrm rot="681443">
                <a:off x="4447413" y="1982760"/>
                <a:ext cx="154950" cy="187970"/>
                <a:chOff x="4308654" y="2693144"/>
                <a:chExt cx="264862" cy="321305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67" name="Pie 166"/>
                <p:cNvSpPr/>
                <p:nvPr/>
              </p:nvSpPr>
              <p:spPr>
                <a:xfrm rot="6766313">
                  <a:off x="4303890" y="2697908"/>
                  <a:ext cx="274389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148"/>
              <p:cNvGrpSpPr/>
              <p:nvPr/>
            </p:nvGrpSpPr>
            <p:grpSpPr>
              <a:xfrm rot="681443">
                <a:off x="4599815" y="1989107"/>
                <a:ext cx="154950" cy="187960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65" name="Pie 164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66" name="Straight Connector 165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149"/>
              <p:cNvGrpSpPr/>
              <p:nvPr/>
            </p:nvGrpSpPr>
            <p:grpSpPr>
              <a:xfrm rot="681443">
                <a:off x="4282315" y="1982757"/>
                <a:ext cx="154950" cy="187960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63" name="Pie 162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150"/>
              <p:cNvGrpSpPr/>
              <p:nvPr/>
            </p:nvGrpSpPr>
            <p:grpSpPr>
              <a:xfrm rot="21136906">
                <a:off x="4091370" y="20108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61" name="Pie 160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151"/>
              <p:cNvGrpSpPr/>
              <p:nvPr/>
            </p:nvGrpSpPr>
            <p:grpSpPr>
              <a:xfrm rot="1970530">
                <a:off x="4758120" y="20235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59" name="Pie 158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Group 152"/>
              <p:cNvGrpSpPr/>
              <p:nvPr/>
            </p:nvGrpSpPr>
            <p:grpSpPr>
              <a:xfrm rot="2580751">
                <a:off x="4935920" y="20997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57" name="Pie 156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oup 153"/>
              <p:cNvGrpSpPr/>
              <p:nvPr/>
            </p:nvGrpSpPr>
            <p:grpSpPr>
              <a:xfrm rot="21136906">
                <a:off x="3913570" y="20743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55" name="Pie 154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1" name="Group 168"/>
            <p:cNvGrpSpPr/>
            <p:nvPr/>
          </p:nvGrpSpPr>
          <p:grpSpPr>
            <a:xfrm rot="17311171">
              <a:off x="2853053" y="2715884"/>
              <a:ext cx="1202198" cy="311709"/>
              <a:chOff x="3913570" y="1982757"/>
              <a:chExt cx="1202198" cy="311709"/>
            </a:xfrm>
          </p:grpSpPr>
          <p:grpSp>
            <p:nvGrpSpPr>
              <p:cNvPr id="102" name="Group 169"/>
              <p:cNvGrpSpPr/>
              <p:nvPr/>
            </p:nvGrpSpPr>
            <p:grpSpPr>
              <a:xfrm rot="681443">
                <a:off x="4447413" y="1982760"/>
                <a:ext cx="154950" cy="187970"/>
                <a:chOff x="4308654" y="2693144"/>
                <a:chExt cx="264862" cy="321305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89" name="Pie 188"/>
                <p:cNvSpPr/>
                <p:nvPr/>
              </p:nvSpPr>
              <p:spPr>
                <a:xfrm rot="6766313">
                  <a:off x="4303890" y="2697908"/>
                  <a:ext cx="274389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Group 170"/>
              <p:cNvGrpSpPr/>
              <p:nvPr/>
            </p:nvGrpSpPr>
            <p:grpSpPr>
              <a:xfrm rot="681443">
                <a:off x="4599815" y="1989107"/>
                <a:ext cx="154950" cy="187960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87" name="Pie 186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Group 171"/>
              <p:cNvGrpSpPr/>
              <p:nvPr/>
            </p:nvGrpSpPr>
            <p:grpSpPr>
              <a:xfrm rot="681443">
                <a:off x="4282315" y="1982757"/>
                <a:ext cx="154950" cy="187960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85" name="Pie 184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Group 172"/>
              <p:cNvGrpSpPr/>
              <p:nvPr/>
            </p:nvGrpSpPr>
            <p:grpSpPr>
              <a:xfrm rot="21136906">
                <a:off x="4091370" y="20108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83" name="Pie 182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4" name="Straight Connector 183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173"/>
              <p:cNvGrpSpPr/>
              <p:nvPr/>
            </p:nvGrpSpPr>
            <p:grpSpPr>
              <a:xfrm rot="1970530">
                <a:off x="4758120" y="20235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81" name="Pie 180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2" name="Straight Connector 181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Group 174"/>
              <p:cNvGrpSpPr/>
              <p:nvPr/>
            </p:nvGrpSpPr>
            <p:grpSpPr>
              <a:xfrm rot="2580751">
                <a:off x="4935920" y="20997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79" name="Pie 178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8" name="Group 175"/>
              <p:cNvGrpSpPr/>
              <p:nvPr/>
            </p:nvGrpSpPr>
            <p:grpSpPr>
              <a:xfrm rot="21136906">
                <a:off x="3913570" y="20743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77" name="Pie 176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5405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936007" y="2172237"/>
            <a:ext cx="2163472" cy="21634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68712" y="2498501"/>
            <a:ext cx="1516308" cy="151630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88955" y="1193442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70002" y="2562897"/>
            <a:ext cx="361593" cy="279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78328" y="4764115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96524" y="4648209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1836" y="2394405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0274626">
            <a:off x="4314825" y="3716949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7409601">
            <a:off x="6743700" y="1707174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2013350">
            <a:off x="7553325" y="3431200"/>
            <a:ext cx="25757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3664267" y="1015182"/>
            <a:ext cx="4873992" cy="4698220"/>
            <a:chOff x="2162076" y="982664"/>
            <a:chExt cx="4873992" cy="4698220"/>
          </a:xfrm>
        </p:grpSpPr>
        <p:grpSp>
          <p:nvGrpSpPr>
            <p:cNvPr id="3" name="Group 14"/>
            <p:cNvGrpSpPr/>
            <p:nvPr/>
          </p:nvGrpSpPr>
          <p:grpSpPr>
            <a:xfrm>
              <a:off x="2589956" y="1169191"/>
              <a:ext cx="1786362" cy="1391129"/>
              <a:chOff x="2567096" y="1138711"/>
              <a:chExt cx="1786362" cy="1391129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4" name="Group 15"/>
            <p:cNvGrpSpPr/>
            <p:nvPr/>
          </p:nvGrpSpPr>
          <p:grpSpPr>
            <a:xfrm rot="4189490">
              <a:off x="4635903" y="1185589"/>
              <a:ext cx="1679213" cy="1273364"/>
              <a:chOff x="2567096" y="1138711"/>
              <a:chExt cx="1786362" cy="1391129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5" name="Group 16"/>
            <p:cNvGrpSpPr/>
            <p:nvPr/>
          </p:nvGrpSpPr>
          <p:grpSpPr>
            <a:xfrm rot="8382192">
              <a:off x="5285469" y="2976392"/>
              <a:ext cx="1750599" cy="1392894"/>
              <a:chOff x="2567096" y="1138711"/>
              <a:chExt cx="1786362" cy="1391129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6" name="Group 17"/>
            <p:cNvGrpSpPr/>
            <p:nvPr/>
          </p:nvGrpSpPr>
          <p:grpSpPr>
            <a:xfrm rot="12738204">
              <a:off x="3689217" y="4301616"/>
              <a:ext cx="1759214" cy="1379268"/>
              <a:chOff x="2567096" y="1138711"/>
              <a:chExt cx="1786362" cy="1391129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7" name="Group 18"/>
            <p:cNvGrpSpPr/>
            <p:nvPr/>
          </p:nvGrpSpPr>
          <p:grpSpPr>
            <a:xfrm rot="17170274">
              <a:off x="1950178" y="3160729"/>
              <a:ext cx="1792783" cy="1368987"/>
              <a:chOff x="2567096" y="1138711"/>
              <a:chExt cx="1786362" cy="1391129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2636520" y="1272540"/>
                <a:ext cx="1716938" cy="1246459"/>
              </a:xfrm>
              <a:custGeom>
                <a:avLst/>
                <a:gdLst>
                  <a:gd name="connsiteX0" fmla="*/ 0 w 1716938"/>
                  <a:gd name="connsiteY0" fmla="*/ 1246459 h 1246459"/>
                  <a:gd name="connsiteX1" fmla="*/ 114300 w 1716938"/>
                  <a:gd name="connsiteY1" fmla="*/ 994999 h 1246459"/>
                  <a:gd name="connsiteX2" fmla="*/ 289560 w 1716938"/>
                  <a:gd name="connsiteY2" fmla="*/ 735919 h 1246459"/>
                  <a:gd name="connsiteX3" fmla="*/ 495300 w 1716938"/>
                  <a:gd name="connsiteY3" fmla="*/ 499699 h 1246459"/>
                  <a:gd name="connsiteX4" fmla="*/ 777240 w 1716938"/>
                  <a:gd name="connsiteY4" fmla="*/ 293959 h 1246459"/>
                  <a:gd name="connsiteX5" fmla="*/ 1112520 w 1716938"/>
                  <a:gd name="connsiteY5" fmla="*/ 126319 h 1246459"/>
                  <a:gd name="connsiteX6" fmla="*/ 1386840 w 1716938"/>
                  <a:gd name="connsiteY6" fmla="*/ 50119 h 1246459"/>
                  <a:gd name="connsiteX7" fmla="*/ 1668780 w 1716938"/>
                  <a:gd name="connsiteY7" fmla="*/ 4399 h 1246459"/>
                  <a:gd name="connsiteX8" fmla="*/ 1714500 w 1716938"/>
                  <a:gd name="connsiteY8" fmla="*/ 4399 h 12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6938" h="1246459">
                    <a:moveTo>
                      <a:pt x="0" y="1246459"/>
                    </a:moveTo>
                    <a:cubicBezTo>
                      <a:pt x="33020" y="1163274"/>
                      <a:pt x="66040" y="1080089"/>
                      <a:pt x="114300" y="994999"/>
                    </a:cubicBezTo>
                    <a:cubicBezTo>
                      <a:pt x="162560" y="909909"/>
                      <a:pt x="226060" y="818469"/>
                      <a:pt x="289560" y="735919"/>
                    </a:cubicBezTo>
                    <a:cubicBezTo>
                      <a:pt x="353060" y="653369"/>
                      <a:pt x="414020" y="573359"/>
                      <a:pt x="495300" y="499699"/>
                    </a:cubicBezTo>
                    <a:cubicBezTo>
                      <a:pt x="576580" y="426039"/>
                      <a:pt x="674370" y="356189"/>
                      <a:pt x="777240" y="293959"/>
                    </a:cubicBezTo>
                    <a:cubicBezTo>
                      <a:pt x="880110" y="231729"/>
                      <a:pt x="1010920" y="166959"/>
                      <a:pt x="1112520" y="126319"/>
                    </a:cubicBezTo>
                    <a:cubicBezTo>
                      <a:pt x="1214120" y="85679"/>
                      <a:pt x="1294130" y="70439"/>
                      <a:pt x="1386840" y="50119"/>
                    </a:cubicBezTo>
                    <a:cubicBezTo>
                      <a:pt x="1479550" y="29799"/>
                      <a:pt x="1614170" y="12019"/>
                      <a:pt x="1668780" y="4399"/>
                    </a:cubicBezTo>
                    <a:cubicBezTo>
                      <a:pt x="1723390" y="-3221"/>
                      <a:pt x="1718945" y="589"/>
                      <a:pt x="1714500" y="4399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2567096" y="1138711"/>
                <a:ext cx="1761064" cy="1391129"/>
              </a:xfrm>
              <a:custGeom>
                <a:avLst/>
                <a:gdLst>
                  <a:gd name="connsiteX0" fmla="*/ 1761064 w 1761064"/>
                  <a:gd name="connsiteY0" fmla="*/ 133829 h 1391129"/>
                  <a:gd name="connsiteX1" fmla="*/ 1425784 w 1761064"/>
                  <a:gd name="connsiteY1" fmla="*/ 27149 h 1391129"/>
                  <a:gd name="connsiteX2" fmla="*/ 1075264 w 1761064"/>
                  <a:gd name="connsiteY2" fmla="*/ 4289 h 1391129"/>
                  <a:gd name="connsiteX3" fmla="*/ 640924 w 1761064"/>
                  <a:gd name="connsiteY3" fmla="*/ 95729 h 1391129"/>
                  <a:gd name="connsiteX4" fmla="*/ 358984 w 1761064"/>
                  <a:gd name="connsiteY4" fmla="*/ 149069 h 1391129"/>
                  <a:gd name="connsiteX5" fmla="*/ 259924 w 1761064"/>
                  <a:gd name="connsiteY5" fmla="*/ 141449 h 1391129"/>
                  <a:gd name="connsiteX6" fmla="*/ 267544 w 1761064"/>
                  <a:gd name="connsiteY6" fmla="*/ 202409 h 1391129"/>
                  <a:gd name="connsiteX7" fmla="*/ 244684 w 1761064"/>
                  <a:gd name="connsiteY7" fmla="*/ 309089 h 1391129"/>
                  <a:gd name="connsiteX8" fmla="*/ 153244 w 1761064"/>
                  <a:gd name="connsiteY8" fmla="*/ 552929 h 1391129"/>
                  <a:gd name="connsiteX9" fmla="*/ 31324 w 1761064"/>
                  <a:gd name="connsiteY9" fmla="*/ 827249 h 1391129"/>
                  <a:gd name="connsiteX10" fmla="*/ 844 w 1761064"/>
                  <a:gd name="connsiteY10" fmla="*/ 1208249 h 1391129"/>
                  <a:gd name="connsiteX11" fmla="*/ 54184 w 1761064"/>
                  <a:gd name="connsiteY11" fmla="*/ 1391129 h 13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064" h="1391129">
                    <a:moveTo>
                      <a:pt x="1761064" y="133829"/>
                    </a:moveTo>
                    <a:cubicBezTo>
                      <a:pt x="1650574" y="91284"/>
                      <a:pt x="1540084" y="48739"/>
                      <a:pt x="1425784" y="27149"/>
                    </a:cubicBezTo>
                    <a:cubicBezTo>
                      <a:pt x="1311484" y="5559"/>
                      <a:pt x="1206074" y="-7141"/>
                      <a:pt x="1075264" y="4289"/>
                    </a:cubicBezTo>
                    <a:cubicBezTo>
                      <a:pt x="944454" y="15719"/>
                      <a:pt x="760304" y="71599"/>
                      <a:pt x="640924" y="95729"/>
                    </a:cubicBezTo>
                    <a:cubicBezTo>
                      <a:pt x="521544" y="119859"/>
                      <a:pt x="422484" y="141449"/>
                      <a:pt x="358984" y="149069"/>
                    </a:cubicBezTo>
                    <a:cubicBezTo>
                      <a:pt x="295484" y="156689"/>
                      <a:pt x="275164" y="132559"/>
                      <a:pt x="259924" y="141449"/>
                    </a:cubicBezTo>
                    <a:cubicBezTo>
                      <a:pt x="244684" y="150339"/>
                      <a:pt x="270084" y="174469"/>
                      <a:pt x="267544" y="202409"/>
                    </a:cubicBezTo>
                    <a:cubicBezTo>
                      <a:pt x="265004" y="230349"/>
                      <a:pt x="263734" y="250669"/>
                      <a:pt x="244684" y="309089"/>
                    </a:cubicBezTo>
                    <a:cubicBezTo>
                      <a:pt x="225634" y="367509"/>
                      <a:pt x="188804" y="466569"/>
                      <a:pt x="153244" y="552929"/>
                    </a:cubicBezTo>
                    <a:cubicBezTo>
                      <a:pt x="117684" y="639289"/>
                      <a:pt x="56724" y="718029"/>
                      <a:pt x="31324" y="827249"/>
                    </a:cubicBezTo>
                    <a:cubicBezTo>
                      <a:pt x="5924" y="936469"/>
                      <a:pt x="-2966" y="1114269"/>
                      <a:pt x="844" y="1208249"/>
                    </a:cubicBezTo>
                    <a:cubicBezTo>
                      <a:pt x="4654" y="1302229"/>
                      <a:pt x="29419" y="1346679"/>
                      <a:pt x="54184" y="1391129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grpSp>
        <p:nvGrpSpPr>
          <p:cNvPr id="18" name="Group 29"/>
          <p:cNvGrpSpPr/>
          <p:nvPr/>
        </p:nvGrpSpPr>
        <p:grpSpPr>
          <a:xfrm>
            <a:off x="4149617" y="1331065"/>
            <a:ext cx="3860382" cy="3634272"/>
            <a:chOff x="2625617" y="1331065"/>
            <a:chExt cx="3860382" cy="3634272"/>
          </a:xfrm>
        </p:grpSpPr>
        <p:sp>
          <p:nvSpPr>
            <p:cNvPr id="31" name="Freeform 30"/>
            <p:cNvSpPr/>
            <p:nvPr/>
          </p:nvSpPr>
          <p:spPr>
            <a:xfrm>
              <a:off x="3573016" y="1331065"/>
              <a:ext cx="1667881" cy="522414"/>
            </a:xfrm>
            <a:custGeom>
              <a:avLst/>
              <a:gdLst>
                <a:gd name="connsiteX0" fmla="*/ 3622 w 1667881"/>
                <a:gd name="connsiteY0" fmla="*/ 521548 h 522414"/>
                <a:gd name="connsiteX1" fmla="*/ 117922 w 1667881"/>
                <a:gd name="connsiteY1" fmla="*/ 450110 h 522414"/>
                <a:gd name="connsiteX2" fmla="*/ 379859 w 1667881"/>
                <a:gd name="connsiteY2" fmla="*/ 335810 h 522414"/>
                <a:gd name="connsiteX3" fmla="*/ 603697 w 1667881"/>
                <a:gd name="connsiteY3" fmla="*/ 283423 h 522414"/>
                <a:gd name="connsiteX4" fmla="*/ 808484 w 1667881"/>
                <a:gd name="connsiteY4" fmla="*/ 250085 h 522414"/>
                <a:gd name="connsiteX5" fmla="*/ 1070422 w 1667881"/>
                <a:gd name="connsiteY5" fmla="*/ 259610 h 522414"/>
                <a:gd name="connsiteX6" fmla="*/ 1275209 w 1667881"/>
                <a:gd name="connsiteY6" fmla="*/ 292948 h 522414"/>
                <a:gd name="connsiteX7" fmla="*/ 1451422 w 1667881"/>
                <a:gd name="connsiteY7" fmla="*/ 345335 h 522414"/>
                <a:gd name="connsiteX8" fmla="*/ 1665734 w 1667881"/>
                <a:gd name="connsiteY8" fmla="*/ 435823 h 522414"/>
                <a:gd name="connsiteX9" fmla="*/ 1546672 w 1667881"/>
                <a:gd name="connsiteY9" fmla="*/ 307235 h 522414"/>
                <a:gd name="connsiteX10" fmla="*/ 1308547 w 1667881"/>
                <a:gd name="connsiteY10" fmla="*/ 169123 h 522414"/>
                <a:gd name="connsiteX11" fmla="*/ 918022 w 1667881"/>
                <a:gd name="connsiteY11" fmla="*/ 16723 h 522414"/>
                <a:gd name="connsiteX12" fmla="*/ 879922 w 1667881"/>
                <a:gd name="connsiteY12" fmla="*/ 11960 h 522414"/>
                <a:gd name="connsiteX13" fmla="*/ 637034 w 1667881"/>
                <a:gd name="connsiteY13" fmla="*/ 88160 h 522414"/>
                <a:gd name="connsiteX14" fmla="*/ 398909 w 1667881"/>
                <a:gd name="connsiteY14" fmla="*/ 192935 h 522414"/>
                <a:gd name="connsiteX15" fmla="*/ 217934 w 1667881"/>
                <a:gd name="connsiteY15" fmla="*/ 278660 h 522414"/>
                <a:gd name="connsiteX16" fmla="*/ 46484 w 1667881"/>
                <a:gd name="connsiteY16" fmla="*/ 402485 h 522414"/>
                <a:gd name="connsiteX17" fmla="*/ 3622 w 1667881"/>
                <a:gd name="connsiteY17" fmla="*/ 521548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7881" h="522414">
                  <a:moveTo>
                    <a:pt x="3622" y="521548"/>
                  </a:moveTo>
                  <a:cubicBezTo>
                    <a:pt x="15528" y="529485"/>
                    <a:pt x="55216" y="481066"/>
                    <a:pt x="117922" y="450110"/>
                  </a:cubicBezTo>
                  <a:cubicBezTo>
                    <a:pt x="180628" y="419154"/>
                    <a:pt x="298897" y="363591"/>
                    <a:pt x="379859" y="335810"/>
                  </a:cubicBezTo>
                  <a:cubicBezTo>
                    <a:pt x="460822" y="308029"/>
                    <a:pt x="532260" y="297710"/>
                    <a:pt x="603697" y="283423"/>
                  </a:cubicBezTo>
                  <a:cubicBezTo>
                    <a:pt x="675135" y="269135"/>
                    <a:pt x="730697" y="254054"/>
                    <a:pt x="808484" y="250085"/>
                  </a:cubicBezTo>
                  <a:cubicBezTo>
                    <a:pt x="886271" y="246116"/>
                    <a:pt x="992635" y="252466"/>
                    <a:pt x="1070422" y="259610"/>
                  </a:cubicBezTo>
                  <a:cubicBezTo>
                    <a:pt x="1148210" y="266754"/>
                    <a:pt x="1211709" y="278660"/>
                    <a:pt x="1275209" y="292948"/>
                  </a:cubicBezTo>
                  <a:cubicBezTo>
                    <a:pt x="1338709" y="307235"/>
                    <a:pt x="1386335" y="321523"/>
                    <a:pt x="1451422" y="345335"/>
                  </a:cubicBezTo>
                  <a:cubicBezTo>
                    <a:pt x="1516509" y="369147"/>
                    <a:pt x="1649859" y="442173"/>
                    <a:pt x="1665734" y="435823"/>
                  </a:cubicBezTo>
                  <a:cubicBezTo>
                    <a:pt x="1681609" y="429473"/>
                    <a:pt x="1606203" y="351685"/>
                    <a:pt x="1546672" y="307235"/>
                  </a:cubicBezTo>
                  <a:cubicBezTo>
                    <a:pt x="1487141" y="262785"/>
                    <a:pt x="1413322" y="217542"/>
                    <a:pt x="1308547" y="169123"/>
                  </a:cubicBezTo>
                  <a:cubicBezTo>
                    <a:pt x="1203772" y="120704"/>
                    <a:pt x="989459" y="42917"/>
                    <a:pt x="918022" y="16723"/>
                  </a:cubicBezTo>
                  <a:cubicBezTo>
                    <a:pt x="846585" y="-9471"/>
                    <a:pt x="926753" y="54"/>
                    <a:pt x="879922" y="11960"/>
                  </a:cubicBezTo>
                  <a:cubicBezTo>
                    <a:pt x="833091" y="23866"/>
                    <a:pt x="717203" y="57998"/>
                    <a:pt x="637034" y="88160"/>
                  </a:cubicBezTo>
                  <a:cubicBezTo>
                    <a:pt x="556865" y="118322"/>
                    <a:pt x="468759" y="161185"/>
                    <a:pt x="398909" y="192935"/>
                  </a:cubicBezTo>
                  <a:cubicBezTo>
                    <a:pt x="329059" y="224685"/>
                    <a:pt x="276672" y="243735"/>
                    <a:pt x="217934" y="278660"/>
                  </a:cubicBezTo>
                  <a:cubicBezTo>
                    <a:pt x="159197" y="313585"/>
                    <a:pt x="82996" y="362798"/>
                    <a:pt x="46484" y="402485"/>
                  </a:cubicBezTo>
                  <a:cubicBezTo>
                    <a:pt x="9972" y="442172"/>
                    <a:pt x="-8284" y="513611"/>
                    <a:pt x="3622" y="521548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rot="4225406">
              <a:off x="5129076" y="2316055"/>
              <a:ext cx="1727549" cy="557737"/>
            </a:xfrm>
            <a:custGeom>
              <a:avLst/>
              <a:gdLst>
                <a:gd name="connsiteX0" fmla="*/ 3622 w 1667881"/>
                <a:gd name="connsiteY0" fmla="*/ 521548 h 522414"/>
                <a:gd name="connsiteX1" fmla="*/ 117922 w 1667881"/>
                <a:gd name="connsiteY1" fmla="*/ 450110 h 522414"/>
                <a:gd name="connsiteX2" fmla="*/ 379859 w 1667881"/>
                <a:gd name="connsiteY2" fmla="*/ 335810 h 522414"/>
                <a:gd name="connsiteX3" fmla="*/ 603697 w 1667881"/>
                <a:gd name="connsiteY3" fmla="*/ 283423 h 522414"/>
                <a:gd name="connsiteX4" fmla="*/ 808484 w 1667881"/>
                <a:gd name="connsiteY4" fmla="*/ 250085 h 522414"/>
                <a:gd name="connsiteX5" fmla="*/ 1070422 w 1667881"/>
                <a:gd name="connsiteY5" fmla="*/ 259610 h 522414"/>
                <a:gd name="connsiteX6" fmla="*/ 1275209 w 1667881"/>
                <a:gd name="connsiteY6" fmla="*/ 292948 h 522414"/>
                <a:gd name="connsiteX7" fmla="*/ 1451422 w 1667881"/>
                <a:gd name="connsiteY7" fmla="*/ 345335 h 522414"/>
                <a:gd name="connsiteX8" fmla="*/ 1665734 w 1667881"/>
                <a:gd name="connsiteY8" fmla="*/ 435823 h 522414"/>
                <a:gd name="connsiteX9" fmla="*/ 1546672 w 1667881"/>
                <a:gd name="connsiteY9" fmla="*/ 307235 h 522414"/>
                <a:gd name="connsiteX10" fmla="*/ 1308547 w 1667881"/>
                <a:gd name="connsiteY10" fmla="*/ 169123 h 522414"/>
                <a:gd name="connsiteX11" fmla="*/ 918022 w 1667881"/>
                <a:gd name="connsiteY11" fmla="*/ 16723 h 522414"/>
                <a:gd name="connsiteX12" fmla="*/ 879922 w 1667881"/>
                <a:gd name="connsiteY12" fmla="*/ 11960 h 522414"/>
                <a:gd name="connsiteX13" fmla="*/ 637034 w 1667881"/>
                <a:gd name="connsiteY13" fmla="*/ 88160 h 522414"/>
                <a:gd name="connsiteX14" fmla="*/ 398909 w 1667881"/>
                <a:gd name="connsiteY14" fmla="*/ 192935 h 522414"/>
                <a:gd name="connsiteX15" fmla="*/ 217934 w 1667881"/>
                <a:gd name="connsiteY15" fmla="*/ 278660 h 522414"/>
                <a:gd name="connsiteX16" fmla="*/ 46484 w 1667881"/>
                <a:gd name="connsiteY16" fmla="*/ 402485 h 522414"/>
                <a:gd name="connsiteX17" fmla="*/ 3622 w 1667881"/>
                <a:gd name="connsiteY17" fmla="*/ 521548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7881" h="522414">
                  <a:moveTo>
                    <a:pt x="3622" y="521548"/>
                  </a:moveTo>
                  <a:cubicBezTo>
                    <a:pt x="15528" y="529485"/>
                    <a:pt x="55216" y="481066"/>
                    <a:pt x="117922" y="450110"/>
                  </a:cubicBezTo>
                  <a:cubicBezTo>
                    <a:pt x="180628" y="419154"/>
                    <a:pt x="298897" y="363591"/>
                    <a:pt x="379859" y="335810"/>
                  </a:cubicBezTo>
                  <a:cubicBezTo>
                    <a:pt x="460822" y="308029"/>
                    <a:pt x="532260" y="297710"/>
                    <a:pt x="603697" y="283423"/>
                  </a:cubicBezTo>
                  <a:cubicBezTo>
                    <a:pt x="675135" y="269135"/>
                    <a:pt x="730697" y="254054"/>
                    <a:pt x="808484" y="250085"/>
                  </a:cubicBezTo>
                  <a:cubicBezTo>
                    <a:pt x="886271" y="246116"/>
                    <a:pt x="992635" y="252466"/>
                    <a:pt x="1070422" y="259610"/>
                  </a:cubicBezTo>
                  <a:cubicBezTo>
                    <a:pt x="1148210" y="266754"/>
                    <a:pt x="1211709" y="278660"/>
                    <a:pt x="1275209" y="292948"/>
                  </a:cubicBezTo>
                  <a:cubicBezTo>
                    <a:pt x="1338709" y="307235"/>
                    <a:pt x="1386335" y="321523"/>
                    <a:pt x="1451422" y="345335"/>
                  </a:cubicBezTo>
                  <a:cubicBezTo>
                    <a:pt x="1516509" y="369147"/>
                    <a:pt x="1649859" y="442173"/>
                    <a:pt x="1665734" y="435823"/>
                  </a:cubicBezTo>
                  <a:cubicBezTo>
                    <a:pt x="1681609" y="429473"/>
                    <a:pt x="1606203" y="351685"/>
                    <a:pt x="1546672" y="307235"/>
                  </a:cubicBezTo>
                  <a:cubicBezTo>
                    <a:pt x="1487141" y="262785"/>
                    <a:pt x="1413322" y="217542"/>
                    <a:pt x="1308547" y="169123"/>
                  </a:cubicBezTo>
                  <a:cubicBezTo>
                    <a:pt x="1203772" y="120704"/>
                    <a:pt x="989459" y="42917"/>
                    <a:pt x="918022" y="16723"/>
                  </a:cubicBezTo>
                  <a:cubicBezTo>
                    <a:pt x="846585" y="-9471"/>
                    <a:pt x="926753" y="54"/>
                    <a:pt x="879922" y="11960"/>
                  </a:cubicBezTo>
                  <a:cubicBezTo>
                    <a:pt x="833091" y="23866"/>
                    <a:pt x="717203" y="57998"/>
                    <a:pt x="637034" y="88160"/>
                  </a:cubicBezTo>
                  <a:cubicBezTo>
                    <a:pt x="556865" y="118322"/>
                    <a:pt x="468759" y="161185"/>
                    <a:pt x="398909" y="192935"/>
                  </a:cubicBezTo>
                  <a:cubicBezTo>
                    <a:pt x="329059" y="224685"/>
                    <a:pt x="276672" y="243735"/>
                    <a:pt x="217934" y="278660"/>
                  </a:cubicBezTo>
                  <a:cubicBezTo>
                    <a:pt x="159197" y="313585"/>
                    <a:pt x="82996" y="362798"/>
                    <a:pt x="46484" y="402485"/>
                  </a:cubicBezTo>
                  <a:cubicBezTo>
                    <a:pt x="9972" y="442172"/>
                    <a:pt x="-8284" y="513611"/>
                    <a:pt x="3622" y="521548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rot="8502730">
              <a:off x="4597062" y="4201064"/>
              <a:ext cx="1888937" cy="541632"/>
            </a:xfrm>
            <a:custGeom>
              <a:avLst/>
              <a:gdLst>
                <a:gd name="connsiteX0" fmla="*/ 3622 w 1667881"/>
                <a:gd name="connsiteY0" fmla="*/ 521548 h 522414"/>
                <a:gd name="connsiteX1" fmla="*/ 117922 w 1667881"/>
                <a:gd name="connsiteY1" fmla="*/ 450110 h 522414"/>
                <a:gd name="connsiteX2" fmla="*/ 379859 w 1667881"/>
                <a:gd name="connsiteY2" fmla="*/ 335810 h 522414"/>
                <a:gd name="connsiteX3" fmla="*/ 603697 w 1667881"/>
                <a:gd name="connsiteY3" fmla="*/ 283423 h 522414"/>
                <a:gd name="connsiteX4" fmla="*/ 808484 w 1667881"/>
                <a:gd name="connsiteY4" fmla="*/ 250085 h 522414"/>
                <a:gd name="connsiteX5" fmla="*/ 1070422 w 1667881"/>
                <a:gd name="connsiteY5" fmla="*/ 259610 h 522414"/>
                <a:gd name="connsiteX6" fmla="*/ 1275209 w 1667881"/>
                <a:gd name="connsiteY6" fmla="*/ 292948 h 522414"/>
                <a:gd name="connsiteX7" fmla="*/ 1451422 w 1667881"/>
                <a:gd name="connsiteY7" fmla="*/ 345335 h 522414"/>
                <a:gd name="connsiteX8" fmla="*/ 1665734 w 1667881"/>
                <a:gd name="connsiteY8" fmla="*/ 435823 h 522414"/>
                <a:gd name="connsiteX9" fmla="*/ 1546672 w 1667881"/>
                <a:gd name="connsiteY9" fmla="*/ 307235 h 522414"/>
                <a:gd name="connsiteX10" fmla="*/ 1308547 w 1667881"/>
                <a:gd name="connsiteY10" fmla="*/ 169123 h 522414"/>
                <a:gd name="connsiteX11" fmla="*/ 918022 w 1667881"/>
                <a:gd name="connsiteY11" fmla="*/ 16723 h 522414"/>
                <a:gd name="connsiteX12" fmla="*/ 879922 w 1667881"/>
                <a:gd name="connsiteY12" fmla="*/ 11960 h 522414"/>
                <a:gd name="connsiteX13" fmla="*/ 637034 w 1667881"/>
                <a:gd name="connsiteY13" fmla="*/ 88160 h 522414"/>
                <a:gd name="connsiteX14" fmla="*/ 398909 w 1667881"/>
                <a:gd name="connsiteY14" fmla="*/ 192935 h 522414"/>
                <a:gd name="connsiteX15" fmla="*/ 217934 w 1667881"/>
                <a:gd name="connsiteY15" fmla="*/ 278660 h 522414"/>
                <a:gd name="connsiteX16" fmla="*/ 46484 w 1667881"/>
                <a:gd name="connsiteY16" fmla="*/ 402485 h 522414"/>
                <a:gd name="connsiteX17" fmla="*/ 3622 w 1667881"/>
                <a:gd name="connsiteY17" fmla="*/ 521548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7881" h="522414">
                  <a:moveTo>
                    <a:pt x="3622" y="521548"/>
                  </a:moveTo>
                  <a:cubicBezTo>
                    <a:pt x="15528" y="529485"/>
                    <a:pt x="55216" y="481066"/>
                    <a:pt x="117922" y="450110"/>
                  </a:cubicBezTo>
                  <a:cubicBezTo>
                    <a:pt x="180628" y="419154"/>
                    <a:pt x="298897" y="363591"/>
                    <a:pt x="379859" y="335810"/>
                  </a:cubicBezTo>
                  <a:cubicBezTo>
                    <a:pt x="460822" y="308029"/>
                    <a:pt x="532260" y="297710"/>
                    <a:pt x="603697" y="283423"/>
                  </a:cubicBezTo>
                  <a:cubicBezTo>
                    <a:pt x="675135" y="269135"/>
                    <a:pt x="730697" y="254054"/>
                    <a:pt x="808484" y="250085"/>
                  </a:cubicBezTo>
                  <a:cubicBezTo>
                    <a:pt x="886271" y="246116"/>
                    <a:pt x="992635" y="252466"/>
                    <a:pt x="1070422" y="259610"/>
                  </a:cubicBezTo>
                  <a:cubicBezTo>
                    <a:pt x="1148210" y="266754"/>
                    <a:pt x="1211709" y="278660"/>
                    <a:pt x="1275209" y="292948"/>
                  </a:cubicBezTo>
                  <a:cubicBezTo>
                    <a:pt x="1338709" y="307235"/>
                    <a:pt x="1386335" y="321523"/>
                    <a:pt x="1451422" y="345335"/>
                  </a:cubicBezTo>
                  <a:cubicBezTo>
                    <a:pt x="1516509" y="369147"/>
                    <a:pt x="1649859" y="442173"/>
                    <a:pt x="1665734" y="435823"/>
                  </a:cubicBezTo>
                  <a:cubicBezTo>
                    <a:pt x="1681609" y="429473"/>
                    <a:pt x="1606203" y="351685"/>
                    <a:pt x="1546672" y="307235"/>
                  </a:cubicBezTo>
                  <a:cubicBezTo>
                    <a:pt x="1487141" y="262785"/>
                    <a:pt x="1413322" y="217542"/>
                    <a:pt x="1308547" y="169123"/>
                  </a:cubicBezTo>
                  <a:cubicBezTo>
                    <a:pt x="1203772" y="120704"/>
                    <a:pt x="989459" y="42917"/>
                    <a:pt x="918022" y="16723"/>
                  </a:cubicBezTo>
                  <a:cubicBezTo>
                    <a:pt x="846585" y="-9471"/>
                    <a:pt x="926753" y="54"/>
                    <a:pt x="879922" y="11960"/>
                  </a:cubicBezTo>
                  <a:cubicBezTo>
                    <a:pt x="833091" y="23866"/>
                    <a:pt x="717203" y="57998"/>
                    <a:pt x="637034" y="88160"/>
                  </a:cubicBezTo>
                  <a:cubicBezTo>
                    <a:pt x="556865" y="118322"/>
                    <a:pt x="468759" y="161185"/>
                    <a:pt x="398909" y="192935"/>
                  </a:cubicBezTo>
                  <a:cubicBezTo>
                    <a:pt x="329059" y="224685"/>
                    <a:pt x="276672" y="243735"/>
                    <a:pt x="217934" y="278660"/>
                  </a:cubicBezTo>
                  <a:cubicBezTo>
                    <a:pt x="159197" y="313585"/>
                    <a:pt x="82996" y="362798"/>
                    <a:pt x="46484" y="402485"/>
                  </a:cubicBezTo>
                  <a:cubicBezTo>
                    <a:pt x="9972" y="442172"/>
                    <a:pt x="-8284" y="513611"/>
                    <a:pt x="3622" y="521548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 rot="17413780">
              <a:off x="2017852" y="2503647"/>
              <a:ext cx="1776651" cy="561121"/>
            </a:xfrm>
            <a:custGeom>
              <a:avLst/>
              <a:gdLst>
                <a:gd name="connsiteX0" fmla="*/ 3622 w 1667881"/>
                <a:gd name="connsiteY0" fmla="*/ 521548 h 522414"/>
                <a:gd name="connsiteX1" fmla="*/ 117922 w 1667881"/>
                <a:gd name="connsiteY1" fmla="*/ 450110 h 522414"/>
                <a:gd name="connsiteX2" fmla="*/ 379859 w 1667881"/>
                <a:gd name="connsiteY2" fmla="*/ 335810 h 522414"/>
                <a:gd name="connsiteX3" fmla="*/ 603697 w 1667881"/>
                <a:gd name="connsiteY3" fmla="*/ 283423 h 522414"/>
                <a:gd name="connsiteX4" fmla="*/ 808484 w 1667881"/>
                <a:gd name="connsiteY4" fmla="*/ 250085 h 522414"/>
                <a:gd name="connsiteX5" fmla="*/ 1070422 w 1667881"/>
                <a:gd name="connsiteY5" fmla="*/ 259610 h 522414"/>
                <a:gd name="connsiteX6" fmla="*/ 1275209 w 1667881"/>
                <a:gd name="connsiteY6" fmla="*/ 292948 h 522414"/>
                <a:gd name="connsiteX7" fmla="*/ 1451422 w 1667881"/>
                <a:gd name="connsiteY7" fmla="*/ 345335 h 522414"/>
                <a:gd name="connsiteX8" fmla="*/ 1665734 w 1667881"/>
                <a:gd name="connsiteY8" fmla="*/ 435823 h 522414"/>
                <a:gd name="connsiteX9" fmla="*/ 1546672 w 1667881"/>
                <a:gd name="connsiteY9" fmla="*/ 307235 h 522414"/>
                <a:gd name="connsiteX10" fmla="*/ 1308547 w 1667881"/>
                <a:gd name="connsiteY10" fmla="*/ 169123 h 522414"/>
                <a:gd name="connsiteX11" fmla="*/ 918022 w 1667881"/>
                <a:gd name="connsiteY11" fmla="*/ 16723 h 522414"/>
                <a:gd name="connsiteX12" fmla="*/ 879922 w 1667881"/>
                <a:gd name="connsiteY12" fmla="*/ 11960 h 522414"/>
                <a:gd name="connsiteX13" fmla="*/ 637034 w 1667881"/>
                <a:gd name="connsiteY13" fmla="*/ 88160 h 522414"/>
                <a:gd name="connsiteX14" fmla="*/ 398909 w 1667881"/>
                <a:gd name="connsiteY14" fmla="*/ 192935 h 522414"/>
                <a:gd name="connsiteX15" fmla="*/ 217934 w 1667881"/>
                <a:gd name="connsiteY15" fmla="*/ 278660 h 522414"/>
                <a:gd name="connsiteX16" fmla="*/ 46484 w 1667881"/>
                <a:gd name="connsiteY16" fmla="*/ 402485 h 522414"/>
                <a:gd name="connsiteX17" fmla="*/ 3622 w 1667881"/>
                <a:gd name="connsiteY17" fmla="*/ 521548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7881" h="522414">
                  <a:moveTo>
                    <a:pt x="3622" y="521548"/>
                  </a:moveTo>
                  <a:cubicBezTo>
                    <a:pt x="15528" y="529485"/>
                    <a:pt x="55216" y="481066"/>
                    <a:pt x="117922" y="450110"/>
                  </a:cubicBezTo>
                  <a:cubicBezTo>
                    <a:pt x="180628" y="419154"/>
                    <a:pt x="298897" y="363591"/>
                    <a:pt x="379859" y="335810"/>
                  </a:cubicBezTo>
                  <a:cubicBezTo>
                    <a:pt x="460822" y="308029"/>
                    <a:pt x="532260" y="297710"/>
                    <a:pt x="603697" y="283423"/>
                  </a:cubicBezTo>
                  <a:cubicBezTo>
                    <a:pt x="675135" y="269135"/>
                    <a:pt x="730697" y="254054"/>
                    <a:pt x="808484" y="250085"/>
                  </a:cubicBezTo>
                  <a:cubicBezTo>
                    <a:pt x="886271" y="246116"/>
                    <a:pt x="992635" y="252466"/>
                    <a:pt x="1070422" y="259610"/>
                  </a:cubicBezTo>
                  <a:cubicBezTo>
                    <a:pt x="1148210" y="266754"/>
                    <a:pt x="1211709" y="278660"/>
                    <a:pt x="1275209" y="292948"/>
                  </a:cubicBezTo>
                  <a:cubicBezTo>
                    <a:pt x="1338709" y="307235"/>
                    <a:pt x="1386335" y="321523"/>
                    <a:pt x="1451422" y="345335"/>
                  </a:cubicBezTo>
                  <a:cubicBezTo>
                    <a:pt x="1516509" y="369147"/>
                    <a:pt x="1649859" y="442173"/>
                    <a:pt x="1665734" y="435823"/>
                  </a:cubicBezTo>
                  <a:cubicBezTo>
                    <a:pt x="1681609" y="429473"/>
                    <a:pt x="1606203" y="351685"/>
                    <a:pt x="1546672" y="307235"/>
                  </a:cubicBezTo>
                  <a:cubicBezTo>
                    <a:pt x="1487141" y="262785"/>
                    <a:pt x="1413322" y="217542"/>
                    <a:pt x="1308547" y="169123"/>
                  </a:cubicBezTo>
                  <a:cubicBezTo>
                    <a:pt x="1203772" y="120704"/>
                    <a:pt x="989459" y="42917"/>
                    <a:pt x="918022" y="16723"/>
                  </a:cubicBezTo>
                  <a:cubicBezTo>
                    <a:pt x="846585" y="-9471"/>
                    <a:pt x="926753" y="54"/>
                    <a:pt x="879922" y="11960"/>
                  </a:cubicBezTo>
                  <a:cubicBezTo>
                    <a:pt x="833091" y="23866"/>
                    <a:pt x="717203" y="57998"/>
                    <a:pt x="637034" y="88160"/>
                  </a:cubicBezTo>
                  <a:cubicBezTo>
                    <a:pt x="556865" y="118322"/>
                    <a:pt x="468759" y="161185"/>
                    <a:pt x="398909" y="192935"/>
                  </a:cubicBezTo>
                  <a:cubicBezTo>
                    <a:pt x="329059" y="224685"/>
                    <a:pt x="276672" y="243735"/>
                    <a:pt x="217934" y="278660"/>
                  </a:cubicBezTo>
                  <a:cubicBezTo>
                    <a:pt x="159197" y="313585"/>
                    <a:pt x="82996" y="362798"/>
                    <a:pt x="46484" y="402485"/>
                  </a:cubicBezTo>
                  <a:cubicBezTo>
                    <a:pt x="9972" y="442172"/>
                    <a:pt x="-8284" y="513611"/>
                    <a:pt x="3622" y="521548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 rot="13058952">
              <a:off x="2655898" y="4342866"/>
              <a:ext cx="1805207" cy="622471"/>
            </a:xfrm>
            <a:custGeom>
              <a:avLst/>
              <a:gdLst>
                <a:gd name="connsiteX0" fmla="*/ 3622 w 1667881"/>
                <a:gd name="connsiteY0" fmla="*/ 521548 h 522414"/>
                <a:gd name="connsiteX1" fmla="*/ 117922 w 1667881"/>
                <a:gd name="connsiteY1" fmla="*/ 450110 h 522414"/>
                <a:gd name="connsiteX2" fmla="*/ 379859 w 1667881"/>
                <a:gd name="connsiteY2" fmla="*/ 335810 h 522414"/>
                <a:gd name="connsiteX3" fmla="*/ 603697 w 1667881"/>
                <a:gd name="connsiteY3" fmla="*/ 283423 h 522414"/>
                <a:gd name="connsiteX4" fmla="*/ 808484 w 1667881"/>
                <a:gd name="connsiteY4" fmla="*/ 250085 h 522414"/>
                <a:gd name="connsiteX5" fmla="*/ 1070422 w 1667881"/>
                <a:gd name="connsiteY5" fmla="*/ 259610 h 522414"/>
                <a:gd name="connsiteX6" fmla="*/ 1275209 w 1667881"/>
                <a:gd name="connsiteY6" fmla="*/ 292948 h 522414"/>
                <a:gd name="connsiteX7" fmla="*/ 1451422 w 1667881"/>
                <a:gd name="connsiteY7" fmla="*/ 345335 h 522414"/>
                <a:gd name="connsiteX8" fmla="*/ 1665734 w 1667881"/>
                <a:gd name="connsiteY8" fmla="*/ 435823 h 522414"/>
                <a:gd name="connsiteX9" fmla="*/ 1546672 w 1667881"/>
                <a:gd name="connsiteY9" fmla="*/ 307235 h 522414"/>
                <a:gd name="connsiteX10" fmla="*/ 1308547 w 1667881"/>
                <a:gd name="connsiteY10" fmla="*/ 169123 h 522414"/>
                <a:gd name="connsiteX11" fmla="*/ 918022 w 1667881"/>
                <a:gd name="connsiteY11" fmla="*/ 16723 h 522414"/>
                <a:gd name="connsiteX12" fmla="*/ 879922 w 1667881"/>
                <a:gd name="connsiteY12" fmla="*/ 11960 h 522414"/>
                <a:gd name="connsiteX13" fmla="*/ 637034 w 1667881"/>
                <a:gd name="connsiteY13" fmla="*/ 88160 h 522414"/>
                <a:gd name="connsiteX14" fmla="*/ 398909 w 1667881"/>
                <a:gd name="connsiteY14" fmla="*/ 192935 h 522414"/>
                <a:gd name="connsiteX15" fmla="*/ 217934 w 1667881"/>
                <a:gd name="connsiteY15" fmla="*/ 278660 h 522414"/>
                <a:gd name="connsiteX16" fmla="*/ 46484 w 1667881"/>
                <a:gd name="connsiteY16" fmla="*/ 402485 h 522414"/>
                <a:gd name="connsiteX17" fmla="*/ 3622 w 1667881"/>
                <a:gd name="connsiteY17" fmla="*/ 521548 h 52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7881" h="522414">
                  <a:moveTo>
                    <a:pt x="3622" y="521548"/>
                  </a:moveTo>
                  <a:cubicBezTo>
                    <a:pt x="15528" y="529485"/>
                    <a:pt x="55216" y="481066"/>
                    <a:pt x="117922" y="450110"/>
                  </a:cubicBezTo>
                  <a:cubicBezTo>
                    <a:pt x="180628" y="419154"/>
                    <a:pt x="298897" y="363591"/>
                    <a:pt x="379859" y="335810"/>
                  </a:cubicBezTo>
                  <a:cubicBezTo>
                    <a:pt x="460822" y="308029"/>
                    <a:pt x="532260" y="297710"/>
                    <a:pt x="603697" y="283423"/>
                  </a:cubicBezTo>
                  <a:cubicBezTo>
                    <a:pt x="675135" y="269135"/>
                    <a:pt x="730697" y="254054"/>
                    <a:pt x="808484" y="250085"/>
                  </a:cubicBezTo>
                  <a:cubicBezTo>
                    <a:pt x="886271" y="246116"/>
                    <a:pt x="992635" y="252466"/>
                    <a:pt x="1070422" y="259610"/>
                  </a:cubicBezTo>
                  <a:cubicBezTo>
                    <a:pt x="1148210" y="266754"/>
                    <a:pt x="1211709" y="278660"/>
                    <a:pt x="1275209" y="292948"/>
                  </a:cubicBezTo>
                  <a:cubicBezTo>
                    <a:pt x="1338709" y="307235"/>
                    <a:pt x="1386335" y="321523"/>
                    <a:pt x="1451422" y="345335"/>
                  </a:cubicBezTo>
                  <a:cubicBezTo>
                    <a:pt x="1516509" y="369147"/>
                    <a:pt x="1649859" y="442173"/>
                    <a:pt x="1665734" y="435823"/>
                  </a:cubicBezTo>
                  <a:cubicBezTo>
                    <a:pt x="1681609" y="429473"/>
                    <a:pt x="1606203" y="351685"/>
                    <a:pt x="1546672" y="307235"/>
                  </a:cubicBezTo>
                  <a:cubicBezTo>
                    <a:pt x="1487141" y="262785"/>
                    <a:pt x="1413322" y="217542"/>
                    <a:pt x="1308547" y="169123"/>
                  </a:cubicBezTo>
                  <a:cubicBezTo>
                    <a:pt x="1203772" y="120704"/>
                    <a:pt x="989459" y="42917"/>
                    <a:pt x="918022" y="16723"/>
                  </a:cubicBezTo>
                  <a:cubicBezTo>
                    <a:pt x="846585" y="-9471"/>
                    <a:pt x="926753" y="54"/>
                    <a:pt x="879922" y="11960"/>
                  </a:cubicBezTo>
                  <a:cubicBezTo>
                    <a:pt x="833091" y="23866"/>
                    <a:pt x="717203" y="57998"/>
                    <a:pt x="637034" y="88160"/>
                  </a:cubicBezTo>
                  <a:cubicBezTo>
                    <a:pt x="556865" y="118322"/>
                    <a:pt x="468759" y="161185"/>
                    <a:pt x="398909" y="192935"/>
                  </a:cubicBezTo>
                  <a:cubicBezTo>
                    <a:pt x="329059" y="224685"/>
                    <a:pt x="276672" y="243735"/>
                    <a:pt x="217934" y="278660"/>
                  </a:cubicBezTo>
                  <a:cubicBezTo>
                    <a:pt x="159197" y="313585"/>
                    <a:pt x="82996" y="362798"/>
                    <a:pt x="46484" y="402485"/>
                  </a:cubicBezTo>
                  <a:cubicBezTo>
                    <a:pt x="9972" y="442172"/>
                    <a:pt x="-8284" y="513611"/>
                    <a:pt x="3622" y="521548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Oval 35"/>
          <p:cNvSpPr/>
          <p:nvPr/>
        </p:nvSpPr>
        <p:spPr>
          <a:xfrm>
            <a:off x="5869905" y="782258"/>
            <a:ext cx="257577" cy="257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3894070">
            <a:off x="4943462" y="1907088"/>
            <a:ext cx="196215" cy="174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6200000">
            <a:off x="5988700" y="4752650"/>
            <a:ext cx="225127" cy="189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38"/>
          <p:cNvGrpSpPr/>
          <p:nvPr/>
        </p:nvGrpSpPr>
        <p:grpSpPr>
          <a:xfrm>
            <a:off x="4329447" y="1710614"/>
            <a:ext cx="3423935" cy="3347451"/>
            <a:chOff x="2805446" y="1710613"/>
            <a:chExt cx="3423935" cy="3347451"/>
          </a:xfrm>
        </p:grpSpPr>
        <p:sp>
          <p:nvSpPr>
            <p:cNvPr id="40" name="Freeform 39"/>
            <p:cNvSpPr/>
            <p:nvPr/>
          </p:nvSpPr>
          <p:spPr>
            <a:xfrm>
              <a:off x="3362128" y="1816615"/>
              <a:ext cx="219272" cy="193160"/>
            </a:xfrm>
            <a:custGeom>
              <a:avLst/>
              <a:gdLst>
                <a:gd name="connsiteX0" fmla="*/ 19247 w 219272"/>
                <a:gd name="connsiteY0" fmla="*/ 193160 h 193160"/>
                <a:gd name="connsiteX1" fmla="*/ 19247 w 219272"/>
                <a:gd name="connsiteY1" fmla="*/ 12185 h 193160"/>
                <a:gd name="connsiteX2" fmla="*/ 219272 w 219272"/>
                <a:gd name="connsiteY2" fmla="*/ 31235 h 1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272" h="193160">
                  <a:moveTo>
                    <a:pt x="19247" y="193160"/>
                  </a:moveTo>
                  <a:cubicBezTo>
                    <a:pt x="2578" y="116166"/>
                    <a:pt x="-14091" y="39172"/>
                    <a:pt x="19247" y="12185"/>
                  </a:cubicBezTo>
                  <a:cubicBezTo>
                    <a:pt x="52585" y="-14803"/>
                    <a:pt x="135928" y="8216"/>
                    <a:pt x="219272" y="31235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457700" y="4924425"/>
              <a:ext cx="219075" cy="133639"/>
            </a:xfrm>
            <a:custGeom>
              <a:avLst/>
              <a:gdLst>
                <a:gd name="connsiteX0" fmla="*/ 0 w 219075"/>
                <a:gd name="connsiteY0" fmla="*/ 28575 h 133639"/>
                <a:gd name="connsiteX1" fmla="*/ 152400 w 219075"/>
                <a:gd name="connsiteY1" fmla="*/ 133350 h 133639"/>
                <a:gd name="connsiteX2" fmla="*/ 219075 w 219075"/>
                <a:gd name="connsiteY2" fmla="*/ 0 h 13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133639">
                  <a:moveTo>
                    <a:pt x="0" y="28575"/>
                  </a:moveTo>
                  <a:cubicBezTo>
                    <a:pt x="57944" y="83344"/>
                    <a:pt x="115888" y="138113"/>
                    <a:pt x="152400" y="133350"/>
                  </a:cubicBezTo>
                  <a:cubicBezTo>
                    <a:pt x="188913" y="128588"/>
                    <a:pt x="203994" y="64294"/>
                    <a:pt x="219075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805446" y="3705225"/>
              <a:ext cx="166354" cy="257175"/>
            </a:xfrm>
            <a:custGeom>
              <a:avLst/>
              <a:gdLst>
                <a:gd name="connsiteX0" fmla="*/ 166354 w 166354"/>
                <a:gd name="connsiteY0" fmla="*/ 257175 h 257175"/>
                <a:gd name="connsiteX1" fmla="*/ 4429 w 166354"/>
                <a:gd name="connsiteY1" fmla="*/ 200025 h 257175"/>
                <a:gd name="connsiteX2" fmla="*/ 61579 w 166354"/>
                <a:gd name="connsiteY2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54" h="257175">
                  <a:moveTo>
                    <a:pt x="166354" y="257175"/>
                  </a:moveTo>
                  <a:cubicBezTo>
                    <a:pt x="94122" y="250031"/>
                    <a:pt x="21891" y="242887"/>
                    <a:pt x="4429" y="200025"/>
                  </a:cubicBezTo>
                  <a:cubicBezTo>
                    <a:pt x="-13033" y="157163"/>
                    <a:pt x="24273" y="78581"/>
                    <a:pt x="61579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105525" y="3467100"/>
              <a:ext cx="123856" cy="219075"/>
            </a:xfrm>
            <a:custGeom>
              <a:avLst/>
              <a:gdLst>
                <a:gd name="connsiteX0" fmla="*/ 9525 w 123856"/>
                <a:gd name="connsiteY0" fmla="*/ 219075 h 219075"/>
                <a:gd name="connsiteX1" fmla="*/ 123825 w 123856"/>
                <a:gd name="connsiteY1" fmla="*/ 95250 h 219075"/>
                <a:gd name="connsiteX2" fmla="*/ 0 w 123856"/>
                <a:gd name="connsiteY2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56" h="219075">
                  <a:moveTo>
                    <a:pt x="9525" y="219075"/>
                  </a:moveTo>
                  <a:cubicBezTo>
                    <a:pt x="67468" y="175418"/>
                    <a:pt x="125412" y="131762"/>
                    <a:pt x="123825" y="95250"/>
                  </a:cubicBezTo>
                  <a:cubicBezTo>
                    <a:pt x="122238" y="58738"/>
                    <a:pt x="61119" y="29369"/>
                    <a:pt x="0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212387" y="1710613"/>
              <a:ext cx="235913" cy="156287"/>
            </a:xfrm>
            <a:custGeom>
              <a:avLst/>
              <a:gdLst>
                <a:gd name="connsiteX0" fmla="*/ 235913 w 235913"/>
                <a:gd name="connsiteY0" fmla="*/ 156287 h 156287"/>
                <a:gd name="connsiteX1" fmla="*/ 159713 w 235913"/>
                <a:gd name="connsiteY1" fmla="*/ 3887 h 156287"/>
                <a:gd name="connsiteX2" fmla="*/ 7313 w 235913"/>
                <a:gd name="connsiteY2" fmla="*/ 41987 h 156287"/>
                <a:gd name="connsiteX3" fmla="*/ 26363 w 235913"/>
                <a:gd name="connsiteY3" fmla="*/ 3887 h 156287"/>
                <a:gd name="connsiteX4" fmla="*/ 45413 w 235913"/>
                <a:gd name="connsiteY4" fmla="*/ 41987 h 15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913" h="156287">
                  <a:moveTo>
                    <a:pt x="235913" y="156287"/>
                  </a:moveTo>
                  <a:cubicBezTo>
                    <a:pt x="216863" y="89612"/>
                    <a:pt x="197813" y="22937"/>
                    <a:pt x="159713" y="3887"/>
                  </a:cubicBezTo>
                  <a:cubicBezTo>
                    <a:pt x="121613" y="-15163"/>
                    <a:pt x="29538" y="41987"/>
                    <a:pt x="7313" y="41987"/>
                  </a:cubicBezTo>
                  <a:cubicBezTo>
                    <a:pt x="-14912" y="41987"/>
                    <a:pt x="20013" y="3887"/>
                    <a:pt x="26363" y="3887"/>
                  </a:cubicBezTo>
                  <a:cubicBezTo>
                    <a:pt x="32713" y="3887"/>
                    <a:pt x="39063" y="22937"/>
                    <a:pt x="45413" y="41987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Freeform 44"/>
          <p:cNvSpPr/>
          <p:nvPr/>
        </p:nvSpPr>
        <p:spPr>
          <a:xfrm>
            <a:off x="4591050" y="1865872"/>
            <a:ext cx="1492250" cy="972579"/>
          </a:xfrm>
          <a:custGeom>
            <a:avLst/>
            <a:gdLst>
              <a:gd name="connsiteX0" fmla="*/ 0 w 1492250"/>
              <a:gd name="connsiteY0" fmla="*/ 972579 h 972579"/>
              <a:gd name="connsiteX1" fmla="*/ 120650 w 1492250"/>
              <a:gd name="connsiteY1" fmla="*/ 858279 h 972579"/>
              <a:gd name="connsiteX2" fmla="*/ 222250 w 1492250"/>
              <a:gd name="connsiteY2" fmla="*/ 648729 h 972579"/>
              <a:gd name="connsiteX3" fmla="*/ 425450 w 1492250"/>
              <a:gd name="connsiteY3" fmla="*/ 426479 h 972579"/>
              <a:gd name="connsiteX4" fmla="*/ 635000 w 1492250"/>
              <a:gd name="connsiteY4" fmla="*/ 235979 h 972579"/>
              <a:gd name="connsiteX5" fmla="*/ 914400 w 1492250"/>
              <a:gd name="connsiteY5" fmla="*/ 89929 h 972579"/>
              <a:gd name="connsiteX6" fmla="*/ 1250950 w 1492250"/>
              <a:gd name="connsiteY6" fmla="*/ 1029 h 972579"/>
              <a:gd name="connsiteX7" fmla="*/ 1492250 w 1492250"/>
              <a:gd name="connsiteY7" fmla="*/ 39129 h 972579"/>
              <a:gd name="connsiteX8" fmla="*/ 1492250 w 1492250"/>
              <a:gd name="connsiteY8" fmla="*/ 39129 h 97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2250" h="972579">
                <a:moveTo>
                  <a:pt x="0" y="972579"/>
                </a:moveTo>
                <a:cubicBezTo>
                  <a:pt x="41804" y="942416"/>
                  <a:pt x="83608" y="912254"/>
                  <a:pt x="120650" y="858279"/>
                </a:cubicBezTo>
                <a:cubicBezTo>
                  <a:pt x="157692" y="804304"/>
                  <a:pt x="171450" y="720696"/>
                  <a:pt x="222250" y="648729"/>
                </a:cubicBezTo>
                <a:cubicBezTo>
                  <a:pt x="273050" y="576762"/>
                  <a:pt x="356658" y="495271"/>
                  <a:pt x="425450" y="426479"/>
                </a:cubicBezTo>
                <a:cubicBezTo>
                  <a:pt x="494242" y="357687"/>
                  <a:pt x="553508" y="292071"/>
                  <a:pt x="635000" y="235979"/>
                </a:cubicBezTo>
                <a:cubicBezTo>
                  <a:pt x="716492" y="179887"/>
                  <a:pt x="811742" y="129087"/>
                  <a:pt x="914400" y="89929"/>
                </a:cubicBezTo>
                <a:cubicBezTo>
                  <a:pt x="1017058" y="50771"/>
                  <a:pt x="1154642" y="9496"/>
                  <a:pt x="1250950" y="1029"/>
                </a:cubicBezTo>
                <a:cubicBezTo>
                  <a:pt x="1347258" y="-7438"/>
                  <a:pt x="1492250" y="39129"/>
                  <a:pt x="1492250" y="39129"/>
                </a:cubicBezTo>
                <a:lnTo>
                  <a:pt x="1492250" y="39129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4602616" y="2830744"/>
            <a:ext cx="650104" cy="1692996"/>
          </a:xfrm>
          <a:custGeom>
            <a:avLst/>
            <a:gdLst>
              <a:gd name="connsiteX0" fmla="*/ 581524 w 581524"/>
              <a:gd name="connsiteY0" fmla="*/ 1691640 h 1691640"/>
              <a:gd name="connsiteX1" fmla="*/ 528184 w 581524"/>
              <a:gd name="connsiteY1" fmla="*/ 1554480 h 1691640"/>
              <a:gd name="connsiteX2" fmla="*/ 383404 w 581524"/>
              <a:gd name="connsiteY2" fmla="*/ 1417320 h 1691640"/>
              <a:gd name="connsiteX3" fmla="*/ 261484 w 581524"/>
              <a:gd name="connsiteY3" fmla="*/ 1257300 h 1691640"/>
              <a:gd name="connsiteX4" fmla="*/ 147184 w 581524"/>
              <a:gd name="connsiteY4" fmla="*/ 1089660 h 1691640"/>
              <a:gd name="connsiteX5" fmla="*/ 70984 w 581524"/>
              <a:gd name="connsiteY5" fmla="*/ 861060 h 1691640"/>
              <a:gd name="connsiteX6" fmla="*/ 17644 w 581524"/>
              <a:gd name="connsiteY6" fmla="*/ 632460 h 1691640"/>
              <a:gd name="connsiteX7" fmla="*/ 2404 w 581524"/>
              <a:gd name="connsiteY7" fmla="*/ 449580 h 1691640"/>
              <a:gd name="connsiteX8" fmla="*/ 2404 w 581524"/>
              <a:gd name="connsiteY8" fmla="*/ 259080 h 1691640"/>
              <a:gd name="connsiteX9" fmla="*/ 25264 w 581524"/>
              <a:gd name="connsiteY9" fmla="*/ 129540 h 1691640"/>
              <a:gd name="connsiteX10" fmla="*/ 101464 w 581524"/>
              <a:gd name="connsiteY10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1524" h="1691640">
                <a:moveTo>
                  <a:pt x="581524" y="1691640"/>
                </a:moveTo>
                <a:cubicBezTo>
                  <a:pt x="571364" y="1645920"/>
                  <a:pt x="561204" y="1600200"/>
                  <a:pt x="528184" y="1554480"/>
                </a:cubicBezTo>
                <a:cubicBezTo>
                  <a:pt x="495164" y="1508760"/>
                  <a:pt x="427854" y="1466850"/>
                  <a:pt x="383404" y="1417320"/>
                </a:cubicBezTo>
                <a:cubicBezTo>
                  <a:pt x="338954" y="1367790"/>
                  <a:pt x="300854" y="1311910"/>
                  <a:pt x="261484" y="1257300"/>
                </a:cubicBezTo>
                <a:cubicBezTo>
                  <a:pt x="222114" y="1202690"/>
                  <a:pt x="178934" y="1155700"/>
                  <a:pt x="147184" y="1089660"/>
                </a:cubicBezTo>
                <a:cubicBezTo>
                  <a:pt x="115434" y="1023620"/>
                  <a:pt x="92574" y="937260"/>
                  <a:pt x="70984" y="861060"/>
                </a:cubicBezTo>
                <a:cubicBezTo>
                  <a:pt x="49394" y="784860"/>
                  <a:pt x="29074" y="701040"/>
                  <a:pt x="17644" y="632460"/>
                </a:cubicBezTo>
                <a:cubicBezTo>
                  <a:pt x="6214" y="563880"/>
                  <a:pt x="4944" y="511810"/>
                  <a:pt x="2404" y="449580"/>
                </a:cubicBezTo>
                <a:cubicBezTo>
                  <a:pt x="-136" y="387350"/>
                  <a:pt x="-1406" y="312420"/>
                  <a:pt x="2404" y="259080"/>
                </a:cubicBezTo>
                <a:cubicBezTo>
                  <a:pt x="6214" y="205740"/>
                  <a:pt x="8754" y="172720"/>
                  <a:pt x="25264" y="129540"/>
                </a:cubicBezTo>
                <a:cubicBezTo>
                  <a:pt x="41774" y="86360"/>
                  <a:pt x="71619" y="43180"/>
                  <a:pt x="101464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265420" y="4305300"/>
            <a:ext cx="1790700" cy="366498"/>
          </a:xfrm>
          <a:custGeom>
            <a:avLst/>
            <a:gdLst>
              <a:gd name="connsiteX0" fmla="*/ 1790700 w 1790700"/>
              <a:gd name="connsiteY0" fmla="*/ 0 h 366498"/>
              <a:gd name="connsiteX1" fmla="*/ 1600200 w 1790700"/>
              <a:gd name="connsiteY1" fmla="*/ 60960 h 366498"/>
              <a:gd name="connsiteX2" fmla="*/ 1440180 w 1790700"/>
              <a:gd name="connsiteY2" fmla="*/ 175260 h 366498"/>
              <a:gd name="connsiteX3" fmla="*/ 1234440 w 1790700"/>
              <a:gd name="connsiteY3" fmla="*/ 274320 h 366498"/>
              <a:gd name="connsiteX4" fmla="*/ 922020 w 1790700"/>
              <a:gd name="connsiteY4" fmla="*/ 342900 h 366498"/>
              <a:gd name="connsiteX5" fmla="*/ 670560 w 1790700"/>
              <a:gd name="connsiteY5" fmla="*/ 365760 h 366498"/>
              <a:gd name="connsiteX6" fmla="*/ 449580 w 1790700"/>
              <a:gd name="connsiteY6" fmla="*/ 320040 h 366498"/>
              <a:gd name="connsiteX7" fmla="*/ 190500 w 1790700"/>
              <a:gd name="connsiteY7" fmla="*/ 243840 h 366498"/>
              <a:gd name="connsiteX8" fmla="*/ 68580 w 1790700"/>
              <a:gd name="connsiteY8" fmla="*/ 190500 h 366498"/>
              <a:gd name="connsiteX9" fmla="*/ 0 w 1790700"/>
              <a:gd name="connsiteY9" fmla="*/ 99060 h 36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0700" h="366498">
                <a:moveTo>
                  <a:pt x="1790700" y="0"/>
                </a:moveTo>
                <a:cubicBezTo>
                  <a:pt x="1724660" y="15875"/>
                  <a:pt x="1658620" y="31750"/>
                  <a:pt x="1600200" y="60960"/>
                </a:cubicBezTo>
                <a:cubicBezTo>
                  <a:pt x="1541780" y="90170"/>
                  <a:pt x="1501140" y="139700"/>
                  <a:pt x="1440180" y="175260"/>
                </a:cubicBezTo>
                <a:cubicBezTo>
                  <a:pt x="1379220" y="210820"/>
                  <a:pt x="1320800" y="246380"/>
                  <a:pt x="1234440" y="274320"/>
                </a:cubicBezTo>
                <a:cubicBezTo>
                  <a:pt x="1148080" y="302260"/>
                  <a:pt x="1016000" y="327660"/>
                  <a:pt x="922020" y="342900"/>
                </a:cubicBezTo>
                <a:cubicBezTo>
                  <a:pt x="828040" y="358140"/>
                  <a:pt x="749300" y="369570"/>
                  <a:pt x="670560" y="365760"/>
                </a:cubicBezTo>
                <a:cubicBezTo>
                  <a:pt x="591820" y="361950"/>
                  <a:pt x="529590" y="340360"/>
                  <a:pt x="449580" y="320040"/>
                </a:cubicBezTo>
                <a:cubicBezTo>
                  <a:pt x="369570" y="299720"/>
                  <a:pt x="254000" y="265430"/>
                  <a:pt x="190500" y="243840"/>
                </a:cubicBezTo>
                <a:cubicBezTo>
                  <a:pt x="127000" y="222250"/>
                  <a:pt x="100330" y="214630"/>
                  <a:pt x="68580" y="190500"/>
                </a:cubicBezTo>
                <a:cubicBezTo>
                  <a:pt x="36830" y="166370"/>
                  <a:pt x="18415" y="132715"/>
                  <a:pt x="0" y="9906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6995161" y="2636520"/>
            <a:ext cx="413199" cy="1607820"/>
          </a:xfrm>
          <a:custGeom>
            <a:avLst/>
            <a:gdLst>
              <a:gd name="connsiteX0" fmla="*/ 358140 w 413199"/>
              <a:gd name="connsiteY0" fmla="*/ 0 h 1607820"/>
              <a:gd name="connsiteX1" fmla="*/ 342900 w 413199"/>
              <a:gd name="connsiteY1" fmla="*/ 190500 h 1607820"/>
              <a:gd name="connsiteX2" fmla="*/ 403860 w 413199"/>
              <a:gd name="connsiteY2" fmla="*/ 411480 h 1607820"/>
              <a:gd name="connsiteX3" fmla="*/ 411480 w 413199"/>
              <a:gd name="connsiteY3" fmla="*/ 685800 h 1607820"/>
              <a:gd name="connsiteX4" fmla="*/ 388620 w 413199"/>
              <a:gd name="connsiteY4" fmla="*/ 899160 h 1607820"/>
              <a:gd name="connsiteX5" fmla="*/ 320040 w 413199"/>
              <a:gd name="connsiteY5" fmla="*/ 1097280 h 1607820"/>
              <a:gd name="connsiteX6" fmla="*/ 236220 w 413199"/>
              <a:gd name="connsiteY6" fmla="*/ 1295400 h 1607820"/>
              <a:gd name="connsiteX7" fmla="*/ 144780 w 413199"/>
              <a:gd name="connsiteY7" fmla="*/ 1447800 h 1607820"/>
              <a:gd name="connsiteX8" fmla="*/ 0 w 413199"/>
              <a:gd name="connsiteY8" fmla="*/ 1607820 h 160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3199" h="1607820">
                <a:moveTo>
                  <a:pt x="358140" y="0"/>
                </a:moveTo>
                <a:cubicBezTo>
                  <a:pt x="346710" y="60960"/>
                  <a:pt x="335280" y="121920"/>
                  <a:pt x="342900" y="190500"/>
                </a:cubicBezTo>
                <a:cubicBezTo>
                  <a:pt x="350520" y="259080"/>
                  <a:pt x="392430" y="328930"/>
                  <a:pt x="403860" y="411480"/>
                </a:cubicBezTo>
                <a:cubicBezTo>
                  <a:pt x="415290" y="494030"/>
                  <a:pt x="414020" y="604520"/>
                  <a:pt x="411480" y="685800"/>
                </a:cubicBezTo>
                <a:cubicBezTo>
                  <a:pt x="408940" y="767080"/>
                  <a:pt x="403860" y="830580"/>
                  <a:pt x="388620" y="899160"/>
                </a:cubicBezTo>
                <a:cubicBezTo>
                  <a:pt x="373380" y="967740"/>
                  <a:pt x="345440" y="1031240"/>
                  <a:pt x="320040" y="1097280"/>
                </a:cubicBezTo>
                <a:cubicBezTo>
                  <a:pt x="294640" y="1163320"/>
                  <a:pt x="265430" y="1236980"/>
                  <a:pt x="236220" y="1295400"/>
                </a:cubicBezTo>
                <a:cubicBezTo>
                  <a:pt x="207010" y="1353820"/>
                  <a:pt x="184150" y="1395730"/>
                  <a:pt x="144780" y="1447800"/>
                </a:cubicBezTo>
                <a:cubicBezTo>
                  <a:pt x="105410" y="1499870"/>
                  <a:pt x="52705" y="1553845"/>
                  <a:pt x="0" y="160782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6050280" y="1767840"/>
            <a:ext cx="1219200" cy="929640"/>
          </a:xfrm>
          <a:custGeom>
            <a:avLst/>
            <a:gdLst>
              <a:gd name="connsiteX0" fmla="*/ 0 w 1219200"/>
              <a:gd name="connsiteY0" fmla="*/ 0 h 929640"/>
              <a:gd name="connsiteX1" fmla="*/ 83820 w 1219200"/>
              <a:gd name="connsiteY1" fmla="*/ 91440 h 929640"/>
              <a:gd name="connsiteX2" fmla="*/ 373380 w 1219200"/>
              <a:gd name="connsiteY2" fmla="*/ 167640 h 929640"/>
              <a:gd name="connsiteX3" fmla="*/ 541020 w 1219200"/>
              <a:gd name="connsiteY3" fmla="*/ 228600 h 929640"/>
              <a:gd name="connsiteX4" fmla="*/ 784860 w 1219200"/>
              <a:gd name="connsiteY4" fmla="*/ 358140 h 929640"/>
              <a:gd name="connsiteX5" fmla="*/ 937260 w 1219200"/>
              <a:gd name="connsiteY5" fmla="*/ 502920 h 929640"/>
              <a:gd name="connsiteX6" fmla="*/ 1158240 w 1219200"/>
              <a:gd name="connsiteY6" fmla="*/ 777240 h 929640"/>
              <a:gd name="connsiteX7" fmla="*/ 1219200 w 1219200"/>
              <a:gd name="connsiteY7" fmla="*/ 929640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" h="929640">
                <a:moveTo>
                  <a:pt x="0" y="0"/>
                </a:moveTo>
                <a:cubicBezTo>
                  <a:pt x="10795" y="31750"/>
                  <a:pt x="21590" y="63500"/>
                  <a:pt x="83820" y="91440"/>
                </a:cubicBezTo>
                <a:cubicBezTo>
                  <a:pt x="146050" y="119380"/>
                  <a:pt x="297180" y="144780"/>
                  <a:pt x="373380" y="167640"/>
                </a:cubicBezTo>
                <a:cubicBezTo>
                  <a:pt x="449580" y="190500"/>
                  <a:pt x="472440" y="196850"/>
                  <a:pt x="541020" y="228600"/>
                </a:cubicBezTo>
                <a:cubicBezTo>
                  <a:pt x="609600" y="260350"/>
                  <a:pt x="718820" y="312420"/>
                  <a:pt x="784860" y="358140"/>
                </a:cubicBezTo>
                <a:cubicBezTo>
                  <a:pt x="850900" y="403860"/>
                  <a:pt x="875030" y="433070"/>
                  <a:pt x="937260" y="502920"/>
                </a:cubicBezTo>
                <a:cubicBezTo>
                  <a:pt x="999490" y="572770"/>
                  <a:pt x="1111250" y="706120"/>
                  <a:pt x="1158240" y="777240"/>
                </a:cubicBezTo>
                <a:cubicBezTo>
                  <a:pt x="1205230" y="848360"/>
                  <a:pt x="1212215" y="889000"/>
                  <a:pt x="1219200" y="92964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49"/>
          <p:cNvGrpSpPr/>
          <p:nvPr/>
        </p:nvGrpSpPr>
        <p:grpSpPr>
          <a:xfrm>
            <a:off x="4681972" y="2101851"/>
            <a:ext cx="2701809" cy="2555875"/>
            <a:chOff x="3157971" y="2101850"/>
            <a:chExt cx="2701809" cy="2555875"/>
          </a:xfrm>
        </p:grpSpPr>
        <p:cxnSp>
          <p:nvCxnSpPr>
            <p:cNvPr id="51" name="Straight Connector 50"/>
            <p:cNvCxnSpPr>
              <a:stCxn id="45" idx="4"/>
            </p:cNvCxnSpPr>
            <p:nvPr/>
          </p:nvCxnSpPr>
          <p:spPr>
            <a:xfrm>
              <a:off x="3702050" y="2101850"/>
              <a:ext cx="155575" cy="2508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9" idx="4"/>
            </p:cNvCxnSpPr>
            <p:nvPr/>
          </p:nvCxnSpPr>
          <p:spPr>
            <a:xfrm flipH="1">
              <a:off x="5182096" y="2125980"/>
              <a:ext cx="129044" cy="2684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8" idx="4"/>
            </p:cNvCxnSpPr>
            <p:nvPr/>
          </p:nvCxnSpPr>
          <p:spPr>
            <a:xfrm>
              <a:off x="5541530" y="3440430"/>
              <a:ext cx="318250" cy="952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" idx="4"/>
              <a:endCxn id="47" idx="5"/>
            </p:cNvCxnSpPr>
            <p:nvPr/>
          </p:nvCxnSpPr>
          <p:spPr>
            <a:xfrm>
              <a:off x="4493743" y="4335709"/>
              <a:ext cx="11582" cy="3220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endCxn id="46" idx="5"/>
            </p:cNvCxnSpPr>
            <p:nvPr/>
          </p:nvCxnSpPr>
          <p:spPr>
            <a:xfrm flipH="1">
              <a:off x="3157971" y="3576637"/>
              <a:ext cx="312517" cy="11585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55"/>
          <p:cNvGrpSpPr/>
          <p:nvPr/>
        </p:nvGrpSpPr>
        <p:grpSpPr>
          <a:xfrm>
            <a:off x="4814483" y="1982757"/>
            <a:ext cx="2407952" cy="2676354"/>
            <a:chOff x="3290483" y="1982757"/>
            <a:chExt cx="2407952" cy="2676354"/>
          </a:xfrm>
        </p:grpSpPr>
        <p:grpSp>
          <p:nvGrpSpPr>
            <p:cNvPr id="50" name="Group 56"/>
            <p:cNvGrpSpPr/>
            <p:nvPr/>
          </p:nvGrpSpPr>
          <p:grpSpPr>
            <a:xfrm>
              <a:off x="3913570" y="1982757"/>
              <a:ext cx="1202198" cy="311709"/>
              <a:chOff x="3913570" y="1982757"/>
              <a:chExt cx="1202198" cy="311709"/>
            </a:xfrm>
          </p:grpSpPr>
          <p:grpSp>
            <p:nvGrpSpPr>
              <p:cNvPr id="56" name="Group 145"/>
              <p:cNvGrpSpPr/>
              <p:nvPr/>
            </p:nvGrpSpPr>
            <p:grpSpPr>
              <a:xfrm rot="681443">
                <a:off x="4447413" y="1982760"/>
                <a:ext cx="154950" cy="187970"/>
                <a:chOff x="4308654" y="2693144"/>
                <a:chExt cx="264862" cy="321305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65" name="Pie 164"/>
                <p:cNvSpPr/>
                <p:nvPr/>
              </p:nvSpPr>
              <p:spPr>
                <a:xfrm rot="6766313">
                  <a:off x="4303890" y="2697908"/>
                  <a:ext cx="274389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66" name="Straight Connector 165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146"/>
              <p:cNvGrpSpPr/>
              <p:nvPr/>
            </p:nvGrpSpPr>
            <p:grpSpPr>
              <a:xfrm rot="681443">
                <a:off x="4599815" y="1989107"/>
                <a:ext cx="154950" cy="187960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63" name="Pie 162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147"/>
              <p:cNvGrpSpPr/>
              <p:nvPr/>
            </p:nvGrpSpPr>
            <p:grpSpPr>
              <a:xfrm rot="681443">
                <a:off x="4282315" y="1982757"/>
                <a:ext cx="154950" cy="187960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61" name="Pie 160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148"/>
              <p:cNvGrpSpPr/>
              <p:nvPr/>
            </p:nvGrpSpPr>
            <p:grpSpPr>
              <a:xfrm rot="21136906">
                <a:off x="4091370" y="20108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59" name="Pie 158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oup 149"/>
              <p:cNvGrpSpPr/>
              <p:nvPr/>
            </p:nvGrpSpPr>
            <p:grpSpPr>
              <a:xfrm rot="1970530">
                <a:off x="4758120" y="20235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57" name="Pie 156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150"/>
              <p:cNvGrpSpPr/>
              <p:nvPr/>
            </p:nvGrpSpPr>
            <p:grpSpPr>
              <a:xfrm rot="2580751">
                <a:off x="4935920" y="20997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55" name="Pie 154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151"/>
              <p:cNvGrpSpPr/>
              <p:nvPr/>
            </p:nvGrpSpPr>
            <p:grpSpPr>
              <a:xfrm rot="21136906">
                <a:off x="3913570" y="20743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53" name="Pie 152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3" name="Group 57"/>
            <p:cNvGrpSpPr/>
            <p:nvPr/>
          </p:nvGrpSpPr>
          <p:grpSpPr>
            <a:xfrm rot="4139570">
              <a:off x="4941482" y="2699755"/>
              <a:ext cx="1202198" cy="311709"/>
              <a:chOff x="3913570" y="1982757"/>
              <a:chExt cx="1202198" cy="311709"/>
            </a:xfrm>
          </p:grpSpPr>
          <p:grpSp>
            <p:nvGrpSpPr>
              <p:cNvPr id="64" name="Group 124"/>
              <p:cNvGrpSpPr/>
              <p:nvPr/>
            </p:nvGrpSpPr>
            <p:grpSpPr>
              <a:xfrm rot="681443">
                <a:off x="4447413" y="1982760"/>
                <a:ext cx="154950" cy="187970"/>
                <a:chOff x="4308654" y="2693144"/>
                <a:chExt cx="264862" cy="321305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44" name="Pie 143"/>
                <p:cNvSpPr/>
                <p:nvPr/>
              </p:nvSpPr>
              <p:spPr>
                <a:xfrm rot="6766313">
                  <a:off x="4303890" y="2697908"/>
                  <a:ext cx="274389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125"/>
              <p:cNvGrpSpPr/>
              <p:nvPr/>
            </p:nvGrpSpPr>
            <p:grpSpPr>
              <a:xfrm rot="681443">
                <a:off x="4599815" y="1989107"/>
                <a:ext cx="154950" cy="187960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42" name="Pie 141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126"/>
              <p:cNvGrpSpPr/>
              <p:nvPr/>
            </p:nvGrpSpPr>
            <p:grpSpPr>
              <a:xfrm rot="681443">
                <a:off x="4282315" y="1982757"/>
                <a:ext cx="154950" cy="187960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40" name="Pie 139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127"/>
              <p:cNvGrpSpPr/>
              <p:nvPr/>
            </p:nvGrpSpPr>
            <p:grpSpPr>
              <a:xfrm rot="21136906">
                <a:off x="4091370" y="20108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38" name="Pie 137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128"/>
              <p:cNvGrpSpPr/>
              <p:nvPr/>
            </p:nvGrpSpPr>
            <p:grpSpPr>
              <a:xfrm rot="1970530">
                <a:off x="4758120" y="20235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36" name="Pie 135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129"/>
              <p:cNvGrpSpPr/>
              <p:nvPr/>
            </p:nvGrpSpPr>
            <p:grpSpPr>
              <a:xfrm rot="2580751">
                <a:off x="4935920" y="20997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34" name="Pie 133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130"/>
              <p:cNvGrpSpPr/>
              <p:nvPr/>
            </p:nvGrpSpPr>
            <p:grpSpPr>
              <a:xfrm rot="21136906">
                <a:off x="3913570" y="20743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32" name="Pie 131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5" name="Group 58"/>
            <p:cNvGrpSpPr/>
            <p:nvPr/>
          </p:nvGrpSpPr>
          <p:grpSpPr>
            <a:xfrm rot="8036748">
              <a:off x="4668432" y="3902157"/>
              <a:ext cx="1202198" cy="311709"/>
              <a:chOff x="3913570" y="1982757"/>
              <a:chExt cx="1202198" cy="311709"/>
            </a:xfrm>
          </p:grpSpPr>
          <p:grpSp>
            <p:nvGrpSpPr>
              <p:cNvPr id="86" name="Group 103"/>
              <p:cNvGrpSpPr/>
              <p:nvPr/>
            </p:nvGrpSpPr>
            <p:grpSpPr>
              <a:xfrm rot="681443">
                <a:off x="4447413" y="1982760"/>
                <a:ext cx="154950" cy="187970"/>
                <a:chOff x="4308654" y="2693144"/>
                <a:chExt cx="264862" cy="321305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23" name="Pie 122"/>
                <p:cNvSpPr/>
                <p:nvPr/>
              </p:nvSpPr>
              <p:spPr>
                <a:xfrm rot="6766313">
                  <a:off x="4303890" y="2697908"/>
                  <a:ext cx="274389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104"/>
              <p:cNvGrpSpPr/>
              <p:nvPr/>
            </p:nvGrpSpPr>
            <p:grpSpPr>
              <a:xfrm rot="681443">
                <a:off x="4599815" y="1989107"/>
                <a:ext cx="154950" cy="187960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21" name="Pie 120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105"/>
              <p:cNvGrpSpPr/>
              <p:nvPr/>
            </p:nvGrpSpPr>
            <p:grpSpPr>
              <a:xfrm rot="681443">
                <a:off x="4282315" y="1982757"/>
                <a:ext cx="154950" cy="187960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19" name="Pie 118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106"/>
              <p:cNvGrpSpPr/>
              <p:nvPr/>
            </p:nvGrpSpPr>
            <p:grpSpPr>
              <a:xfrm rot="21136906">
                <a:off x="4091370" y="20108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17" name="Pie 116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Group 107"/>
              <p:cNvGrpSpPr/>
              <p:nvPr/>
            </p:nvGrpSpPr>
            <p:grpSpPr>
              <a:xfrm rot="1970530">
                <a:off x="4758120" y="20235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15" name="Pie 114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Group 108"/>
              <p:cNvGrpSpPr/>
              <p:nvPr/>
            </p:nvGrpSpPr>
            <p:grpSpPr>
              <a:xfrm rot="2580751">
                <a:off x="4935920" y="20997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13" name="Pie 112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109"/>
              <p:cNvGrpSpPr/>
              <p:nvPr/>
            </p:nvGrpSpPr>
            <p:grpSpPr>
              <a:xfrm rot="21136906">
                <a:off x="3913570" y="20743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11" name="Pie 110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7" name="Group 59"/>
            <p:cNvGrpSpPr/>
            <p:nvPr/>
          </p:nvGrpSpPr>
          <p:grpSpPr>
            <a:xfrm rot="12694752">
              <a:off x="3290483" y="4035506"/>
              <a:ext cx="1202198" cy="311709"/>
              <a:chOff x="3913570" y="1982757"/>
              <a:chExt cx="1202198" cy="311709"/>
            </a:xfrm>
          </p:grpSpPr>
          <p:grpSp>
            <p:nvGrpSpPr>
              <p:cNvPr id="108" name="Group 82"/>
              <p:cNvGrpSpPr/>
              <p:nvPr/>
            </p:nvGrpSpPr>
            <p:grpSpPr>
              <a:xfrm rot="681443">
                <a:off x="4447413" y="1982760"/>
                <a:ext cx="154950" cy="187970"/>
                <a:chOff x="4308654" y="2693144"/>
                <a:chExt cx="264862" cy="321305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02" name="Pie 101"/>
                <p:cNvSpPr/>
                <p:nvPr/>
              </p:nvSpPr>
              <p:spPr>
                <a:xfrm rot="6766313">
                  <a:off x="4303890" y="2697908"/>
                  <a:ext cx="274389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Group 83"/>
              <p:cNvGrpSpPr/>
              <p:nvPr/>
            </p:nvGrpSpPr>
            <p:grpSpPr>
              <a:xfrm rot="681443">
                <a:off x="4599815" y="1989107"/>
                <a:ext cx="154950" cy="187960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00" name="Pie 99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Group 84"/>
              <p:cNvGrpSpPr/>
              <p:nvPr/>
            </p:nvGrpSpPr>
            <p:grpSpPr>
              <a:xfrm rot="681443">
                <a:off x="4282315" y="1982757"/>
                <a:ext cx="154950" cy="187960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98" name="Pie 97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85"/>
              <p:cNvGrpSpPr/>
              <p:nvPr/>
            </p:nvGrpSpPr>
            <p:grpSpPr>
              <a:xfrm rot="21136906">
                <a:off x="4091370" y="20108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96" name="Pie 95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86"/>
              <p:cNvGrpSpPr/>
              <p:nvPr/>
            </p:nvGrpSpPr>
            <p:grpSpPr>
              <a:xfrm rot="1970530">
                <a:off x="4758120" y="20235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94" name="Pie 93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87"/>
              <p:cNvGrpSpPr/>
              <p:nvPr/>
            </p:nvGrpSpPr>
            <p:grpSpPr>
              <a:xfrm rot="2580751">
                <a:off x="4935920" y="20997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92" name="Pie 91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88"/>
              <p:cNvGrpSpPr/>
              <p:nvPr/>
            </p:nvGrpSpPr>
            <p:grpSpPr>
              <a:xfrm rot="21136906">
                <a:off x="3913570" y="20743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90" name="Pie 89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9" name="Group 60"/>
            <p:cNvGrpSpPr/>
            <p:nvPr/>
          </p:nvGrpSpPr>
          <p:grpSpPr>
            <a:xfrm rot="17311171">
              <a:off x="2853053" y="2715884"/>
              <a:ext cx="1202198" cy="311709"/>
              <a:chOff x="3913570" y="1982757"/>
              <a:chExt cx="1202198" cy="311709"/>
            </a:xfrm>
          </p:grpSpPr>
          <p:grpSp>
            <p:nvGrpSpPr>
              <p:cNvPr id="130" name="Group 61"/>
              <p:cNvGrpSpPr/>
              <p:nvPr/>
            </p:nvGrpSpPr>
            <p:grpSpPr>
              <a:xfrm rot="681443">
                <a:off x="4447413" y="1982760"/>
                <a:ext cx="154950" cy="187970"/>
                <a:chOff x="4308654" y="2693144"/>
                <a:chExt cx="264862" cy="321305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81" name="Pie 80"/>
                <p:cNvSpPr/>
                <p:nvPr/>
              </p:nvSpPr>
              <p:spPr>
                <a:xfrm rot="6766313">
                  <a:off x="4303890" y="2697908"/>
                  <a:ext cx="274389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62"/>
              <p:cNvGrpSpPr/>
              <p:nvPr/>
            </p:nvGrpSpPr>
            <p:grpSpPr>
              <a:xfrm rot="681443">
                <a:off x="4599815" y="1989107"/>
                <a:ext cx="154950" cy="187960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79" name="Pie 78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63"/>
              <p:cNvGrpSpPr/>
              <p:nvPr/>
            </p:nvGrpSpPr>
            <p:grpSpPr>
              <a:xfrm rot="681443">
                <a:off x="4282315" y="1982757"/>
                <a:ext cx="154950" cy="187960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77" name="Pie 76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7" name="Group 64"/>
              <p:cNvGrpSpPr/>
              <p:nvPr/>
            </p:nvGrpSpPr>
            <p:grpSpPr>
              <a:xfrm rot="21136906">
                <a:off x="4091370" y="20108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75" name="Pie 74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8" name="Group 65"/>
              <p:cNvGrpSpPr/>
              <p:nvPr/>
            </p:nvGrpSpPr>
            <p:grpSpPr>
              <a:xfrm rot="1970530">
                <a:off x="4758120" y="20235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73" name="Pie 72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Group 66"/>
              <p:cNvGrpSpPr/>
              <p:nvPr/>
            </p:nvGrpSpPr>
            <p:grpSpPr>
              <a:xfrm rot="2580751">
                <a:off x="4935920" y="20997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71" name="Pie 70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Group 67"/>
              <p:cNvGrpSpPr/>
              <p:nvPr/>
            </p:nvGrpSpPr>
            <p:grpSpPr>
              <a:xfrm rot="21136906">
                <a:off x="3913570" y="2074353"/>
                <a:ext cx="179848" cy="194713"/>
                <a:chOff x="4308652" y="2693159"/>
                <a:chExt cx="264862" cy="32129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69" name="Pie 68"/>
                <p:cNvSpPr/>
                <p:nvPr/>
              </p:nvSpPr>
              <p:spPr>
                <a:xfrm rot="6766313">
                  <a:off x="4303888" y="2697923"/>
                  <a:ext cx="274390" cy="264862"/>
                </a:xfrm>
                <a:prstGeom prst="pie">
                  <a:avLst>
                    <a:gd name="adj1" fmla="val 1970308"/>
                    <a:gd name="adj2" fmla="val 15242431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447434" y="2813976"/>
                  <a:ext cx="41229" cy="200473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51" name="Group 185"/>
          <p:cNvGrpSpPr/>
          <p:nvPr/>
        </p:nvGrpSpPr>
        <p:grpSpPr>
          <a:xfrm>
            <a:off x="5276850" y="2567147"/>
            <a:ext cx="1429246" cy="1418445"/>
            <a:chOff x="3752850" y="2567146"/>
            <a:chExt cx="1429246" cy="1418445"/>
          </a:xfrm>
        </p:grpSpPr>
        <p:cxnSp>
          <p:nvCxnSpPr>
            <p:cNvPr id="168" name="Straight Connector 167"/>
            <p:cNvCxnSpPr/>
            <p:nvPr/>
          </p:nvCxnSpPr>
          <p:spPr>
            <a:xfrm flipV="1">
              <a:off x="3752850" y="3236710"/>
              <a:ext cx="757171" cy="14149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5" idx="7"/>
            </p:cNvCxnSpPr>
            <p:nvPr/>
          </p:nvCxnSpPr>
          <p:spPr>
            <a:xfrm flipH="1">
              <a:off x="4527590" y="2720559"/>
              <a:ext cx="511372" cy="5161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>
              <a:off x="4391669" y="3243389"/>
              <a:ext cx="134611" cy="742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4533393" y="3236709"/>
              <a:ext cx="648703" cy="3399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H="1" flipV="1">
              <a:off x="4182325" y="2567146"/>
              <a:ext cx="343955" cy="6695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8" name="Oval 187"/>
          <p:cNvSpPr/>
          <p:nvPr/>
        </p:nvSpPr>
        <p:spPr>
          <a:xfrm>
            <a:off x="5989320" y="3162300"/>
            <a:ext cx="129540" cy="129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Group 199"/>
          <p:cNvGrpSpPr/>
          <p:nvPr/>
        </p:nvGrpSpPr>
        <p:grpSpPr>
          <a:xfrm>
            <a:off x="5722815" y="2877811"/>
            <a:ext cx="673543" cy="665925"/>
            <a:chOff x="4214054" y="2893050"/>
            <a:chExt cx="673543" cy="665925"/>
          </a:xfrm>
        </p:grpSpPr>
        <p:sp>
          <p:nvSpPr>
            <p:cNvPr id="187" name="Freeform 186"/>
            <p:cNvSpPr/>
            <p:nvPr/>
          </p:nvSpPr>
          <p:spPr>
            <a:xfrm rot="6732311">
              <a:off x="4473135" y="2999050"/>
              <a:ext cx="323025" cy="126266"/>
            </a:xfrm>
            <a:custGeom>
              <a:avLst/>
              <a:gdLst>
                <a:gd name="connsiteX0" fmla="*/ 47548 w 64139"/>
                <a:gd name="connsiteY0" fmla="*/ 236612 h 238256"/>
                <a:gd name="connsiteX1" fmla="*/ 62788 w 64139"/>
                <a:gd name="connsiteY1" fmla="*/ 137552 h 238256"/>
                <a:gd name="connsiteX2" fmla="*/ 17068 w 64139"/>
                <a:gd name="connsiteY2" fmla="*/ 392 h 238256"/>
                <a:gd name="connsiteX3" fmla="*/ 1828 w 64139"/>
                <a:gd name="connsiteY3" fmla="*/ 183272 h 238256"/>
                <a:gd name="connsiteX4" fmla="*/ 47548 w 64139"/>
                <a:gd name="connsiteY4" fmla="*/ 236612 h 23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9" h="238256">
                  <a:moveTo>
                    <a:pt x="47548" y="236612"/>
                  </a:moveTo>
                  <a:cubicBezTo>
                    <a:pt x="57708" y="228992"/>
                    <a:pt x="67868" y="176922"/>
                    <a:pt x="62788" y="137552"/>
                  </a:cubicBezTo>
                  <a:cubicBezTo>
                    <a:pt x="57708" y="98182"/>
                    <a:pt x="27228" y="-7228"/>
                    <a:pt x="17068" y="392"/>
                  </a:cubicBezTo>
                  <a:cubicBezTo>
                    <a:pt x="6908" y="8012"/>
                    <a:pt x="-4522" y="141362"/>
                    <a:pt x="1828" y="183272"/>
                  </a:cubicBezTo>
                  <a:cubicBezTo>
                    <a:pt x="8178" y="225182"/>
                    <a:pt x="37388" y="244232"/>
                    <a:pt x="47548" y="23661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 rot="4177828">
              <a:off x="4358835" y="2991430"/>
              <a:ext cx="323025" cy="126266"/>
            </a:xfrm>
            <a:custGeom>
              <a:avLst/>
              <a:gdLst>
                <a:gd name="connsiteX0" fmla="*/ 47548 w 64139"/>
                <a:gd name="connsiteY0" fmla="*/ 236612 h 238256"/>
                <a:gd name="connsiteX1" fmla="*/ 62788 w 64139"/>
                <a:gd name="connsiteY1" fmla="*/ 137552 h 238256"/>
                <a:gd name="connsiteX2" fmla="*/ 17068 w 64139"/>
                <a:gd name="connsiteY2" fmla="*/ 392 h 238256"/>
                <a:gd name="connsiteX3" fmla="*/ 1828 w 64139"/>
                <a:gd name="connsiteY3" fmla="*/ 183272 h 238256"/>
                <a:gd name="connsiteX4" fmla="*/ 47548 w 64139"/>
                <a:gd name="connsiteY4" fmla="*/ 236612 h 23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9" h="238256">
                  <a:moveTo>
                    <a:pt x="47548" y="236612"/>
                  </a:moveTo>
                  <a:cubicBezTo>
                    <a:pt x="57708" y="228992"/>
                    <a:pt x="67868" y="176922"/>
                    <a:pt x="62788" y="137552"/>
                  </a:cubicBezTo>
                  <a:cubicBezTo>
                    <a:pt x="57708" y="98182"/>
                    <a:pt x="27228" y="-7228"/>
                    <a:pt x="17068" y="392"/>
                  </a:cubicBezTo>
                  <a:cubicBezTo>
                    <a:pt x="6908" y="8012"/>
                    <a:pt x="-4522" y="141362"/>
                    <a:pt x="1828" y="183272"/>
                  </a:cubicBezTo>
                  <a:cubicBezTo>
                    <a:pt x="8178" y="225182"/>
                    <a:pt x="37388" y="244232"/>
                    <a:pt x="47548" y="23661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 rot="1843076">
              <a:off x="4236914" y="3044769"/>
              <a:ext cx="323025" cy="126266"/>
            </a:xfrm>
            <a:custGeom>
              <a:avLst/>
              <a:gdLst>
                <a:gd name="connsiteX0" fmla="*/ 47548 w 64139"/>
                <a:gd name="connsiteY0" fmla="*/ 236612 h 238256"/>
                <a:gd name="connsiteX1" fmla="*/ 62788 w 64139"/>
                <a:gd name="connsiteY1" fmla="*/ 137552 h 238256"/>
                <a:gd name="connsiteX2" fmla="*/ 17068 w 64139"/>
                <a:gd name="connsiteY2" fmla="*/ 392 h 238256"/>
                <a:gd name="connsiteX3" fmla="*/ 1828 w 64139"/>
                <a:gd name="connsiteY3" fmla="*/ 183272 h 238256"/>
                <a:gd name="connsiteX4" fmla="*/ 47548 w 64139"/>
                <a:gd name="connsiteY4" fmla="*/ 236612 h 23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9" h="238256">
                  <a:moveTo>
                    <a:pt x="47548" y="236612"/>
                  </a:moveTo>
                  <a:cubicBezTo>
                    <a:pt x="57708" y="228992"/>
                    <a:pt x="67868" y="176922"/>
                    <a:pt x="62788" y="137552"/>
                  </a:cubicBezTo>
                  <a:cubicBezTo>
                    <a:pt x="57708" y="98182"/>
                    <a:pt x="27228" y="-7228"/>
                    <a:pt x="17068" y="392"/>
                  </a:cubicBezTo>
                  <a:cubicBezTo>
                    <a:pt x="6908" y="8012"/>
                    <a:pt x="-4522" y="141362"/>
                    <a:pt x="1828" y="183272"/>
                  </a:cubicBezTo>
                  <a:cubicBezTo>
                    <a:pt x="8178" y="225182"/>
                    <a:pt x="37388" y="244232"/>
                    <a:pt x="47548" y="23661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 rot="21284259">
              <a:off x="4214054" y="3143830"/>
              <a:ext cx="323025" cy="126266"/>
            </a:xfrm>
            <a:custGeom>
              <a:avLst/>
              <a:gdLst>
                <a:gd name="connsiteX0" fmla="*/ 47548 w 64139"/>
                <a:gd name="connsiteY0" fmla="*/ 236612 h 238256"/>
                <a:gd name="connsiteX1" fmla="*/ 62788 w 64139"/>
                <a:gd name="connsiteY1" fmla="*/ 137552 h 238256"/>
                <a:gd name="connsiteX2" fmla="*/ 17068 w 64139"/>
                <a:gd name="connsiteY2" fmla="*/ 392 h 238256"/>
                <a:gd name="connsiteX3" fmla="*/ 1828 w 64139"/>
                <a:gd name="connsiteY3" fmla="*/ 183272 h 238256"/>
                <a:gd name="connsiteX4" fmla="*/ 47548 w 64139"/>
                <a:gd name="connsiteY4" fmla="*/ 236612 h 23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9" h="238256">
                  <a:moveTo>
                    <a:pt x="47548" y="236612"/>
                  </a:moveTo>
                  <a:cubicBezTo>
                    <a:pt x="57708" y="228992"/>
                    <a:pt x="67868" y="176922"/>
                    <a:pt x="62788" y="137552"/>
                  </a:cubicBezTo>
                  <a:cubicBezTo>
                    <a:pt x="57708" y="98182"/>
                    <a:pt x="27228" y="-7228"/>
                    <a:pt x="17068" y="392"/>
                  </a:cubicBezTo>
                  <a:cubicBezTo>
                    <a:pt x="6908" y="8012"/>
                    <a:pt x="-4522" y="141362"/>
                    <a:pt x="1828" y="183272"/>
                  </a:cubicBezTo>
                  <a:cubicBezTo>
                    <a:pt x="8178" y="225182"/>
                    <a:pt x="37388" y="244232"/>
                    <a:pt x="47548" y="23661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 rot="19461927">
              <a:off x="4229293" y="3250510"/>
              <a:ext cx="323025" cy="126266"/>
            </a:xfrm>
            <a:custGeom>
              <a:avLst/>
              <a:gdLst>
                <a:gd name="connsiteX0" fmla="*/ 47548 w 64139"/>
                <a:gd name="connsiteY0" fmla="*/ 236612 h 238256"/>
                <a:gd name="connsiteX1" fmla="*/ 62788 w 64139"/>
                <a:gd name="connsiteY1" fmla="*/ 137552 h 238256"/>
                <a:gd name="connsiteX2" fmla="*/ 17068 w 64139"/>
                <a:gd name="connsiteY2" fmla="*/ 392 h 238256"/>
                <a:gd name="connsiteX3" fmla="*/ 1828 w 64139"/>
                <a:gd name="connsiteY3" fmla="*/ 183272 h 238256"/>
                <a:gd name="connsiteX4" fmla="*/ 47548 w 64139"/>
                <a:gd name="connsiteY4" fmla="*/ 236612 h 23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9" h="238256">
                  <a:moveTo>
                    <a:pt x="47548" y="236612"/>
                  </a:moveTo>
                  <a:cubicBezTo>
                    <a:pt x="57708" y="228992"/>
                    <a:pt x="67868" y="176922"/>
                    <a:pt x="62788" y="137552"/>
                  </a:cubicBezTo>
                  <a:cubicBezTo>
                    <a:pt x="57708" y="98182"/>
                    <a:pt x="27228" y="-7228"/>
                    <a:pt x="17068" y="392"/>
                  </a:cubicBezTo>
                  <a:cubicBezTo>
                    <a:pt x="6908" y="8012"/>
                    <a:pt x="-4522" y="141362"/>
                    <a:pt x="1828" y="183272"/>
                  </a:cubicBezTo>
                  <a:cubicBezTo>
                    <a:pt x="8178" y="225182"/>
                    <a:pt x="37388" y="244232"/>
                    <a:pt x="47548" y="23661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 rot="17460226">
              <a:off x="4297873" y="3311470"/>
              <a:ext cx="323025" cy="126266"/>
            </a:xfrm>
            <a:custGeom>
              <a:avLst/>
              <a:gdLst>
                <a:gd name="connsiteX0" fmla="*/ 47548 w 64139"/>
                <a:gd name="connsiteY0" fmla="*/ 236612 h 238256"/>
                <a:gd name="connsiteX1" fmla="*/ 62788 w 64139"/>
                <a:gd name="connsiteY1" fmla="*/ 137552 h 238256"/>
                <a:gd name="connsiteX2" fmla="*/ 17068 w 64139"/>
                <a:gd name="connsiteY2" fmla="*/ 392 h 238256"/>
                <a:gd name="connsiteX3" fmla="*/ 1828 w 64139"/>
                <a:gd name="connsiteY3" fmla="*/ 183272 h 238256"/>
                <a:gd name="connsiteX4" fmla="*/ 47548 w 64139"/>
                <a:gd name="connsiteY4" fmla="*/ 236612 h 23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9" h="238256">
                  <a:moveTo>
                    <a:pt x="47548" y="236612"/>
                  </a:moveTo>
                  <a:cubicBezTo>
                    <a:pt x="57708" y="228992"/>
                    <a:pt x="67868" y="176922"/>
                    <a:pt x="62788" y="137552"/>
                  </a:cubicBezTo>
                  <a:cubicBezTo>
                    <a:pt x="57708" y="98182"/>
                    <a:pt x="27228" y="-7228"/>
                    <a:pt x="17068" y="392"/>
                  </a:cubicBezTo>
                  <a:cubicBezTo>
                    <a:pt x="6908" y="8012"/>
                    <a:pt x="-4522" y="141362"/>
                    <a:pt x="1828" y="183272"/>
                  </a:cubicBezTo>
                  <a:cubicBezTo>
                    <a:pt x="8178" y="225182"/>
                    <a:pt x="37388" y="244232"/>
                    <a:pt x="47548" y="23661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 rot="15908597">
              <a:off x="4381692" y="3334330"/>
              <a:ext cx="323025" cy="126266"/>
            </a:xfrm>
            <a:custGeom>
              <a:avLst/>
              <a:gdLst>
                <a:gd name="connsiteX0" fmla="*/ 47548 w 64139"/>
                <a:gd name="connsiteY0" fmla="*/ 236612 h 238256"/>
                <a:gd name="connsiteX1" fmla="*/ 62788 w 64139"/>
                <a:gd name="connsiteY1" fmla="*/ 137552 h 238256"/>
                <a:gd name="connsiteX2" fmla="*/ 17068 w 64139"/>
                <a:gd name="connsiteY2" fmla="*/ 392 h 238256"/>
                <a:gd name="connsiteX3" fmla="*/ 1828 w 64139"/>
                <a:gd name="connsiteY3" fmla="*/ 183272 h 238256"/>
                <a:gd name="connsiteX4" fmla="*/ 47548 w 64139"/>
                <a:gd name="connsiteY4" fmla="*/ 236612 h 23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9" h="238256">
                  <a:moveTo>
                    <a:pt x="47548" y="236612"/>
                  </a:moveTo>
                  <a:cubicBezTo>
                    <a:pt x="57708" y="228992"/>
                    <a:pt x="67868" y="176922"/>
                    <a:pt x="62788" y="137552"/>
                  </a:cubicBezTo>
                  <a:cubicBezTo>
                    <a:pt x="57708" y="98182"/>
                    <a:pt x="27228" y="-7228"/>
                    <a:pt x="17068" y="392"/>
                  </a:cubicBezTo>
                  <a:cubicBezTo>
                    <a:pt x="6908" y="8012"/>
                    <a:pt x="-4522" y="141362"/>
                    <a:pt x="1828" y="183272"/>
                  </a:cubicBezTo>
                  <a:cubicBezTo>
                    <a:pt x="8178" y="225182"/>
                    <a:pt x="37388" y="244232"/>
                    <a:pt x="47548" y="23661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 rot="13768147">
              <a:off x="4457892" y="3311469"/>
              <a:ext cx="323025" cy="126266"/>
            </a:xfrm>
            <a:custGeom>
              <a:avLst/>
              <a:gdLst>
                <a:gd name="connsiteX0" fmla="*/ 47548 w 64139"/>
                <a:gd name="connsiteY0" fmla="*/ 236612 h 238256"/>
                <a:gd name="connsiteX1" fmla="*/ 62788 w 64139"/>
                <a:gd name="connsiteY1" fmla="*/ 137552 h 238256"/>
                <a:gd name="connsiteX2" fmla="*/ 17068 w 64139"/>
                <a:gd name="connsiteY2" fmla="*/ 392 h 238256"/>
                <a:gd name="connsiteX3" fmla="*/ 1828 w 64139"/>
                <a:gd name="connsiteY3" fmla="*/ 183272 h 238256"/>
                <a:gd name="connsiteX4" fmla="*/ 47548 w 64139"/>
                <a:gd name="connsiteY4" fmla="*/ 236612 h 23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9" h="238256">
                  <a:moveTo>
                    <a:pt x="47548" y="236612"/>
                  </a:moveTo>
                  <a:cubicBezTo>
                    <a:pt x="57708" y="228992"/>
                    <a:pt x="67868" y="176922"/>
                    <a:pt x="62788" y="137552"/>
                  </a:cubicBezTo>
                  <a:cubicBezTo>
                    <a:pt x="57708" y="98182"/>
                    <a:pt x="27228" y="-7228"/>
                    <a:pt x="17068" y="392"/>
                  </a:cubicBezTo>
                  <a:cubicBezTo>
                    <a:pt x="6908" y="8012"/>
                    <a:pt x="-4522" y="141362"/>
                    <a:pt x="1828" y="183272"/>
                  </a:cubicBezTo>
                  <a:cubicBezTo>
                    <a:pt x="8178" y="225182"/>
                    <a:pt x="37388" y="244232"/>
                    <a:pt x="47548" y="23661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 rot="11415825">
              <a:off x="4564572" y="3227649"/>
              <a:ext cx="323025" cy="126266"/>
            </a:xfrm>
            <a:custGeom>
              <a:avLst/>
              <a:gdLst>
                <a:gd name="connsiteX0" fmla="*/ 47548 w 64139"/>
                <a:gd name="connsiteY0" fmla="*/ 236612 h 238256"/>
                <a:gd name="connsiteX1" fmla="*/ 62788 w 64139"/>
                <a:gd name="connsiteY1" fmla="*/ 137552 h 238256"/>
                <a:gd name="connsiteX2" fmla="*/ 17068 w 64139"/>
                <a:gd name="connsiteY2" fmla="*/ 392 h 238256"/>
                <a:gd name="connsiteX3" fmla="*/ 1828 w 64139"/>
                <a:gd name="connsiteY3" fmla="*/ 183272 h 238256"/>
                <a:gd name="connsiteX4" fmla="*/ 47548 w 64139"/>
                <a:gd name="connsiteY4" fmla="*/ 236612 h 23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9" h="238256">
                  <a:moveTo>
                    <a:pt x="47548" y="236612"/>
                  </a:moveTo>
                  <a:cubicBezTo>
                    <a:pt x="57708" y="228992"/>
                    <a:pt x="67868" y="176922"/>
                    <a:pt x="62788" y="137552"/>
                  </a:cubicBezTo>
                  <a:cubicBezTo>
                    <a:pt x="57708" y="98182"/>
                    <a:pt x="27228" y="-7228"/>
                    <a:pt x="17068" y="392"/>
                  </a:cubicBezTo>
                  <a:cubicBezTo>
                    <a:pt x="6908" y="8012"/>
                    <a:pt x="-4522" y="141362"/>
                    <a:pt x="1828" y="183272"/>
                  </a:cubicBezTo>
                  <a:cubicBezTo>
                    <a:pt x="8178" y="225182"/>
                    <a:pt x="37388" y="244232"/>
                    <a:pt x="47548" y="23661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 rot="8687235">
              <a:off x="4556952" y="3098109"/>
              <a:ext cx="323025" cy="126266"/>
            </a:xfrm>
            <a:custGeom>
              <a:avLst/>
              <a:gdLst>
                <a:gd name="connsiteX0" fmla="*/ 47548 w 64139"/>
                <a:gd name="connsiteY0" fmla="*/ 236612 h 238256"/>
                <a:gd name="connsiteX1" fmla="*/ 62788 w 64139"/>
                <a:gd name="connsiteY1" fmla="*/ 137552 h 238256"/>
                <a:gd name="connsiteX2" fmla="*/ 17068 w 64139"/>
                <a:gd name="connsiteY2" fmla="*/ 392 h 238256"/>
                <a:gd name="connsiteX3" fmla="*/ 1828 w 64139"/>
                <a:gd name="connsiteY3" fmla="*/ 183272 h 238256"/>
                <a:gd name="connsiteX4" fmla="*/ 47548 w 64139"/>
                <a:gd name="connsiteY4" fmla="*/ 236612 h 23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9" h="238256">
                  <a:moveTo>
                    <a:pt x="47548" y="236612"/>
                  </a:moveTo>
                  <a:cubicBezTo>
                    <a:pt x="57708" y="228992"/>
                    <a:pt x="67868" y="176922"/>
                    <a:pt x="62788" y="137552"/>
                  </a:cubicBezTo>
                  <a:cubicBezTo>
                    <a:pt x="57708" y="98182"/>
                    <a:pt x="27228" y="-7228"/>
                    <a:pt x="17068" y="392"/>
                  </a:cubicBezTo>
                  <a:cubicBezTo>
                    <a:pt x="6908" y="8012"/>
                    <a:pt x="-4522" y="141362"/>
                    <a:pt x="1828" y="183272"/>
                  </a:cubicBezTo>
                  <a:cubicBezTo>
                    <a:pt x="8178" y="225182"/>
                    <a:pt x="37388" y="244232"/>
                    <a:pt x="47548" y="23661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601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75000"/>
              </a:schemeClr>
            </a:gs>
            <a:gs pos="52244">
              <a:schemeClr val="accent2">
                <a:lumMod val="20000"/>
                <a:lumOff val="80000"/>
              </a:schemeClr>
            </a:gs>
            <a:gs pos="100000">
              <a:schemeClr val="accent2">
                <a:lumMod val="5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8641" y="1537059"/>
            <a:ext cx="918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সময়ঃ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8641" y="3080763"/>
            <a:ext cx="9355547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8000">
                <a:schemeClr val="accent2">
                  <a:lumMod val="40000"/>
                  <a:lumOff val="60000"/>
                </a:schemeClr>
              </a:gs>
              <a:gs pos="98000">
                <a:schemeClr val="accent2">
                  <a:lumMod val="75000"/>
                </a:schemeClr>
              </a:gs>
              <a:gs pos="30000">
                <a:schemeClr val="bg1"/>
              </a:gs>
              <a:gs pos="73000">
                <a:schemeClr val="bg1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প্রথম জন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Malvaceae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গোত্রের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উদ্ভিদের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302078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bg1"/>
            </a:gs>
            <a:gs pos="74000">
              <a:schemeClr val="accent4">
                <a:lumMod val="50000"/>
              </a:schemeClr>
            </a:gs>
            <a:gs pos="90000">
              <a:schemeClr val="accent2">
                <a:lumMod val="75000"/>
              </a:schemeClr>
            </a:gs>
            <a:gs pos="52244">
              <a:schemeClr val="accent4">
                <a:lumMod val="40000"/>
                <a:lumOff val="60000"/>
              </a:schemeClr>
            </a:gs>
            <a:gs pos="100000">
              <a:schemeClr val="accent2">
                <a:lumMod val="5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045836"/>
            <a:ext cx="10627443" cy="45977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76300" y="1544206"/>
            <a:ext cx="10500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                                                সময়ঃ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8257" y="3335239"/>
            <a:ext cx="10500852" cy="2308324"/>
          </a:xfrm>
          <a:prstGeom prst="rect">
            <a:avLst/>
          </a:prstGeom>
          <a:gradFill>
            <a:gsLst>
              <a:gs pos="35000">
                <a:schemeClr val="bg1"/>
              </a:gs>
              <a:gs pos="81000">
                <a:schemeClr val="accent4">
                  <a:lumMod val="50000"/>
                </a:schemeClr>
              </a:gs>
              <a:gs pos="94000">
                <a:schemeClr val="accent2">
                  <a:lumMod val="75000"/>
                </a:schemeClr>
              </a:gs>
              <a:gs pos="69000">
                <a:schemeClr val="accent4">
                  <a:lumMod val="40000"/>
                  <a:lumOff val="6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8100000" scaled="1"/>
          </a:gra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তোমাদের আশেপাশে পাওয়া যায় এই গোত্রের এমন কিছু উদ্ভিদের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      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এদের নাম বল।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7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4350" y="347012"/>
            <a:ext cx="8187827" cy="120032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মূল্যায়ন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জানতে অপসনে ক্লিক 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2738" y="1183607"/>
            <a:ext cx="930493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Malvaceae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গোত্রের উদ্ভিদের সনাক্তকারী বৈশিষ্ট্য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11733" y="2206125"/>
            <a:ext cx="2601499" cy="523220"/>
            <a:chOff x="248654" y="1878863"/>
            <a:chExt cx="2820651" cy="566573"/>
          </a:xfrm>
        </p:grpSpPr>
        <p:sp>
          <p:nvSpPr>
            <p:cNvPr id="5" name="Oval 4"/>
            <p:cNvSpPr/>
            <p:nvPr/>
          </p:nvSpPr>
          <p:spPr>
            <a:xfrm>
              <a:off x="248654" y="1931720"/>
              <a:ext cx="514086" cy="4920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87468" y="1878863"/>
                  <a:ext cx="2281837" cy="566573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762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াটা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IN" sz="28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বিশিষ্ট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468" y="1878863"/>
                  <a:ext cx="2281837" cy="56657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762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6306020" y="2065403"/>
            <a:ext cx="2413300" cy="525621"/>
            <a:chOff x="6417249" y="2708123"/>
            <a:chExt cx="2486425" cy="569172"/>
          </a:xfrm>
        </p:grpSpPr>
        <p:sp>
          <p:nvSpPr>
            <p:cNvPr id="8" name="Oval 7"/>
            <p:cNvSpPr/>
            <p:nvPr/>
          </p:nvSpPr>
          <p:spPr>
            <a:xfrm>
              <a:off x="6417249" y="2785284"/>
              <a:ext cx="514086" cy="4920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37991" y="2708123"/>
              <a:ext cx="1965683" cy="5665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1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আঠা যুক্ত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11733" y="3118562"/>
            <a:ext cx="2228223" cy="525619"/>
            <a:chOff x="1073048" y="3552184"/>
            <a:chExt cx="2295740" cy="569170"/>
          </a:xfrm>
        </p:grpSpPr>
        <p:sp>
          <p:nvSpPr>
            <p:cNvPr id="11" name="Oval 10"/>
            <p:cNvSpPr/>
            <p:nvPr/>
          </p:nvSpPr>
          <p:spPr>
            <a:xfrm>
              <a:off x="1073048" y="3629343"/>
              <a:ext cx="514086" cy="4920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87134" y="3552184"/>
              <a:ext cx="1781654" cy="5665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1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মধু আছে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61038" y="2874197"/>
            <a:ext cx="4856731" cy="551715"/>
            <a:chOff x="6417249" y="3601086"/>
            <a:chExt cx="2648146" cy="597429"/>
          </a:xfrm>
        </p:grpSpPr>
        <p:sp>
          <p:nvSpPr>
            <p:cNvPr id="14" name="Oval 13"/>
            <p:cNvSpPr/>
            <p:nvPr/>
          </p:nvSpPr>
          <p:spPr>
            <a:xfrm>
              <a:off x="6417249" y="3706504"/>
              <a:ext cx="514086" cy="4920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31334" y="3601086"/>
              <a:ext cx="2134061" cy="56657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1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উদ্ভিদ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মিউসিলেজ সমৃদ্ধ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41176" y="3969962"/>
            <a:ext cx="822838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নিচের কোনটি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Malvaceae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গোত্রের উদ্ভিদ?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27728" y="5017973"/>
            <a:ext cx="3726539" cy="540030"/>
            <a:chOff x="302185" y="2843966"/>
            <a:chExt cx="4083536" cy="58477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302185" y="2936730"/>
              <a:ext cx="514086" cy="492011"/>
            </a:xfrm>
            <a:prstGeom prst="ellipse">
              <a:avLst/>
            </a:prstGeom>
            <a:grpFill/>
            <a:ln w="7620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6271" y="2843966"/>
              <a:ext cx="3569450" cy="566573"/>
            </a:xfrm>
            <a:prstGeom prst="rect">
              <a:avLst/>
            </a:prstGeom>
            <a:grpFill/>
            <a:ln w="76200">
              <a:solidFill>
                <a:schemeClr val="accent1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i="1" dirty="0">
                  <a:latin typeface="NikoshBAN" panose="02000000000000000000" pitchFamily="2" charset="0"/>
                  <a:cs typeface="NikoshBAN" panose="02000000000000000000" pitchFamily="2" charset="0"/>
                </a:rPr>
                <a:t>Oryza sativa</a:t>
              </a:r>
              <a:endParaRPr lang="bn-IN" sz="2000" i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48264" y="5081418"/>
            <a:ext cx="4860842" cy="462254"/>
            <a:chOff x="323486" y="2928187"/>
            <a:chExt cx="4115729" cy="50055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1" name="Oval 20"/>
            <p:cNvSpPr/>
            <p:nvPr/>
          </p:nvSpPr>
          <p:spPr>
            <a:xfrm>
              <a:off x="323486" y="2936730"/>
              <a:ext cx="492785" cy="492011"/>
            </a:xfrm>
            <a:prstGeom prst="ellipse">
              <a:avLst/>
            </a:prstGeom>
            <a:grpFill/>
            <a:ln w="7620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69295" y="2928187"/>
              <a:ext cx="3569920" cy="433261"/>
            </a:xfrm>
            <a:prstGeom prst="rect">
              <a:avLst/>
            </a:prstGeom>
            <a:grpFill/>
            <a:ln w="76200">
              <a:solidFill>
                <a:schemeClr val="accent1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মেস্তা পাট-</a:t>
              </a:r>
              <a:r>
                <a:rPr lang="en-US" i="1" dirty="0">
                  <a:latin typeface="NikoshBAN" panose="02000000000000000000" pitchFamily="2" charset="0"/>
                  <a:cs typeface="NikoshBAN" panose="02000000000000000000" pitchFamily="2" charset="0"/>
                </a:rPr>
                <a:t>Hibiscus </a:t>
              </a:r>
              <a:r>
                <a:rPr lang="en-US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sabdariff</a:t>
              </a:r>
              <a:endParaRPr lang="en-US" i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27728" y="6003809"/>
            <a:ext cx="3726539" cy="540029"/>
            <a:chOff x="302185" y="2843966"/>
            <a:chExt cx="3839456" cy="58477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4" name="Oval 23"/>
            <p:cNvSpPr/>
            <p:nvPr/>
          </p:nvSpPr>
          <p:spPr>
            <a:xfrm>
              <a:off x="302185" y="2936730"/>
              <a:ext cx="514086" cy="492011"/>
            </a:xfrm>
            <a:prstGeom prst="ellipse">
              <a:avLst/>
            </a:prstGeom>
            <a:grpFill/>
            <a:ln w="7620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6271" y="2843966"/>
              <a:ext cx="3325370" cy="433263"/>
            </a:xfrm>
            <a:prstGeom prst="rect">
              <a:avLst/>
            </a:prstGeom>
            <a:grpFill/>
            <a:ln w="76200">
              <a:solidFill>
                <a:schemeClr val="accent1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করই-</a:t>
              </a:r>
              <a:r>
                <a:rPr lang="en-US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Albizia</a:t>
              </a:r>
              <a:r>
                <a:rPr lang="en-US" i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procera</a:t>
              </a:r>
              <a:endParaRPr lang="en-US" i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562071" y="6001452"/>
            <a:ext cx="4360512" cy="458355"/>
            <a:chOff x="302185" y="2932409"/>
            <a:chExt cx="4492640" cy="49633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7" name="Oval 26"/>
            <p:cNvSpPr/>
            <p:nvPr/>
          </p:nvSpPr>
          <p:spPr>
            <a:xfrm>
              <a:off x="302185" y="2936730"/>
              <a:ext cx="514086" cy="492011"/>
            </a:xfrm>
            <a:prstGeom prst="ellipse">
              <a:avLst/>
            </a:prstGeom>
            <a:grpFill/>
            <a:ln w="7620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6271" y="2932409"/>
              <a:ext cx="3978554" cy="433261"/>
            </a:xfrm>
            <a:prstGeom prst="rect">
              <a:avLst/>
            </a:prstGeom>
            <a:grpFill/>
            <a:ln w="76200">
              <a:solidFill>
                <a:schemeClr val="accent1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গজারী- </a:t>
              </a:r>
              <a:r>
                <a:rPr lang="en-US" sz="2000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Shorea</a:t>
              </a:r>
              <a:r>
                <a:rPr lang="en-US" sz="2000" i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robusta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1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782" y="879882"/>
                <a:ext cx="11555501" cy="707886"/>
              </a:xfrm>
              <a:prstGeom prst="rect">
                <a:avLst/>
              </a:prstGeom>
              <a:solidFill>
                <a:srgbClr val="0070C0"/>
              </a:solidFill>
              <a:ln w="76200">
                <a:solidFill>
                  <a:schemeClr val="accent2">
                    <a:lumMod val="75000"/>
                  </a:schemeClr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40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৩</m:t>
                      </m:r>
                      <m:r>
                        <a:rPr lang="bn-IN" sz="40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।</m:t>
                      </m:r>
                      <m:r>
                        <a:rPr lang="bn-IN" sz="40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40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নিচের কোন </m:t>
                      </m:r>
                      <m:r>
                        <m:rPr>
                          <m:nor/>
                        </m:rPr>
                        <a:rPr lang="bn-IN" sz="40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কোন</m:t>
                      </m:r>
                      <m:r>
                        <m:rPr>
                          <m:nor/>
                        </m:rPr>
                        <a:rPr lang="bn-IN" sz="4000" b="0" i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40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বৈশিষ্ট্য</m:t>
                      </m:r>
                      <m:r>
                        <m:rPr>
                          <m:nor/>
                        </m:rPr>
                        <a:rPr lang="bn-IN" sz="4000" b="0" i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Malvaceae</m:t>
                      </m:r>
                      <m:r>
                        <m:rPr>
                          <m:nor/>
                        </m:rPr>
                        <a:rPr lang="bn-IN" sz="4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40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গোত্রের উদ্ভিদের</m:t>
                      </m:r>
                      <m:r>
                        <m:rPr>
                          <m:nor/>
                        </m:rPr>
                        <a:rPr lang="bn-IN" sz="40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?</m:t>
                      </m:r>
                    </m:oMath>
                  </m:oMathPara>
                </a14:m>
                <a:endParaRPr lang="bn-IN" sz="4000" dirty="0">
                  <a:solidFill>
                    <a:schemeClr val="accent5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82" y="879882"/>
                <a:ext cx="11555501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chemeClr val="accent2">
                    <a:lumMod val="75000"/>
                  </a:schemeClr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83718" y="2237422"/>
            <a:ext cx="5242137" cy="1519117"/>
            <a:chOff x="261773" y="1750464"/>
            <a:chExt cx="3352881" cy="1519117"/>
          </a:xfrm>
          <a:solidFill>
            <a:srgbClr val="0070C0"/>
          </a:solidFill>
        </p:grpSpPr>
        <p:sp>
          <p:nvSpPr>
            <p:cNvPr id="4" name="Oval 3"/>
            <p:cNvSpPr/>
            <p:nvPr/>
          </p:nvSpPr>
          <p:spPr>
            <a:xfrm>
              <a:off x="261773" y="1750464"/>
              <a:ext cx="525845" cy="584971"/>
            </a:xfrm>
            <a:prstGeom prst="ellipse">
              <a:avLst/>
            </a:prstGeom>
            <a:grpFill/>
            <a:ln w="762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87618" y="2623250"/>
              <a:ext cx="2827036" cy="646331"/>
            </a:xfrm>
            <a:prstGeom prst="rect">
              <a:avLst/>
            </a:prstGeom>
            <a:grpFill/>
            <a:ln w="76200">
              <a:solidFill>
                <a:schemeClr val="accent2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একক, সুদর্শন, বৃহৎ, সমাংগ।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09440" y="3926694"/>
            <a:ext cx="4201774" cy="715644"/>
            <a:chOff x="-114022" y="1878674"/>
            <a:chExt cx="4526750" cy="715644"/>
          </a:xfrm>
          <a:solidFill>
            <a:srgbClr val="0070C0"/>
          </a:solidFill>
        </p:grpSpPr>
        <p:sp>
          <p:nvSpPr>
            <p:cNvPr id="7" name="Oval 6"/>
            <p:cNvSpPr/>
            <p:nvPr/>
          </p:nvSpPr>
          <p:spPr>
            <a:xfrm>
              <a:off x="-114022" y="1878674"/>
              <a:ext cx="907599" cy="715644"/>
            </a:xfrm>
            <a:prstGeom prst="ellipse">
              <a:avLst/>
            </a:prstGeom>
            <a:grpFill/>
            <a:ln w="762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iii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78058" y="1924650"/>
              <a:ext cx="3534670" cy="646331"/>
            </a:xfrm>
            <a:prstGeom prst="rect">
              <a:avLst/>
            </a:prstGeom>
            <a:grpFill/>
            <a:ln w="76200">
              <a:solidFill>
                <a:schemeClr val="accent2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অমরা বিন্যাস অক্ষীয়।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7872" y="2176062"/>
            <a:ext cx="5334220" cy="1585006"/>
            <a:chOff x="66641" y="1184353"/>
            <a:chExt cx="3475712" cy="1585006"/>
          </a:xfrm>
          <a:solidFill>
            <a:srgbClr val="0070C0"/>
          </a:solidFill>
        </p:grpSpPr>
        <p:sp>
          <p:nvSpPr>
            <p:cNvPr id="10" name="Oval 9"/>
            <p:cNvSpPr/>
            <p:nvPr/>
          </p:nvSpPr>
          <p:spPr>
            <a:xfrm>
              <a:off x="66641" y="2099372"/>
              <a:ext cx="528034" cy="669987"/>
            </a:xfrm>
            <a:prstGeom prst="ellipse">
              <a:avLst/>
            </a:prstGeom>
            <a:grpFill/>
            <a:ln w="762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ii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2342" y="1184353"/>
              <a:ext cx="2940011" cy="646331"/>
            </a:xfrm>
            <a:prstGeom prst="rect">
              <a:avLst/>
            </a:prstGeom>
            <a:grpFill/>
            <a:ln w="76200">
              <a:solidFill>
                <a:schemeClr val="accent2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পুংকেশর বহু, একগুচ্ছ, দললগ্ন।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9478" y="5604293"/>
            <a:ext cx="2739921" cy="769441"/>
            <a:chOff x="2611548" y="5212727"/>
            <a:chExt cx="2232547" cy="769441"/>
          </a:xfrm>
          <a:solidFill>
            <a:srgbClr val="0070C0"/>
          </a:solidFill>
        </p:grpSpPr>
        <p:sp>
          <p:nvSpPr>
            <p:cNvPr id="13" name="TextBox 12"/>
            <p:cNvSpPr txBox="1"/>
            <p:nvPr/>
          </p:nvSpPr>
          <p:spPr>
            <a:xfrm>
              <a:off x="2611548" y="5212727"/>
              <a:ext cx="2232547" cy="769441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(ক)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ও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242469" y="5356091"/>
              <a:ext cx="456649" cy="578298"/>
            </a:xfrm>
            <a:prstGeom prst="ellipse">
              <a:avLst/>
            </a:prstGeom>
            <a:grpFill/>
            <a:ln w="762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086524" y="5329965"/>
              <a:ext cx="485918" cy="577155"/>
            </a:xfrm>
            <a:prstGeom prst="ellipse">
              <a:avLst/>
            </a:prstGeom>
            <a:grpFill/>
            <a:ln w="762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ii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47703" y="5590800"/>
            <a:ext cx="2645933" cy="769441"/>
            <a:chOff x="2598772" y="5252257"/>
            <a:chExt cx="2347609" cy="769441"/>
          </a:xfrm>
          <a:solidFill>
            <a:srgbClr val="0070C0"/>
          </a:solidFill>
        </p:grpSpPr>
        <p:sp>
          <p:nvSpPr>
            <p:cNvPr id="17" name="TextBox 16"/>
            <p:cNvSpPr txBox="1"/>
            <p:nvPr/>
          </p:nvSpPr>
          <p:spPr>
            <a:xfrm>
              <a:off x="2598772" y="5252257"/>
              <a:ext cx="2347609" cy="769441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(খ)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ও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239609" y="5365643"/>
              <a:ext cx="524560" cy="636833"/>
            </a:xfrm>
            <a:prstGeom prst="ellipse">
              <a:avLst/>
            </a:prstGeom>
            <a:grpFill/>
            <a:ln w="762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ii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4286218" y="5377236"/>
              <a:ext cx="660163" cy="636833"/>
            </a:xfrm>
            <a:prstGeom prst="ellipse">
              <a:avLst/>
            </a:prstGeom>
            <a:grpFill/>
            <a:ln w="762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iii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25854" y="5606486"/>
            <a:ext cx="2573211" cy="769441"/>
            <a:chOff x="2936043" y="5284549"/>
            <a:chExt cx="2203678" cy="769441"/>
          </a:xfrm>
          <a:solidFill>
            <a:srgbClr val="0070C0"/>
          </a:solidFill>
        </p:grpSpPr>
        <p:sp>
          <p:nvSpPr>
            <p:cNvPr id="21" name="TextBox 20"/>
            <p:cNvSpPr txBox="1"/>
            <p:nvPr/>
          </p:nvSpPr>
          <p:spPr>
            <a:xfrm>
              <a:off x="2936043" y="5284549"/>
              <a:ext cx="2203678" cy="769441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(গ)    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527394" y="5399357"/>
              <a:ext cx="479653" cy="628138"/>
            </a:xfrm>
            <a:prstGeom prst="ellipse">
              <a:avLst/>
            </a:prstGeom>
            <a:grpFill/>
            <a:ln w="762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336321" y="5382248"/>
              <a:ext cx="576021" cy="636833"/>
            </a:xfrm>
            <a:prstGeom prst="ellipse">
              <a:avLst/>
            </a:prstGeom>
            <a:grpFill/>
            <a:ln w="762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ii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824778" y="5704185"/>
            <a:ext cx="3310599" cy="769441"/>
            <a:chOff x="8600094" y="5095645"/>
            <a:chExt cx="3310599" cy="769441"/>
          </a:xfrm>
          <a:solidFill>
            <a:srgbClr val="0070C0"/>
          </a:solidFill>
        </p:grpSpPr>
        <p:sp>
          <p:nvSpPr>
            <p:cNvPr id="25" name="TextBox 24"/>
            <p:cNvSpPr txBox="1"/>
            <p:nvPr/>
          </p:nvSpPr>
          <p:spPr>
            <a:xfrm>
              <a:off x="8600094" y="5095645"/>
              <a:ext cx="3189752" cy="769441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(ঘ)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,       ও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0122160" y="5133334"/>
              <a:ext cx="590007" cy="634054"/>
            </a:xfrm>
            <a:prstGeom prst="ellipse">
              <a:avLst/>
            </a:prstGeom>
            <a:grpFill/>
            <a:ln w="762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ii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1156623" y="5144142"/>
              <a:ext cx="754070" cy="636833"/>
            </a:xfrm>
            <a:prstGeom prst="ellipse">
              <a:avLst/>
            </a:prstGeom>
            <a:grpFill/>
            <a:ln w="762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iii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9376829" y="5161951"/>
              <a:ext cx="503638" cy="570528"/>
            </a:xfrm>
            <a:prstGeom prst="ellipse">
              <a:avLst/>
            </a:prstGeom>
            <a:grpFill/>
            <a:ln w="762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75211" y="4950823"/>
            <a:ext cx="7358346" cy="707886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নিচের কোনটি সঠিক?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8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16912C-2E8E-4720-B3B0-CD6F7B931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87" y="14286"/>
            <a:ext cx="4405312" cy="440531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CB39D1D-2FD1-4DD1-94BD-F94420EF01A2}"/>
              </a:ext>
            </a:extLst>
          </p:cNvPr>
          <p:cNvSpPr txBox="1">
            <a:spLocks/>
          </p:cNvSpPr>
          <p:nvPr/>
        </p:nvSpPr>
        <p:spPr>
          <a:xfrm>
            <a:off x="942975" y="275825"/>
            <a:ext cx="4086186" cy="15243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284A92F-EA46-4B34-A497-3866C4ADF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863" y="4829177"/>
            <a:ext cx="9067836" cy="100012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400" b="1" dirty="0" err="1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4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4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BD" sz="4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BD" sz="4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400" b="1" dirty="0" err="1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b="1" dirty="0" err="1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</a:t>
            </a:r>
            <a:r>
              <a:rPr lang="bn-BD" sz="4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chemeClr val="accent5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  <a:endParaRPr lang="en-US" sz="4400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DD5B4F7-C53C-465D-ACB8-B67B2E7B26D6}"/>
              </a:ext>
            </a:extLst>
          </p:cNvPr>
          <p:cNvSpPr/>
          <p:nvPr/>
        </p:nvSpPr>
        <p:spPr>
          <a:xfrm>
            <a:off x="3376586" y="536588"/>
            <a:ext cx="1171628" cy="1517624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EA60676-45C6-4BE1-90D0-B8BBB13E22DD}"/>
              </a:ext>
            </a:extLst>
          </p:cNvPr>
          <p:cNvSpPr/>
          <p:nvPr/>
        </p:nvSpPr>
        <p:spPr>
          <a:xfrm>
            <a:off x="4671986" y="1530797"/>
            <a:ext cx="1171628" cy="158660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47E264D-47C6-47D9-B127-09CA358E1E2C}"/>
              </a:ext>
            </a:extLst>
          </p:cNvPr>
          <p:cNvSpPr/>
          <p:nvPr/>
        </p:nvSpPr>
        <p:spPr>
          <a:xfrm>
            <a:off x="6197474" y="3054797"/>
            <a:ext cx="1244853" cy="158660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C81F19-5637-4F74-AC22-1C43B618F14C}"/>
              </a:ext>
            </a:extLst>
          </p:cNvPr>
          <p:cNvSpPr/>
          <p:nvPr/>
        </p:nvSpPr>
        <p:spPr>
          <a:xfrm>
            <a:off x="7567586" y="4575188"/>
            <a:ext cx="1171628" cy="1517624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3B225-E8AC-4A7B-B7D4-20873C855036}"/>
              </a:ext>
            </a:extLst>
          </p:cNvPr>
          <p:cNvSpPr txBox="1"/>
          <p:nvPr/>
        </p:nvSpPr>
        <p:spPr>
          <a:xfrm>
            <a:off x="1100138" y="3228975"/>
            <a:ext cx="4157662" cy="186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500" dirty="0" err="1"/>
              <a:t>আবারও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7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942FD5-60F5-447D-88CF-0F63A713E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466" y="1522693"/>
            <a:ext cx="2823064" cy="2886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5B559A-AC5F-4F45-AE80-06235EF55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628" y="941649"/>
            <a:ext cx="2774342" cy="2886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635062-0ABA-4AFF-9724-1408CEBAC81B}"/>
              </a:ext>
            </a:extLst>
          </p:cNvPr>
          <p:cNvSpPr txBox="1"/>
          <p:nvPr/>
        </p:nvSpPr>
        <p:spPr>
          <a:xfrm>
            <a:off x="5795867" y="327962"/>
            <a:ext cx="532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পর্যবেক্ষণ করঃ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1A6197-6005-4741-9A0D-C4525D540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026" y="3770336"/>
            <a:ext cx="2927475" cy="2992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D5768F-7BEA-44D3-ABC6-C8EB1DA8CC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00" y="281179"/>
            <a:ext cx="2856632" cy="2850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D17537-45A9-41F1-A6C6-783AB6D11C2D}"/>
              </a:ext>
            </a:extLst>
          </p:cNvPr>
          <p:cNvSpPr txBox="1"/>
          <p:nvPr/>
        </p:nvSpPr>
        <p:spPr>
          <a:xfrm>
            <a:off x="2153156" y="4989956"/>
            <a:ext cx="5727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220" y="280219"/>
            <a:ext cx="11636477" cy="63418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6658" y="312409"/>
            <a:ext cx="441714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উদ্ভিদগুলো লক্ষ্য করঃ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7BB2B6-1E01-471B-86EE-FE5D9ECC5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5"/>
          <a:stretch/>
        </p:blipFill>
        <p:spPr>
          <a:xfrm>
            <a:off x="984080" y="1175596"/>
            <a:ext cx="3264024" cy="47908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7E953A-5217-4FE6-A5E2-3B885D0E8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7" y="1290951"/>
            <a:ext cx="3057526" cy="45383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39C1C1-97AF-4573-B934-BBCC7B290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193" y="1301838"/>
            <a:ext cx="3400424" cy="45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6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5E18E-4AB3-403F-91A2-DA88F7834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4587" y="119751"/>
            <a:ext cx="7543874" cy="8382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Malvaceae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গোত্রের উদ্ভিদ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A08E1E-C15F-4970-923E-4474CB69F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57951"/>
            <a:ext cx="8740848" cy="567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8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75000"/>
              </a:schemeClr>
            </a:gs>
            <a:gs pos="52244">
              <a:schemeClr val="accent6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226" y="191728"/>
            <a:ext cx="11724967" cy="63860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Bisexul flower-2.bmp">
            <a:extLst>
              <a:ext uri="{FF2B5EF4-FFF2-40B4-BE49-F238E27FC236}">
                <a16:creationId xmlns:a16="http://schemas.microsoft.com/office/drawing/2014/main" id="{93297E53-1897-4B0C-BCBE-64C9DFFFB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90" t="3806" r="20570" b="1"/>
          <a:stretch/>
        </p:blipFill>
        <p:spPr>
          <a:xfrm>
            <a:off x="357189" y="335768"/>
            <a:ext cx="3213370" cy="291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.cannabinus.bmp">
            <a:extLst>
              <a:ext uri="{FF2B5EF4-FFF2-40B4-BE49-F238E27FC236}">
                <a16:creationId xmlns:a16="http://schemas.microsoft.com/office/drawing/2014/main" id="{8C57E5DF-D6E0-4ECD-A51C-E05F4472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91" t="2941" r="31101"/>
          <a:stretch/>
        </p:blipFill>
        <p:spPr>
          <a:xfrm>
            <a:off x="6394406" y="3419119"/>
            <a:ext cx="3043250" cy="308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Gossypium.bmp">
            <a:extLst>
              <a:ext uri="{FF2B5EF4-FFF2-40B4-BE49-F238E27FC236}">
                <a16:creationId xmlns:a16="http://schemas.microsoft.com/office/drawing/2014/main" id="{B9BAB197-049C-4FB6-9201-1618B24269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78" t="12653" r="30148" b="33407"/>
          <a:stretch/>
        </p:blipFill>
        <p:spPr>
          <a:xfrm>
            <a:off x="3353779" y="3343904"/>
            <a:ext cx="3213370" cy="308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H.sabdariffa.bmp">
            <a:extLst>
              <a:ext uri="{FF2B5EF4-FFF2-40B4-BE49-F238E27FC236}">
                <a16:creationId xmlns:a16="http://schemas.microsoft.com/office/drawing/2014/main" id="{F8E96455-9D58-4811-82BC-A07F585E2B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557" t="9737" r="32824" b="22413"/>
          <a:stretch/>
        </p:blipFill>
        <p:spPr>
          <a:xfrm>
            <a:off x="357189" y="3249012"/>
            <a:ext cx="3213370" cy="3263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96C9C4-FA9E-4DB5-8ECF-33EF121F79A3}"/>
              </a:ext>
            </a:extLst>
          </p:cNvPr>
          <p:cNvSpPr txBox="1"/>
          <p:nvPr/>
        </p:nvSpPr>
        <p:spPr>
          <a:xfrm>
            <a:off x="9390996" y="4422233"/>
            <a:ext cx="241123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Malvaceae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গোত্র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36C1EC-3E4E-443E-92C3-CA585D021414}"/>
              </a:ext>
            </a:extLst>
          </p:cNvPr>
          <p:cNvSpPr txBox="1"/>
          <p:nvPr/>
        </p:nvSpPr>
        <p:spPr>
          <a:xfrm>
            <a:off x="3094080" y="280220"/>
            <a:ext cx="5213287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ফুলগুল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োন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গ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ত্রের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E45949-25CC-4B95-B563-228F6646E4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601" y="1049661"/>
            <a:ext cx="3014671" cy="199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oba..JPG">
            <a:extLst>
              <a:ext uri="{FF2B5EF4-FFF2-40B4-BE49-F238E27FC236}">
                <a16:creationId xmlns:a16="http://schemas.microsoft.com/office/drawing/2014/main" id="{20BA6623-6F4F-400C-8FB1-8E7E47718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1"/>
            <a:ext cx="3932877" cy="3195636"/>
          </a:xfrm>
          <a:prstGeom prst="rect">
            <a:avLst/>
          </a:prstGeom>
        </p:spPr>
      </p:pic>
      <p:pic>
        <p:nvPicPr>
          <p:cNvPr id="5" name="Picture 4" descr="Gossypium_herbaceum_.jpg">
            <a:extLst>
              <a:ext uri="{FF2B5EF4-FFF2-40B4-BE49-F238E27FC236}">
                <a16:creationId xmlns:a16="http://schemas.microsoft.com/office/drawing/2014/main" id="{8C347B00-5E21-4C18-83EA-0A6DFAAC92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7230"/>
          <a:stretch>
            <a:fillRect/>
          </a:stretch>
        </p:blipFill>
        <p:spPr>
          <a:xfrm>
            <a:off x="304800" y="3884617"/>
            <a:ext cx="4345773" cy="28971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H.cannabinus.bmp">
            <a:extLst>
              <a:ext uri="{FF2B5EF4-FFF2-40B4-BE49-F238E27FC236}">
                <a16:creationId xmlns:a16="http://schemas.microsoft.com/office/drawing/2014/main" id="{4A5C5646-9A8C-49CA-8D07-6BDA530F24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881" r="30693"/>
          <a:stretch>
            <a:fillRect/>
          </a:stretch>
        </p:blipFill>
        <p:spPr>
          <a:xfrm>
            <a:off x="4461116" y="74600"/>
            <a:ext cx="3269768" cy="3197237"/>
          </a:xfrm>
          <a:prstGeom prst="rect">
            <a:avLst/>
          </a:prstGeom>
        </p:spPr>
      </p:pic>
      <p:pic>
        <p:nvPicPr>
          <p:cNvPr id="10" name="Picture 9" descr="h mutabilis.jpg">
            <a:extLst>
              <a:ext uri="{FF2B5EF4-FFF2-40B4-BE49-F238E27FC236}">
                <a16:creationId xmlns:a16="http://schemas.microsoft.com/office/drawing/2014/main" id="{DF2EB081-74FE-441C-AEE8-0A0D2007D6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000" t="-2000" b="3549"/>
          <a:stretch/>
        </p:blipFill>
        <p:spPr>
          <a:xfrm>
            <a:off x="7954323" y="74601"/>
            <a:ext cx="3695700" cy="32104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62D484-B2DD-4DA4-8EBC-FDCCC6BF432D}"/>
              </a:ext>
            </a:extLst>
          </p:cNvPr>
          <p:cNvSpPr txBox="1"/>
          <p:nvPr/>
        </p:nvSpPr>
        <p:spPr>
          <a:xfrm>
            <a:off x="5196374" y="4518076"/>
            <a:ext cx="551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একটি বিশেষ গোত্রের উদ্ভিদাংশ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7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D1F35E-D04A-436F-B011-B7FE28DC2244}"/>
              </a:ext>
            </a:extLst>
          </p:cNvPr>
          <p:cNvSpPr txBox="1"/>
          <p:nvPr/>
        </p:nvSpPr>
        <p:spPr>
          <a:xfrm>
            <a:off x="2349604" y="1371600"/>
            <a:ext cx="8051696" cy="923330"/>
          </a:xfrm>
          <a:prstGeom prst="rect">
            <a:avLst/>
          </a:prstGeom>
          <a:noFill/>
          <a:ln>
            <a:solidFill>
              <a:srgbClr val="F42099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accent3">
                    <a:lumMod val="60000"/>
                    <a:lumOff val="40000"/>
                  </a:schemeClr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আলোচ</a:t>
            </a:r>
            <a:r>
              <a:rPr lang="en-US" sz="5400" dirty="0" err="1">
                <a:solidFill>
                  <a:schemeClr val="accent3">
                    <a:lumMod val="60000"/>
                    <a:lumOff val="40000"/>
                  </a:schemeClr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নার</a:t>
            </a:r>
            <a:r>
              <a:rPr lang="bn-IN" sz="5400" dirty="0">
                <a:solidFill>
                  <a:schemeClr val="accent3">
                    <a:lumMod val="60000"/>
                    <a:lumOff val="40000"/>
                  </a:schemeClr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বিষয়</a:t>
            </a:r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5400" dirty="0">
                <a:solidFill>
                  <a:schemeClr val="accent3">
                    <a:lumMod val="60000"/>
                    <a:lumOff val="40000"/>
                  </a:schemeClr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accent3">
                  <a:lumMod val="60000"/>
                  <a:lumOff val="40000"/>
                </a:schemeClr>
              </a:solidFill>
              <a:highlight>
                <a:srgbClr val="00008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FACE16-2BA6-4036-B2B6-770A36D7B461}"/>
              </a:ext>
            </a:extLst>
          </p:cNvPr>
          <p:cNvSpPr txBox="1"/>
          <p:nvPr/>
        </p:nvSpPr>
        <p:spPr>
          <a:xfrm>
            <a:off x="1943100" y="2431162"/>
            <a:ext cx="75009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Malvaceae</a:t>
            </a:r>
            <a:r>
              <a:rPr lang="en-US" sz="80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r>
              <a:rPr lang="en-US" sz="80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solidFill>
                <a:schemeClr val="accent1">
                  <a:lumMod val="60000"/>
                  <a:lumOff val="40000"/>
                </a:schemeClr>
              </a:solidFill>
              <a:highlight>
                <a:srgbClr val="80008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5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2D6658-9D8A-4D18-BAE0-969BBBF8F9DC}"/>
              </a:ext>
            </a:extLst>
          </p:cNvPr>
          <p:cNvSpPr/>
          <p:nvPr/>
        </p:nvSpPr>
        <p:spPr>
          <a:xfrm>
            <a:off x="3694784" y="4032755"/>
            <a:ext cx="8049541" cy="954107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Malvaceae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গোত্রের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ু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ক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ং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ন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ে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5336E7-EB80-41F3-A590-12B8C13B032C}"/>
              </a:ext>
            </a:extLst>
          </p:cNvPr>
          <p:cNvSpPr txBox="1"/>
          <p:nvPr/>
        </p:nvSpPr>
        <p:spPr>
          <a:xfrm>
            <a:off x="3533900" y="874353"/>
            <a:ext cx="615745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5400" b="1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5400" b="1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5400" b="1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45CA653C-E5B2-41DC-A3FE-CDE04381E040}"/>
              </a:ext>
            </a:extLst>
          </p:cNvPr>
          <p:cNvSpPr/>
          <p:nvPr/>
        </p:nvSpPr>
        <p:spPr>
          <a:xfrm>
            <a:off x="-3429001" y="1"/>
            <a:ext cx="6858002" cy="6858000"/>
          </a:xfrm>
          <a:prstGeom prst="arc">
            <a:avLst>
              <a:gd name="adj1" fmla="val 16200000"/>
              <a:gd name="adj2" fmla="val 5406790"/>
            </a:avLst>
          </a:prstGeom>
          <a:ln>
            <a:solidFill>
              <a:srgbClr val="7D7D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2AE229-8F3C-464F-BB51-90FA39B0EAC3}"/>
              </a:ext>
            </a:extLst>
          </p:cNvPr>
          <p:cNvSpPr txBox="1"/>
          <p:nvPr/>
        </p:nvSpPr>
        <p:spPr>
          <a:xfrm flipH="1">
            <a:off x="3694784" y="2257002"/>
            <a:ext cx="7315200" cy="52322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শনাক্তকারী বৈশিষ্ট্য দেখে এই গোত্রের উদ্ভিদ চিনতে 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86FCCA-8D2C-4614-8A5A-D7B3E37BDCDF}"/>
              </a:ext>
            </a:extLst>
          </p:cNvPr>
          <p:cNvSpPr txBox="1"/>
          <p:nvPr/>
        </p:nvSpPr>
        <p:spPr>
          <a:xfrm flipH="1">
            <a:off x="3995763" y="3121362"/>
            <a:ext cx="7748562" cy="5232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Malvaceae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গোত্রের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সনাক্তকারী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বলতে পারবে</a:t>
            </a:r>
            <a:r>
              <a:rPr lang="en-US" sz="2800" b="1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0F52D8-01B8-4CF1-B1DA-A51944975273}"/>
              </a:ext>
            </a:extLst>
          </p:cNvPr>
          <p:cNvSpPr/>
          <p:nvPr/>
        </p:nvSpPr>
        <p:spPr>
          <a:xfrm>
            <a:off x="2721676" y="1370363"/>
            <a:ext cx="323602" cy="311727"/>
          </a:xfrm>
          <a:prstGeom prst="ellipse">
            <a:avLst/>
          </a:prstGeom>
          <a:solidFill>
            <a:srgbClr val="EBEBE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ABECFF9-86BB-4203-B0A9-B730399A009E}"/>
              </a:ext>
            </a:extLst>
          </p:cNvPr>
          <p:cNvSpPr/>
          <p:nvPr/>
        </p:nvSpPr>
        <p:spPr>
          <a:xfrm flipH="1">
            <a:off x="3045278" y="2178603"/>
            <a:ext cx="311726" cy="311727"/>
          </a:xfrm>
          <a:prstGeom prst="ellipse">
            <a:avLst/>
          </a:prstGeom>
          <a:solidFill>
            <a:srgbClr val="EBEBE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7080B6-80AB-4C13-B669-D9C3CCAC30E4}"/>
              </a:ext>
            </a:extLst>
          </p:cNvPr>
          <p:cNvSpPr/>
          <p:nvPr/>
        </p:nvSpPr>
        <p:spPr>
          <a:xfrm>
            <a:off x="3222173" y="3134943"/>
            <a:ext cx="311727" cy="311727"/>
          </a:xfrm>
          <a:prstGeom prst="ellipse">
            <a:avLst/>
          </a:prstGeom>
          <a:solidFill>
            <a:srgbClr val="EBEBE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3E2461-22A0-41B3-AF17-2765CAED1500}"/>
              </a:ext>
            </a:extLst>
          </p:cNvPr>
          <p:cNvSpPr/>
          <p:nvPr/>
        </p:nvSpPr>
        <p:spPr>
          <a:xfrm>
            <a:off x="3055574" y="3958318"/>
            <a:ext cx="311727" cy="311727"/>
          </a:xfrm>
          <a:prstGeom prst="ellipse">
            <a:avLst/>
          </a:prstGeom>
          <a:solidFill>
            <a:srgbClr val="EBEBE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9C01DA1B-6BAE-4A4A-8BA6-8F8BA2F7122B}"/>
              </a:ext>
            </a:extLst>
          </p:cNvPr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rgbClr val="00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grpSp>
        <p:nvGrpSpPr>
          <p:cNvPr id="14" name="Group 24">
            <a:extLst>
              <a:ext uri="{FF2B5EF4-FFF2-40B4-BE49-F238E27FC236}">
                <a16:creationId xmlns:a16="http://schemas.microsoft.com/office/drawing/2014/main" id="{E60B75D3-A7C8-49B0-B87C-C2D7B0FF1DB6}"/>
              </a:ext>
            </a:extLst>
          </p:cNvPr>
          <p:cNvGrpSpPr/>
          <p:nvPr/>
        </p:nvGrpSpPr>
        <p:grpSpPr>
          <a:xfrm rot="18596622">
            <a:off x="-783595" y="3354692"/>
            <a:ext cx="3869844" cy="400805"/>
            <a:chOff x="-3200400" y="3314700"/>
            <a:chExt cx="6246421" cy="228601"/>
          </a:xfrm>
        </p:grpSpPr>
        <p:sp>
          <p:nvSpPr>
            <p:cNvPr id="15" name="Rounded Rectangle 12">
              <a:extLst>
                <a:ext uri="{FF2B5EF4-FFF2-40B4-BE49-F238E27FC236}">
                  <a16:creationId xmlns:a16="http://schemas.microsoft.com/office/drawing/2014/main" id="{62079973-F901-4D71-B440-54DC8855BE17}"/>
                </a:ext>
              </a:extLst>
            </p:cNvPr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rgbClr val="D7D7D7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3">
              <a:extLst>
                <a:ext uri="{FF2B5EF4-FFF2-40B4-BE49-F238E27FC236}">
                  <a16:creationId xmlns:a16="http://schemas.microsoft.com/office/drawing/2014/main" id="{C9BF1695-9E14-470B-BBE0-CDC3779D255E}"/>
                </a:ext>
              </a:extLst>
            </p:cNvPr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CA072194-7B35-43D6-9F35-19D3A73CF40D}"/>
              </a:ext>
            </a:extLst>
          </p:cNvPr>
          <p:cNvSpPr/>
          <p:nvPr/>
        </p:nvSpPr>
        <p:spPr>
          <a:xfrm>
            <a:off x="2823591" y="1764087"/>
            <a:ext cx="951818" cy="901974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99D2497-2D63-47AD-96D3-0D07446809A4}"/>
              </a:ext>
            </a:extLst>
          </p:cNvPr>
          <p:cNvSpPr/>
          <p:nvPr/>
        </p:nvSpPr>
        <p:spPr>
          <a:xfrm>
            <a:off x="2877094" y="2749737"/>
            <a:ext cx="1032536" cy="987547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AE5E9D-CBA4-414A-AE04-818D04184EAE}"/>
              </a:ext>
            </a:extLst>
          </p:cNvPr>
          <p:cNvSpPr/>
          <p:nvPr/>
        </p:nvSpPr>
        <p:spPr>
          <a:xfrm>
            <a:off x="2728913" y="3848150"/>
            <a:ext cx="959029" cy="901974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71687E3-468B-4E4A-8712-82DA5E980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 t="28" r="16711"/>
          <a:stretch/>
        </p:blipFill>
        <p:spPr>
          <a:xfrm>
            <a:off x="2387491" y="874353"/>
            <a:ext cx="1056053" cy="870748"/>
          </a:xfrm>
          <a:prstGeom prst="ellipse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4159C3-E055-4C52-A729-C2FA267AEC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" t="-1506" r="2931" b="-1473"/>
          <a:stretch/>
        </p:blipFill>
        <p:spPr>
          <a:xfrm flipH="1">
            <a:off x="7776591" y="2577464"/>
            <a:ext cx="4401095" cy="4138118"/>
          </a:xfrm>
          <a:prstGeom prst="ellipse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42049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Watercolor Wedding 16x9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tercolorWedding_16x9.potx" id="{D58A2463-0CA6-4FC5-9DE0-36068EFA8F51}" vid="{A2BB13D7-0A02-4505-8110-9455F5B96B2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1177</TotalTime>
  <Words>566</Words>
  <Application>Microsoft Office PowerPoint</Application>
  <PresentationFormat>Widescreen</PresentationFormat>
  <Paragraphs>118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ArhialkhanMJ</vt:lpstr>
      <vt:lpstr>Arial</vt:lpstr>
      <vt:lpstr>Calibri</vt:lpstr>
      <vt:lpstr>Cambria Math</vt:lpstr>
      <vt:lpstr>Century Gothic</vt:lpstr>
      <vt:lpstr>Gabriola</vt:lpstr>
      <vt:lpstr>NikoshBAN</vt:lpstr>
      <vt:lpstr>Palatino Linotype</vt:lpstr>
      <vt:lpstr>SutonnyMJ</vt:lpstr>
      <vt:lpstr>Times New Roman</vt:lpstr>
      <vt:lpstr>TonnyBanglaMJ</vt:lpstr>
      <vt:lpstr>Wingdings 3</vt:lpstr>
      <vt:lpstr>Wisp</vt:lpstr>
      <vt:lpstr>Watercolor Wedding 16x9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shafiqur rahman</cp:lastModifiedBy>
  <cp:revision>184</cp:revision>
  <dcterms:created xsi:type="dcterms:W3CDTF">2017-06-06T03:30:39Z</dcterms:created>
  <dcterms:modified xsi:type="dcterms:W3CDTF">2021-04-03T07:55:31Z</dcterms:modified>
</cp:coreProperties>
</file>