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9" r:id="rId4"/>
    <p:sldId id="277" r:id="rId5"/>
    <p:sldId id="290" r:id="rId6"/>
    <p:sldId id="291" r:id="rId7"/>
    <p:sldId id="284" r:id="rId8"/>
    <p:sldId id="285" r:id="rId9"/>
    <p:sldId id="286" r:id="rId10"/>
    <p:sldId id="263" r:id="rId11"/>
    <p:sldId id="293" r:id="rId12"/>
    <p:sldId id="292" r:id="rId13"/>
    <p:sldId id="279" r:id="rId14"/>
    <p:sldId id="288" r:id="rId15"/>
    <p:sldId id="294" r:id="rId16"/>
    <p:sldId id="287" r:id="rId17"/>
    <p:sldId id="295" r:id="rId18"/>
    <p:sldId id="264" r:id="rId19"/>
    <p:sldId id="296" r:id="rId20"/>
    <p:sldId id="299" r:id="rId21"/>
    <p:sldId id="298" r:id="rId22"/>
    <p:sldId id="266" r:id="rId23"/>
    <p:sldId id="297" r:id="rId24"/>
    <p:sldId id="300" r:id="rId25"/>
    <p:sldId id="281" r:id="rId26"/>
    <p:sldId id="302" r:id="rId27"/>
    <p:sldId id="301" r:id="rId28"/>
    <p:sldId id="303" r:id="rId29"/>
    <p:sldId id="271" r:id="rId30"/>
    <p:sldId id="278" r:id="rId31"/>
    <p:sldId id="274" r:id="rId32"/>
    <p:sldId id="272" r:id="rId33"/>
  </p:sldIdLst>
  <p:sldSz cx="9144000" cy="5715000" type="screen16x10"/>
  <p:notesSz cx="6858000" cy="9144000"/>
  <p:defaultTextStyle>
    <a:defPPr>
      <a:defRPr lang="en-US"/>
    </a:defPPr>
    <a:lvl1pPr marL="0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8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5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1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799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418"/>
            <a:ext cx="7772401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262"/>
            <a:ext cx="7772401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1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700" b="1"/>
            </a:lvl4pPr>
            <a:lvl5pPr marL="1828626" indent="0">
              <a:buNone/>
              <a:defRPr sz="1700" b="1"/>
            </a:lvl5pPr>
            <a:lvl6pPr marL="2285782" indent="0">
              <a:buNone/>
              <a:defRPr sz="1700" b="1"/>
            </a:lvl6pPr>
            <a:lvl7pPr marL="2742938" indent="0">
              <a:buNone/>
              <a:defRPr sz="1700" b="1"/>
            </a:lvl7pPr>
            <a:lvl8pPr marL="3200095" indent="0">
              <a:buNone/>
              <a:defRPr sz="1700" b="1"/>
            </a:lvl8pPr>
            <a:lvl9pPr marL="3657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3" indent="0">
              <a:buNone/>
              <a:defRPr sz="1800" b="1"/>
            </a:lvl3pPr>
            <a:lvl4pPr marL="1371469" indent="0">
              <a:buNone/>
              <a:defRPr sz="1700" b="1"/>
            </a:lvl4pPr>
            <a:lvl5pPr marL="1828626" indent="0">
              <a:buNone/>
              <a:defRPr sz="1700" b="1"/>
            </a:lvl5pPr>
            <a:lvl6pPr marL="2285782" indent="0">
              <a:buNone/>
              <a:defRPr sz="1700" b="1"/>
            </a:lvl6pPr>
            <a:lvl7pPr marL="2742938" indent="0">
              <a:buNone/>
              <a:defRPr sz="1700" b="1"/>
            </a:lvl7pPr>
            <a:lvl8pPr marL="3200095" indent="0">
              <a:buNone/>
              <a:defRPr sz="1700" b="1"/>
            </a:lvl8pPr>
            <a:lvl9pPr marL="36572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3" indent="0">
              <a:buNone/>
              <a:defRPr sz="900"/>
            </a:lvl3pPr>
            <a:lvl4pPr marL="1371469" indent="0">
              <a:buNone/>
              <a:defRPr sz="900"/>
            </a:lvl4pPr>
            <a:lvl5pPr marL="1828626" indent="0">
              <a:buNone/>
              <a:defRPr sz="900"/>
            </a:lvl5pPr>
            <a:lvl6pPr marL="2285782" indent="0">
              <a:buNone/>
              <a:defRPr sz="900"/>
            </a:lvl6pPr>
            <a:lvl7pPr marL="2742938" indent="0">
              <a:buNone/>
              <a:defRPr sz="900"/>
            </a:lvl7pPr>
            <a:lvl8pPr marL="3200095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3" indent="0">
              <a:buNone/>
              <a:defRPr sz="2400"/>
            </a:lvl3pPr>
            <a:lvl4pPr marL="1371469" indent="0">
              <a:buNone/>
              <a:defRPr sz="2000"/>
            </a:lvl4pPr>
            <a:lvl5pPr marL="1828626" indent="0">
              <a:buNone/>
              <a:defRPr sz="2000"/>
            </a:lvl5pPr>
            <a:lvl6pPr marL="2285782" indent="0">
              <a:buNone/>
              <a:defRPr sz="2000"/>
            </a:lvl6pPr>
            <a:lvl7pPr marL="2742938" indent="0">
              <a:buNone/>
              <a:defRPr sz="2000"/>
            </a:lvl7pPr>
            <a:lvl8pPr marL="3200095" indent="0">
              <a:buNone/>
              <a:defRPr sz="2000"/>
            </a:lvl8pPr>
            <a:lvl9pPr marL="36572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3" indent="0">
              <a:buNone/>
              <a:defRPr sz="900"/>
            </a:lvl3pPr>
            <a:lvl4pPr marL="1371469" indent="0">
              <a:buNone/>
              <a:defRPr sz="900"/>
            </a:lvl4pPr>
            <a:lvl5pPr marL="1828626" indent="0">
              <a:buNone/>
              <a:defRPr sz="900"/>
            </a:lvl5pPr>
            <a:lvl6pPr marL="2285782" indent="0">
              <a:buNone/>
              <a:defRPr sz="900"/>
            </a:lvl6pPr>
            <a:lvl7pPr marL="2742938" indent="0">
              <a:buNone/>
              <a:defRPr sz="900"/>
            </a:lvl7pPr>
            <a:lvl8pPr marL="3200095" indent="0">
              <a:buNone/>
              <a:defRPr sz="900"/>
            </a:lvl8pPr>
            <a:lvl9pPr marL="36572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28865"/>
            <a:ext cx="8229600" cy="952500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33500"/>
            <a:ext cx="8229600" cy="3771636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5296960"/>
            <a:ext cx="2895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9" indent="-285723" algn="l" defTabSz="91431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1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7" indent="-228578" algn="l" defTabSz="9143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4" indent="-228578" algn="l" defTabSz="9143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0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3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9" indent="-228578" algn="l" defTabSz="9143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3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6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8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5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1" algn="l" defTabSz="9143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19270" y="1380940"/>
            <a:ext cx="1920239" cy="2343623"/>
            <a:chOff x="559023" y="1657126"/>
            <a:chExt cx="2560319" cy="2812348"/>
          </a:xfrm>
        </p:grpSpPr>
        <p:sp>
          <p:nvSpPr>
            <p:cNvPr id="5" name="Flowchart: Document 4">
              <a:extLst>
                <a:ext uri="{FF2B5EF4-FFF2-40B4-BE49-F238E27FC236}">
                  <a16:creationId xmlns:a16="http://schemas.microsoft.com/office/drawing/2014/main" xmlns="" id="{5762C8E9-96E3-4DFF-A6DA-6939394FD6F7}"/>
                </a:ext>
              </a:extLst>
            </p:cNvPr>
            <p:cNvSpPr/>
            <p:nvPr/>
          </p:nvSpPr>
          <p:spPr>
            <a:xfrm flipH="1" flipV="1">
              <a:off x="1030291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59023" y="1781628"/>
              <a:ext cx="2560319" cy="2687846"/>
              <a:chOff x="559023" y="1781628"/>
              <a:chExt cx="2560319" cy="2687846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923330" y="4184607"/>
                <a:ext cx="1831703" cy="2848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13" y="3323722"/>
                <a:ext cx="1975544" cy="56970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559023" y="3525182"/>
                <a:ext cx="2560319" cy="801859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559023" y="3240315"/>
                <a:ext cx="471268" cy="284867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2600142" y="3240315"/>
                <a:ext cx="471268" cy="284867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 descr="Pie chart">
                <a:extLst>
                  <a:ext uri="{FF2B5EF4-FFF2-40B4-BE49-F238E27FC236}">
                    <a16:creationId xmlns:a16="http://schemas.microsoft.com/office/drawing/2014/main" xmlns="" id="{8D05CAFC-9262-46E7-979A-465CF282B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995714" y="1781628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B90156B-6010-493C-9212-F686964301F0}"/>
                  </a:ext>
                </a:extLst>
              </p:cNvPr>
              <p:cNvSpPr txBox="1"/>
              <p:nvPr/>
            </p:nvSpPr>
            <p:spPr>
              <a:xfrm>
                <a:off x="1106208" y="2216400"/>
                <a:ext cx="1465943" cy="144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 dirty="0" err="1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rPr>
                  <a:t>স্বা</a:t>
                </a:r>
                <a:endParaRPr lang="en-US" sz="7200" b="1" dirty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342750" y="3560432"/>
                <a:ext cx="1039116" cy="62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520829" y="1380940"/>
            <a:ext cx="1920239" cy="2343623"/>
            <a:chOff x="3361101" y="1657126"/>
            <a:chExt cx="2560319" cy="281234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7530821-2242-47A6-8400-DD4535032515}"/>
                </a:ext>
              </a:extLst>
            </p:cNvPr>
            <p:cNvSpPr/>
            <p:nvPr/>
          </p:nvSpPr>
          <p:spPr>
            <a:xfrm>
              <a:off x="3725408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ocument 12">
              <a:extLst>
                <a:ext uri="{FF2B5EF4-FFF2-40B4-BE49-F238E27FC236}">
                  <a16:creationId xmlns:a16="http://schemas.microsoft.com/office/drawing/2014/main" xmlns="" id="{81C81998-4E67-4DBA-9C4C-D6E2DA356FDC}"/>
                </a:ext>
              </a:extLst>
            </p:cNvPr>
            <p:cNvSpPr/>
            <p:nvPr/>
          </p:nvSpPr>
          <p:spPr>
            <a:xfrm flipH="1" flipV="1">
              <a:off x="3832369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081573C-82D4-46F6-9928-4FA05909D200}"/>
                </a:ext>
              </a:extLst>
            </p:cNvPr>
            <p:cNvSpPr/>
            <p:nvPr/>
          </p:nvSpPr>
          <p:spPr>
            <a:xfrm>
              <a:off x="3653486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D25AE8CD-43C8-4C32-8E04-0E39DB1D24E1}"/>
                </a:ext>
              </a:extLst>
            </p:cNvPr>
            <p:cNvSpPr/>
            <p:nvPr/>
          </p:nvSpPr>
          <p:spPr>
            <a:xfrm flipV="1">
              <a:off x="3361101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9966FF"/>
                </a:gs>
                <a:gs pos="100000">
                  <a:srgbClr val="6600CC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xmlns="" id="{D67CB76C-6868-4FE4-9425-334B91533F26}"/>
                </a:ext>
              </a:extLst>
            </p:cNvPr>
            <p:cNvSpPr/>
            <p:nvPr/>
          </p:nvSpPr>
          <p:spPr>
            <a:xfrm flipH="1">
              <a:off x="3361101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A93475C0-8EFA-4D0C-AC52-50D97FFCEA46}"/>
                </a:ext>
              </a:extLst>
            </p:cNvPr>
            <p:cNvSpPr/>
            <p:nvPr/>
          </p:nvSpPr>
          <p:spPr>
            <a:xfrm>
              <a:off x="5402220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xmlns="" id="{99295931-B5D8-4D0B-8724-DE8CC7892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797792" y="1781628"/>
              <a:ext cx="457200" cy="457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3896648" y="2305046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6600CC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72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5A5C331-8474-4A01-877F-88F58C6034EB}"/>
                </a:ext>
              </a:extLst>
            </p:cNvPr>
            <p:cNvSpPr txBox="1"/>
            <p:nvPr/>
          </p:nvSpPr>
          <p:spPr>
            <a:xfrm>
              <a:off x="4175346" y="3558795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02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53805" y="1380940"/>
            <a:ext cx="1920239" cy="2343623"/>
            <a:chOff x="6071736" y="1657126"/>
            <a:chExt cx="2560319" cy="281234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27969AC-8D2C-4D92-883C-814A87135309}"/>
                </a:ext>
              </a:extLst>
            </p:cNvPr>
            <p:cNvSpPr/>
            <p:nvPr/>
          </p:nvSpPr>
          <p:spPr>
            <a:xfrm>
              <a:off x="6436043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xmlns="" id="{4F5026C4-4837-48D3-B1F7-BF0AF5D0FFDC}"/>
                </a:ext>
              </a:extLst>
            </p:cNvPr>
            <p:cNvSpPr/>
            <p:nvPr/>
          </p:nvSpPr>
          <p:spPr>
            <a:xfrm flipH="1" flipV="1">
              <a:off x="6543004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A430E0A-ECF5-4A93-8F49-19DF7E4B607D}"/>
                </a:ext>
              </a:extLst>
            </p:cNvPr>
            <p:cNvSpPr/>
            <p:nvPr/>
          </p:nvSpPr>
          <p:spPr>
            <a:xfrm>
              <a:off x="6399853" y="3341179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BBF49FD1-6D2A-48C7-8A66-0DC40745FC29}"/>
                </a:ext>
              </a:extLst>
            </p:cNvPr>
            <p:cNvSpPr/>
            <p:nvPr/>
          </p:nvSpPr>
          <p:spPr>
            <a:xfrm flipV="1">
              <a:off x="6071736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ED8A462D-A5E7-45C2-9A2D-AD40815F13AA}"/>
                </a:ext>
              </a:extLst>
            </p:cNvPr>
            <p:cNvSpPr/>
            <p:nvPr/>
          </p:nvSpPr>
          <p:spPr>
            <a:xfrm flipH="1">
              <a:off x="6071736" y="3240315"/>
              <a:ext cx="471268" cy="284867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xmlns="" id="{9F1134F9-E052-42B1-A611-2A8F992588A0}"/>
                </a:ext>
              </a:extLst>
            </p:cNvPr>
            <p:cNvSpPr/>
            <p:nvPr/>
          </p:nvSpPr>
          <p:spPr>
            <a:xfrm>
              <a:off x="8112855" y="3240315"/>
              <a:ext cx="471268" cy="284867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 descr="Stopwatch">
              <a:extLst>
                <a:ext uri="{FF2B5EF4-FFF2-40B4-BE49-F238E27FC236}">
                  <a16:creationId xmlns:a16="http://schemas.microsoft.com/office/drawing/2014/main" xmlns="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7508427" y="1781628"/>
              <a:ext cx="457200" cy="4572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9410B7C-51E6-458B-BDC5-63F187C33FE8}"/>
                </a:ext>
              </a:extLst>
            </p:cNvPr>
            <p:cNvSpPr txBox="1"/>
            <p:nvPr/>
          </p:nvSpPr>
          <p:spPr>
            <a:xfrm>
              <a:off x="6618921" y="2305044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66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7200" b="1" dirty="0">
                <a:solidFill>
                  <a:srgbClr val="FF66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B77C665-4050-4554-993F-DD60C016FDA1}"/>
                </a:ext>
              </a:extLst>
            </p:cNvPr>
            <p:cNvSpPr txBox="1"/>
            <p:nvPr/>
          </p:nvSpPr>
          <p:spPr>
            <a:xfrm>
              <a:off x="6868065" y="3571664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03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655363" y="1380940"/>
            <a:ext cx="1920239" cy="2343623"/>
            <a:chOff x="8873814" y="1657126"/>
            <a:chExt cx="2560319" cy="281234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A3D89C3-C38D-4048-AFCA-F9C077CF233F}"/>
                </a:ext>
              </a:extLst>
            </p:cNvPr>
            <p:cNvSpPr/>
            <p:nvPr/>
          </p:nvSpPr>
          <p:spPr>
            <a:xfrm>
              <a:off x="9238121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Document 28">
              <a:extLst>
                <a:ext uri="{FF2B5EF4-FFF2-40B4-BE49-F238E27FC236}">
                  <a16:creationId xmlns:a16="http://schemas.microsoft.com/office/drawing/2014/main" xmlns="" id="{B3D7E8F0-9F70-4C2A-95E9-26296953AD5D}"/>
                </a:ext>
              </a:extLst>
            </p:cNvPr>
            <p:cNvSpPr/>
            <p:nvPr/>
          </p:nvSpPr>
          <p:spPr>
            <a:xfrm flipH="1" flipV="1">
              <a:off x="9345082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9A74B01-0A17-421E-9982-60419B94A20F}"/>
                </a:ext>
              </a:extLst>
            </p:cNvPr>
            <p:cNvSpPr/>
            <p:nvPr/>
          </p:nvSpPr>
          <p:spPr>
            <a:xfrm>
              <a:off x="9194650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8093F1AA-559F-4FD7-A797-BA61F9B85279}"/>
                </a:ext>
              </a:extLst>
            </p:cNvPr>
            <p:cNvSpPr/>
            <p:nvPr/>
          </p:nvSpPr>
          <p:spPr>
            <a:xfrm flipV="1">
              <a:off x="8873814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009999"/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xmlns="" id="{2706BE48-135F-4017-AFC4-D44371E7A03F}"/>
                </a:ext>
              </a:extLst>
            </p:cNvPr>
            <p:cNvSpPr/>
            <p:nvPr/>
          </p:nvSpPr>
          <p:spPr>
            <a:xfrm flipH="1">
              <a:off x="8873814" y="3240315"/>
              <a:ext cx="471268" cy="284867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xmlns="" id="{968065C5-3EB6-4790-AA4F-6FC1EE8FFB46}"/>
                </a:ext>
              </a:extLst>
            </p:cNvPr>
            <p:cNvSpPr/>
            <p:nvPr/>
          </p:nvSpPr>
          <p:spPr>
            <a:xfrm>
              <a:off x="10914933" y="3240315"/>
              <a:ext cx="471268" cy="284867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Crown">
              <a:extLst>
                <a:ext uri="{FF2B5EF4-FFF2-40B4-BE49-F238E27FC236}">
                  <a16:creationId xmlns:a16="http://schemas.microsoft.com/office/drawing/2014/main" xmlns="" id="{DC8B1E7A-E660-40BE-99E7-552F20F9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10310505" y="1781628"/>
              <a:ext cx="457200" cy="4572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F62AA50-6E89-4A89-A127-CB3A2B1C7E81}"/>
                </a:ext>
              </a:extLst>
            </p:cNvPr>
            <p:cNvSpPr txBox="1"/>
            <p:nvPr/>
          </p:nvSpPr>
          <p:spPr>
            <a:xfrm>
              <a:off x="9421002" y="2245799"/>
              <a:ext cx="1465943" cy="1440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7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2DB7D1D-2B37-4540-862B-BC9725D57459}"/>
                </a:ext>
              </a:extLst>
            </p:cNvPr>
            <p:cNvSpPr txBox="1"/>
            <p:nvPr/>
          </p:nvSpPr>
          <p:spPr>
            <a:xfrm>
              <a:off x="9676279" y="3580729"/>
              <a:ext cx="1039116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04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9076" y="4064000"/>
            <a:ext cx="8222903" cy="923320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49" name="Frame 48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9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7" y="0"/>
            <a:ext cx="9158747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0"/>
            <a:ext cx="915874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" y="0"/>
            <a:ext cx="912245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কে তোমাকে বেশি ভলোবাসেন?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কাকে বেশি ভালোবাসো?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সবচেয়ে আপনজন কে?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বাবা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মা কার প্রতিনিধি?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7" name="Frame 6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4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3000" y="190501"/>
            <a:ext cx="6705600" cy="4724400"/>
            <a:chOff x="1143000" y="190501"/>
            <a:chExt cx="6705600" cy="4724400"/>
          </a:xfrm>
        </p:grpSpPr>
        <p:grpSp>
          <p:nvGrpSpPr>
            <p:cNvPr id="2" name="Group 1"/>
            <p:cNvGrpSpPr/>
            <p:nvPr/>
          </p:nvGrpSpPr>
          <p:grpSpPr>
            <a:xfrm>
              <a:off x="1143000" y="190501"/>
              <a:ext cx="6705600" cy="4724400"/>
              <a:chOff x="3356718" y="770731"/>
              <a:chExt cx="2596469" cy="3168951"/>
            </a:xfrm>
          </p:grpSpPr>
          <p:sp>
            <p:nvSpPr>
              <p:cNvPr id="3" name="Right Triangle 2">
                <a:extLst>
                  <a:ext uri="{FF2B5EF4-FFF2-40B4-BE49-F238E27FC236}">
                    <a16:creationId xmlns:a16="http://schemas.microsoft.com/office/drawing/2014/main" xmlns="" id="{9F1134F9-E052-42B1-A611-2A8F992588A0}"/>
                  </a:ext>
                </a:extLst>
              </p:cNvPr>
              <p:cNvSpPr/>
              <p:nvPr/>
            </p:nvSpPr>
            <p:spPr>
              <a:xfrm>
                <a:off x="5475262" y="2554667"/>
                <a:ext cx="477922" cy="320988"/>
              </a:xfrm>
              <a:prstGeom prst="rtTriangle">
                <a:avLst/>
              </a:prstGeom>
              <a:solidFill>
                <a:srgbClr val="D62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xmlns="" id="{ED8A462D-A5E7-45C2-9A2D-AD40815F13AA}"/>
                  </a:ext>
                </a:extLst>
              </p:cNvPr>
              <p:cNvSpPr/>
              <p:nvPr/>
            </p:nvSpPr>
            <p:spPr>
              <a:xfrm flipH="1">
                <a:off x="3356718" y="2554667"/>
                <a:ext cx="477922" cy="320988"/>
              </a:xfrm>
              <a:prstGeom prst="rtTriangle">
                <a:avLst/>
              </a:prstGeom>
              <a:solidFill>
                <a:srgbClr val="D62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127969AC-8D2C-4D92-883C-814A87135309}"/>
                  </a:ext>
                </a:extLst>
              </p:cNvPr>
              <p:cNvSpPr/>
              <p:nvPr/>
            </p:nvSpPr>
            <p:spPr>
              <a:xfrm>
                <a:off x="3726168" y="3618694"/>
                <a:ext cx="1857566" cy="3209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3E3F9E2D-F2EF-4F35-9458-70ACB1B94819}"/>
                  </a:ext>
                </a:extLst>
              </p:cNvPr>
              <p:cNvGrpSpPr/>
              <p:nvPr/>
            </p:nvGrpSpPr>
            <p:grpSpPr>
              <a:xfrm>
                <a:off x="3834639" y="770731"/>
                <a:ext cx="1640627" cy="2231094"/>
                <a:chOff x="5254265" y="475931"/>
                <a:chExt cx="2187502" cy="2677313"/>
              </a:xfrm>
            </p:grpSpPr>
            <p:sp>
              <p:nvSpPr>
                <p:cNvPr id="10" name="Flowchart: Document 9">
                  <a:extLst>
                    <a:ext uri="{FF2B5EF4-FFF2-40B4-BE49-F238E27FC236}">
                      <a16:creationId xmlns:a16="http://schemas.microsoft.com/office/drawing/2014/main" xmlns="" id="{4F5026C4-4837-48D3-B1F7-BF0AF5D0FFDC}"/>
                    </a:ext>
                  </a:extLst>
                </p:cNvPr>
                <p:cNvSpPr/>
                <p:nvPr/>
              </p:nvSpPr>
              <p:spPr>
                <a:xfrm flipH="1" flipV="1">
                  <a:off x="5254265" y="475931"/>
                  <a:ext cx="2187502" cy="2677313"/>
                </a:xfrm>
                <a:prstGeom prst="flowChartDocumen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5CADCD78-1BBF-4810-B357-DF1B51F2102F}"/>
                    </a:ext>
                  </a:extLst>
                </p:cNvPr>
                <p:cNvSpPr txBox="1"/>
                <p:nvPr/>
              </p:nvSpPr>
              <p:spPr>
                <a:xfrm>
                  <a:off x="5258439" y="1002364"/>
                  <a:ext cx="1305406" cy="520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b="1" dirty="0">
                      <a:ln w="11430"/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জোড়ায় কাজঃ</a:t>
                  </a:r>
                  <a:endParaRPr lang="en-US" sz="3600" b="1" dirty="0">
                    <a:ln w="1143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19410B7C-51E6-458B-BDC5-63F187C33FE8}"/>
                    </a:ext>
                  </a:extLst>
                </p:cNvPr>
                <p:cNvSpPr txBox="1"/>
                <p:nvPr/>
              </p:nvSpPr>
              <p:spPr>
                <a:xfrm>
                  <a:off x="5258439" y="1522606"/>
                  <a:ext cx="2183323" cy="1263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b="1" dirty="0">
                      <a:latin typeface="NikoshBAN" pitchFamily="2" charset="0"/>
                      <a:cs typeface="NikoshBAN" pitchFamily="2" charset="0"/>
                    </a:rPr>
                    <a:t>আদম ও হবার প্রতি ইশ্বরের কিরুপ ভালোবাসা প্রকাশ পেয়েছিল লিখ? </a:t>
                  </a:r>
                  <a:endParaRPr lang="en-US" sz="3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AA430E0A-ECF5-4A93-8F49-19DF7E4B607D}"/>
                  </a:ext>
                </a:extLst>
              </p:cNvPr>
              <p:cNvSpPr/>
              <p:nvPr/>
            </p:nvSpPr>
            <p:spPr>
              <a:xfrm>
                <a:off x="3532806" y="2644090"/>
                <a:ext cx="2244290" cy="64194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xmlns="" id="{BBF49FD1-6D2A-48C7-8A66-0DC40745FC29}"/>
                  </a:ext>
                </a:extLst>
              </p:cNvPr>
              <p:cNvSpPr/>
              <p:nvPr/>
            </p:nvSpPr>
            <p:spPr>
              <a:xfrm flipV="1">
                <a:off x="3356718" y="2875656"/>
                <a:ext cx="2596469" cy="903534"/>
              </a:xfrm>
              <a:prstGeom prst="triangle">
                <a:avLst/>
              </a:prstGeom>
              <a:gradFill>
                <a:gsLst>
                  <a:gs pos="0">
                    <a:srgbClr val="FF9933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B77C665-4050-4554-993F-DD60C016FDA1}"/>
                  </a:ext>
                </a:extLst>
              </p:cNvPr>
              <p:cNvSpPr txBox="1"/>
              <p:nvPr/>
            </p:nvSpPr>
            <p:spPr>
              <a:xfrm>
                <a:off x="4164291" y="3076439"/>
                <a:ext cx="1053789" cy="275398"/>
              </a:xfrm>
              <a:prstGeom prst="rect">
                <a:avLst/>
              </a:prstGeom>
              <a:noFill/>
            </p:spPr>
            <p:txBody>
              <a:bodyPr wrap="square" lIns="71323" tIns="35662" rIns="71323" bIns="35662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Century Gothic" panose="020B0502020202020204" pitchFamily="34" charset="0"/>
                  </a:rPr>
                  <a:t>01</a:t>
                </a:r>
                <a:endParaRPr lang="en-US" sz="22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40993"/>
              <a:ext cx="1219200" cy="105915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21" name="Frame 20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8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2"/>
            <a:ext cx="9144000" cy="56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" y="-12057"/>
            <a:ext cx="91227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6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6"/>
            <a:ext cx="9144000" cy="5696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95400" y="114300"/>
            <a:ext cx="6640598" cy="4930036"/>
            <a:chOff x="1295400" y="114300"/>
            <a:chExt cx="6640598" cy="4930036"/>
          </a:xfrm>
        </p:grpSpPr>
        <p:grpSp>
          <p:nvGrpSpPr>
            <p:cNvPr id="3" name="Group 2"/>
            <p:cNvGrpSpPr/>
            <p:nvPr/>
          </p:nvGrpSpPr>
          <p:grpSpPr>
            <a:xfrm>
              <a:off x="1295400" y="114300"/>
              <a:ext cx="6640598" cy="4930036"/>
              <a:chOff x="746852" y="1954821"/>
              <a:chExt cx="3461959" cy="3802742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746852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3571578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1239453" y="5372377"/>
                <a:ext cx="2476754" cy="3851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477CD8C0-E23D-439D-8A91-2879F5FBCD97}"/>
                  </a:ext>
                </a:extLst>
              </p:cNvPr>
              <p:cNvGrpSpPr/>
              <p:nvPr/>
            </p:nvGrpSpPr>
            <p:grpSpPr>
              <a:xfrm>
                <a:off x="1384077" y="1954821"/>
                <a:ext cx="2187506" cy="2677313"/>
                <a:chOff x="1659848" y="2448307"/>
                <a:chExt cx="2187506" cy="2677313"/>
              </a:xfrm>
            </p:grpSpPr>
            <p:sp>
              <p:nvSpPr>
                <p:cNvPr id="12" name="Flowchart: Document 11">
                  <a:extLst>
                    <a:ext uri="{FF2B5EF4-FFF2-40B4-BE49-F238E27FC236}">
                      <a16:creationId xmlns:a16="http://schemas.microsoft.com/office/drawing/2014/main" xmlns="" id="{5762C8E9-96E3-4DFF-A6DA-6939394FD6F7}"/>
                    </a:ext>
                  </a:extLst>
                </p:cNvPr>
                <p:cNvSpPr/>
                <p:nvPr/>
              </p:nvSpPr>
              <p:spPr>
                <a:xfrm flipH="1" flipV="1">
                  <a:off x="1659852" y="2448307"/>
                  <a:ext cx="2187502" cy="2677313"/>
                </a:xfrm>
                <a:prstGeom prst="flowChartDocumen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565417D6-1123-4808-B1EE-80D759AD0682}"/>
                    </a:ext>
                  </a:extLst>
                </p:cNvPr>
                <p:cNvSpPr txBox="1"/>
                <p:nvPr/>
              </p:nvSpPr>
              <p:spPr>
                <a:xfrm>
                  <a:off x="1659848" y="3012177"/>
                  <a:ext cx="991522" cy="451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b="1" spc="50" dirty="0">
                      <a:ln w="12700" cmpd="sng">
                        <a:solidFill>
                          <a:schemeClr val="accent6">
                            <a:satMod val="120000"/>
                            <a:shade val="8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glow rad="53100">
                          <a:schemeClr val="accent6">
                            <a:satMod val="180000"/>
                            <a:alpha val="3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একক কাজঃ</a:t>
                  </a:r>
                  <a:endParaRPr lang="en-US" sz="32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1B90156B-6010-493C-9212-F686964301F0}"/>
                    </a:ext>
                  </a:extLst>
                </p:cNvPr>
                <p:cNvSpPr txBox="1"/>
                <p:nvPr/>
              </p:nvSpPr>
              <p:spPr>
                <a:xfrm>
                  <a:off x="1659848" y="3511227"/>
                  <a:ext cx="2187501" cy="1210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ক।</a:t>
                  </a:r>
                  <a:r>
                    <a:rPr lang="bn-BD" sz="2400" b="1" dirty="0" smtClean="0"/>
                    <a:t> </a:t>
                  </a:r>
                  <a:r>
                    <a:rPr lang="bn-BD" sz="2400" b="1" dirty="0">
                      <a:latin typeface="NikoshBAN" pitchFamily="2" charset="0"/>
                      <a:cs typeface="NikoshBAN" pitchFamily="2" charset="0"/>
                    </a:rPr>
                    <a:t>আব্রাহামের প্রতি ইশ্বরের ভালবাসা কী ছিল উল্লেখ কর?   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400" b="1" dirty="0" smtClean="0">
                      <a:latin typeface="NikoshBAN" pitchFamily="2" charset="0"/>
                      <a:cs typeface="NikoshBAN" pitchFamily="2" charset="0"/>
                    </a:rPr>
                    <a:t>খ।</a:t>
                  </a:r>
                  <a:r>
                    <a:rPr lang="bn-BD" sz="24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400" b="1" dirty="0">
                      <a:latin typeface="NikoshBAN" pitchFamily="2" charset="0"/>
                      <a:cs typeface="NikoshBAN" pitchFamily="2" charset="0"/>
                    </a:rPr>
                    <a:t>ইশ্বরের প্রতি আব্রাহামের ভালবাসার বহির্প্রকাশ  কী ছিল? </a:t>
                  </a:r>
                  <a:endParaRPr lang="en-US" sz="24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94" y="4216864"/>
                <a:ext cx="3171429" cy="770328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746852" y="4480730"/>
                <a:ext cx="3461959" cy="1084241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793865" y="4719268"/>
                <a:ext cx="1405052" cy="42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65747"/>
              <a:ext cx="1296365" cy="925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20" name="Frame 19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57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382670" y="354060"/>
            <a:ext cx="4590687" cy="4545571"/>
            <a:chOff x="7996787" y="1954821"/>
            <a:chExt cx="3461959" cy="3802742"/>
          </a:xfrm>
        </p:grpSpPr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xmlns="" id="{2706BE48-135F-4017-AFC4-D44371E7A03F}"/>
                </a:ext>
              </a:extLst>
            </p:cNvPr>
            <p:cNvSpPr/>
            <p:nvPr/>
          </p:nvSpPr>
          <p:spPr>
            <a:xfrm flipH="1">
              <a:off x="7996787" y="4095544"/>
              <a:ext cx="637229" cy="385186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>
              <a:extLst>
                <a:ext uri="{FF2B5EF4-FFF2-40B4-BE49-F238E27FC236}">
                  <a16:creationId xmlns:a16="http://schemas.microsoft.com/office/drawing/2014/main" xmlns="" id="{968065C5-3EB6-4790-AA4F-6FC1EE8FFB46}"/>
                </a:ext>
              </a:extLst>
            </p:cNvPr>
            <p:cNvSpPr/>
            <p:nvPr/>
          </p:nvSpPr>
          <p:spPr>
            <a:xfrm>
              <a:off x="10821513" y="4095544"/>
              <a:ext cx="637229" cy="385186"/>
            </a:xfrm>
            <a:prstGeom prst="rtTriangle">
              <a:avLst/>
            </a:prstGeom>
            <a:solidFill>
              <a:srgbClr val="001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5A3D89C3-C38D-4048-AFCA-F9C077CF233F}"/>
                </a:ext>
              </a:extLst>
            </p:cNvPr>
            <p:cNvSpPr/>
            <p:nvPr/>
          </p:nvSpPr>
          <p:spPr>
            <a:xfrm>
              <a:off x="8489388" y="5372377"/>
              <a:ext cx="2476754" cy="38518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FFD51E7-888C-4882-89A6-FA4B129F0A45}"/>
                </a:ext>
              </a:extLst>
            </p:cNvPr>
            <p:cNvGrpSpPr/>
            <p:nvPr/>
          </p:nvGrpSpPr>
          <p:grpSpPr>
            <a:xfrm>
              <a:off x="8634016" y="1954821"/>
              <a:ext cx="2195732" cy="2677313"/>
              <a:chOff x="8909787" y="2448307"/>
              <a:chExt cx="2195732" cy="2677313"/>
            </a:xfrm>
          </p:grpSpPr>
          <p:sp>
            <p:nvSpPr>
              <p:cNvPr id="53" name="Flowchart: Document 52">
                <a:extLst>
                  <a:ext uri="{FF2B5EF4-FFF2-40B4-BE49-F238E27FC236}">
                    <a16:creationId xmlns:a16="http://schemas.microsoft.com/office/drawing/2014/main" xmlns="" id="{B3D7E8F0-9F70-4C2A-95E9-26296953AD5D}"/>
                  </a:ext>
                </a:extLst>
              </p:cNvPr>
              <p:cNvSpPr/>
              <p:nvPr/>
            </p:nvSpPr>
            <p:spPr>
              <a:xfrm flipH="1" flipV="1">
                <a:off x="8909787" y="2448307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32" descr="Crown">
                <a:extLst>
                  <a:ext uri="{FF2B5EF4-FFF2-40B4-BE49-F238E27FC236}">
                    <a16:creationId xmlns:a16="http://schemas.microsoft.com/office/drawing/2014/main" xmlns="" id="{DC8B1E7A-E660-40BE-99E7-552F20F9E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/>
            </p:blipFill>
            <p:spPr>
              <a:xfrm>
                <a:off x="10215193" y="2616654"/>
                <a:ext cx="618207" cy="618207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E35EDE1-A0D2-4680-A4F8-C73F55A1C7A8}"/>
                  </a:ext>
                </a:extLst>
              </p:cNvPr>
              <p:cNvSpPr txBox="1"/>
              <p:nvPr/>
            </p:nvSpPr>
            <p:spPr>
              <a:xfrm>
                <a:off x="8909787" y="3018944"/>
                <a:ext cx="1404306" cy="3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>
                    <a:solidFill>
                      <a:srgbClr val="00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পরিচিতিঃ</a:t>
                </a:r>
                <a:endParaRPr lang="en-US" sz="2400" b="1" dirty="0">
                  <a:solidFill>
                    <a:srgbClr val="00006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7F62AA50-6E89-4A89-A127-CB3A2B1C7E81}"/>
                  </a:ext>
                </a:extLst>
              </p:cNvPr>
              <p:cNvSpPr txBox="1"/>
              <p:nvPr/>
            </p:nvSpPr>
            <p:spPr>
              <a:xfrm>
                <a:off x="8918023" y="3531332"/>
                <a:ext cx="2187496" cy="84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 খ্রিষ্টান ধর্ম ও নৈতিক শিক্ষা </a:t>
                </a:r>
              </a:p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ষষ্ঠ</a:t>
                </a:r>
                <a:endParaRPr lang="en-US" sz="2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অধ্যায়ঃ</a:t>
                </a:r>
                <a:r>
                  <a:rPr lang="en-US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0066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প্রথমঃ ইশ্বরকে জানা</a:t>
                </a: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09A74B01-0A17-421E-9982-60419B94A20F}"/>
                </a:ext>
              </a:extLst>
            </p:cNvPr>
            <p:cNvSpPr/>
            <p:nvPr/>
          </p:nvSpPr>
          <p:spPr>
            <a:xfrm>
              <a:off x="8291829" y="4236946"/>
              <a:ext cx="2888343" cy="77032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8093F1AA-559F-4FD7-A797-BA61F9B85279}"/>
                </a:ext>
              </a:extLst>
            </p:cNvPr>
            <p:cNvSpPr/>
            <p:nvPr/>
          </p:nvSpPr>
          <p:spPr>
            <a:xfrm flipV="1">
              <a:off x="7996787" y="4480730"/>
              <a:ext cx="3461959" cy="1084241"/>
            </a:xfrm>
            <a:prstGeom prst="triangle">
              <a:avLst/>
            </a:prstGeom>
            <a:gradFill>
              <a:gsLst>
                <a:gs pos="0">
                  <a:srgbClr val="009999"/>
                </a:gs>
                <a:gs pos="100000">
                  <a:srgbClr val="003366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2DB7D1D-2B37-4540-862B-BC9725D57459}"/>
                </a:ext>
              </a:extLst>
            </p:cNvPr>
            <p:cNvSpPr txBox="1"/>
            <p:nvPr/>
          </p:nvSpPr>
          <p:spPr>
            <a:xfrm>
              <a:off x="9068316" y="4727619"/>
              <a:ext cx="1405052" cy="437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02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3860" y="289664"/>
            <a:ext cx="4202198" cy="4631549"/>
            <a:chOff x="231814" y="347595"/>
            <a:chExt cx="5602930" cy="5557859"/>
          </a:xfrm>
        </p:grpSpPr>
        <p:grpSp>
          <p:nvGrpSpPr>
            <p:cNvPr id="3" name="Group 2"/>
            <p:cNvGrpSpPr/>
            <p:nvPr/>
          </p:nvGrpSpPr>
          <p:grpSpPr>
            <a:xfrm>
              <a:off x="231814" y="347595"/>
              <a:ext cx="5602930" cy="5557859"/>
              <a:chOff x="746852" y="1954821"/>
              <a:chExt cx="3461959" cy="3802742"/>
            </a:xfrm>
          </p:grpSpPr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746852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3571578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1239453" y="5372377"/>
                <a:ext cx="2476754" cy="3851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477CD8C0-E23D-439D-8A91-2879F5FBCD97}"/>
                  </a:ext>
                </a:extLst>
              </p:cNvPr>
              <p:cNvGrpSpPr/>
              <p:nvPr/>
            </p:nvGrpSpPr>
            <p:grpSpPr>
              <a:xfrm>
                <a:off x="1384077" y="1954821"/>
                <a:ext cx="2187506" cy="2677313"/>
                <a:chOff x="1659848" y="2448307"/>
                <a:chExt cx="2187506" cy="2677313"/>
              </a:xfrm>
            </p:grpSpPr>
            <p:sp>
              <p:nvSpPr>
                <p:cNvPr id="5" name="Flowchart: Document 4">
                  <a:extLst>
                    <a:ext uri="{FF2B5EF4-FFF2-40B4-BE49-F238E27FC236}">
                      <a16:creationId xmlns:a16="http://schemas.microsoft.com/office/drawing/2014/main" xmlns="" id="{5762C8E9-96E3-4DFF-A6DA-6939394FD6F7}"/>
                    </a:ext>
                  </a:extLst>
                </p:cNvPr>
                <p:cNvSpPr/>
                <p:nvPr/>
              </p:nvSpPr>
              <p:spPr>
                <a:xfrm flipH="1" flipV="1">
                  <a:off x="1659852" y="2448307"/>
                  <a:ext cx="2187502" cy="2677313"/>
                </a:xfrm>
                <a:prstGeom prst="flowChartDocumen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Graphic 8" descr="Pie chart">
                  <a:extLst>
                    <a:ext uri="{FF2B5EF4-FFF2-40B4-BE49-F238E27FC236}">
                      <a16:creationId xmlns:a16="http://schemas.microsoft.com/office/drawing/2014/main" xmlns="" id="{8D05CAFC-9262-46E7-979A-465CF282B3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65258" y="2616654"/>
                  <a:ext cx="618207" cy="618207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565417D6-1123-4808-B1EE-80D759AD0682}"/>
                    </a:ext>
                  </a:extLst>
                </p:cNvPr>
                <p:cNvSpPr txBox="1"/>
                <p:nvPr/>
              </p:nvSpPr>
              <p:spPr>
                <a:xfrm>
                  <a:off x="1659848" y="3012177"/>
                  <a:ext cx="1471556" cy="328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পরিচিতিঃ</a:t>
                  </a:r>
                  <a:endParaRPr lang="en-US" sz="2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1B90156B-6010-493C-9212-F686964301F0}"/>
                    </a:ext>
                  </a:extLst>
                </p:cNvPr>
                <p:cNvSpPr txBox="1"/>
                <p:nvPr/>
              </p:nvSpPr>
              <p:spPr>
                <a:xfrm>
                  <a:off x="1659848" y="3511227"/>
                  <a:ext cx="2187501" cy="985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বিপ্লব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বাস্কি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সহকারী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শিক্ষক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চব্বিশ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নগর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উচ্চ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বিদ্যালয়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কলেজ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গোদাগাড়ী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b="1" dirty="0" err="1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রাজশাহী</a:t>
                  </a:r>
                  <a:r>
                    <a:rPr lang="en-US" b="1" dirty="0">
                      <a:solidFill>
                        <a:srgbClr val="000066"/>
                      </a:solidFill>
                      <a:latin typeface="NikoshBAN" pitchFamily="2" charset="0"/>
                      <a:cs typeface="NikoshBAN" pitchFamily="2" charset="0"/>
                    </a:rPr>
                    <a:t>। </a:t>
                  </a:r>
                  <a:endParaRPr lang="en-US" b="1" dirty="0">
                    <a:solidFill>
                      <a:srgbClr val="000066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94" y="4216864"/>
                <a:ext cx="3171429" cy="770328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746852" y="4480730"/>
                <a:ext cx="3461959" cy="1084241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793865" y="4719268"/>
                <a:ext cx="1405052" cy="42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104" y="1553108"/>
              <a:ext cx="880411" cy="99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29" name="Frame 28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8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5"/>
            <a:ext cx="9144000" cy="57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7"/>
            <a:ext cx="9144000" cy="5712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4" y="0"/>
            <a:ext cx="91593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4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19200" y="190500"/>
            <a:ext cx="6629400" cy="4876799"/>
            <a:chOff x="1219200" y="190500"/>
            <a:chExt cx="6629400" cy="4876799"/>
          </a:xfrm>
        </p:grpSpPr>
        <p:grpSp>
          <p:nvGrpSpPr>
            <p:cNvPr id="2" name="Group 1"/>
            <p:cNvGrpSpPr/>
            <p:nvPr/>
          </p:nvGrpSpPr>
          <p:grpSpPr>
            <a:xfrm>
              <a:off x="1219200" y="190500"/>
              <a:ext cx="6629400" cy="4876799"/>
              <a:chOff x="8873814" y="1657126"/>
              <a:chExt cx="2560319" cy="281234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5A3D89C3-C38D-4048-AFCA-F9C077CF233F}"/>
                  </a:ext>
                </a:extLst>
              </p:cNvPr>
              <p:cNvSpPr/>
              <p:nvPr/>
            </p:nvSpPr>
            <p:spPr>
              <a:xfrm>
                <a:off x="9238121" y="4184607"/>
                <a:ext cx="1831703" cy="2848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ocument 3">
                <a:extLst>
                  <a:ext uri="{FF2B5EF4-FFF2-40B4-BE49-F238E27FC236}">
                    <a16:creationId xmlns:a16="http://schemas.microsoft.com/office/drawing/2014/main" xmlns="" id="{B3D7E8F0-9F70-4C2A-95E9-26296953AD5D}"/>
                  </a:ext>
                </a:extLst>
              </p:cNvPr>
              <p:cNvSpPr/>
              <p:nvPr/>
            </p:nvSpPr>
            <p:spPr>
              <a:xfrm flipH="1" flipV="1">
                <a:off x="9345082" y="1657126"/>
                <a:ext cx="1617784" cy="1980028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9A74B01-0A17-421E-9982-60419B94A20F}"/>
                  </a:ext>
                </a:extLst>
              </p:cNvPr>
              <p:cNvSpPr/>
              <p:nvPr/>
            </p:nvSpPr>
            <p:spPr>
              <a:xfrm>
                <a:off x="9194650" y="3319997"/>
                <a:ext cx="1975544" cy="56970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xmlns="" id="{8093F1AA-559F-4FD7-A797-BA61F9B85279}"/>
                  </a:ext>
                </a:extLst>
              </p:cNvPr>
              <p:cNvSpPr/>
              <p:nvPr/>
            </p:nvSpPr>
            <p:spPr>
              <a:xfrm flipV="1">
                <a:off x="8873814" y="3525182"/>
                <a:ext cx="2560319" cy="801859"/>
              </a:xfrm>
              <a:prstGeom prst="triangle">
                <a:avLst/>
              </a:prstGeom>
              <a:gradFill>
                <a:gsLst>
                  <a:gs pos="0">
                    <a:srgbClr val="009999"/>
                  </a:gs>
                  <a:gs pos="100000">
                    <a:srgbClr val="003366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xmlns="" id="{2706BE48-135F-4017-AFC4-D44371E7A03F}"/>
                  </a:ext>
                </a:extLst>
              </p:cNvPr>
              <p:cNvSpPr/>
              <p:nvPr/>
            </p:nvSpPr>
            <p:spPr>
              <a:xfrm flipH="1">
                <a:off x="8873814" y="3240315"/>
                <a:ext cx="471268" cy="284867"/>
              </a:xfrm>
              <a:prstGeom prst="rtTriangle">
                <a:avLst/>
              </a:prstGeom>
              <a:solidFill>
                <a:srgbClr val="001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xmlns="" id="{968065C5-3EB6-4790-AA4F-6FC1EE8FFB46}"/>
                  </a:ext>
                </a:extLst>
              </p:cNvPr>
              <p:cNvSpPr/>
              <p:nvPr/>
            </p:nvSpPr>
            <p:spPr>
              <a:xfrm>
                <a:off x="10914933" y="3240315"/>
                <a:ext cx="471268" cy="284867"/>
              </a:xfrm>
              <a:prstGeom prst="rtTriangle">
                <a:avLst/>
              </a:prstGeom>
              <a:solidFill>
                <a:srgbClr val="001B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F62AA50-6E89-4A89-A127-CB3A2B1C7E81}"/>
                  </a:ext>
                </a:extLst>
              </p:cNvPr>
              <p:cNvSpPr txBox="1"/>
              <p:nvPr/>
            </p:nvSpPr>
            <p:spPr>
              <a:xfrm>
                <a:off x="9345082" y="2045734"/>
                <a:ext cx="889503" cy="40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দলগত কাজঃ </a:t>
                </a:r>
                <a:endParaRPr lang="en-US" sz="4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2DB7D1D-2B37-4540-862B-BC9725D57459}"/>
                  </a:ext>
                </a:extLst>
              </p:cNvPr>
              <p:cNvSpPr txBox="1"/>
              <p:nvPr/>
            </p:nvSpPr>
            <p:spPr>
              <a:xfrm>
                <a:off x="9676279" y="3580729"/>
                <a:ext cx="1039116" cy="30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Century Gothic" panose="020B0502020202020204" pitchFamily="34" charset="0"/>
                  </a:rPr>
                  <a:t>01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F62AA50-6E89-4A89-A127-CB3A2B1C7E81}"/>
                  </a:ext>
                </a:extLst>
              </p:cNvPr>
              <p:cNvSpPr txBox="1"/>
              <p:nvPr/>
            </p:nvSpPr>
            <p:spPr>
              <a:xfrm>
                <a:off x="9345082" y="2466268"/>
                <a:ext cx="1569851" cy="90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ইসরায়েল জাতি ভুল করলেও ইশ্বর তাদের প্রতি কী করেছেন? কেন করেছেন? </a:t>
                </a:r>
                <a:endPara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826" y="417027"/>
              <a:ext cx="1355973" cy="115523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16" name="Frame 15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5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0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47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3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52"/>
            <a:ext cx="9116293" cy="56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2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114300"/>
            <a:ext cx="6640598" cy="4930036"/>
            <a:chOff x="1295400" y="114300"/>
            <a:chExt cx="6640598" cy="4930036"/>
          </a:xfrm>
        </p:grpSpPr>
        <p:grpSp>
          <p:nvGrpSpPr>
            <p:cNvPr id="3" name="Group 2"/>
            <p:cNvGrpSpPr/>
            <p:nvPr/>
          </p:nvGrpSpPr>
          <p:grpSpPr>
            <a:xfrm>
              <a:off x="1295400" y="114300"/>
              <a:ext cx="6640598" cy="4930036"/>
              <a:chOff x="746852" y="1954821"/>
              <a:chExt cx="3461959" cy="3802742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xmlns="" id="{5FF138E5-128B-4302-A661-29D95A2C3243}"/>
                  </a:ext>
                </a:extLst>
              </p:cNvPr>
              <p:cNvSpPr/>
              <p:nvPr/>
            </p:nvSpPr>
            <p:spPr>
              <a:xfrm flipH="1">
                <a:off x="746852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xmlns="" id="{0CDD4F11-BCC9-47CA-8581-8FC72A64AB75}"/>
                  </a:ext>
                </a:extLst>
              </p:cNvPr>
              <p:cNvSpPr/>
              <p:nvPr/>
            </p:nvSpPr>
            <p:spPr>
              <a:xfrm>
                <a:off x="3571578" y="4095544"/>
                <a:ext cx="637229" cy="385186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592F831B-AB1A-4A43-A4A0-1514CA79B40B}"/>
                  </a:ext>
                </a:extLst>
              </p:cNvPr>
              <p:cNvSpPr/>
              <p:nvPr/>
            </p:nvSpPr>
            <p:spPr>
              <a:xfrm>
                <a:off x="1239453" y="5372377"/>
                <a:ext cx="2476754" cy="3851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2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477CD8C0-E23D-439D-8A91-2879F5FBCD97}"/>
                  </a:ext>
                </a:extLst>
              </p:cNvPr>
              <p:cNvGrpSpPr/>
              <p:nvPr/>
            </p:nvGrpSpPr>
            <p:grpSpPr>
              <a:xfrm>
                <a:off x="1384077" y="1954821"/>
                <a:ext cx="2187506" cy="2677313"/>
                <a:chOff x="1659848" y="2448307"/>
                <a:chExt cx="2187506" cy="2677313"/>
              </a:xfrm>
            </p:grpSpPr>
            <p:sp>
              <p:nvSpPr>
                <p:cNvPr id="12" name="Flowchart: Document 11">
                  <a:extLst>
                    <a:ext uri="{FF2B5EF4-FFF2-40B4-BE49-F238E27FC236}">
                      <a16:creationId xmlns:a16="http://schemas.microsoft.com/office/drawing/2014/main" xmlns="" id="{5762C8E9-96E3-4DFF-A6DA-6939394FD6F7}"/>
                    </a:ext>
                  </a:extLst>
                </p:cNvPr>
                <p:cNvSpPr/>
                <p:nvPr/>
              </p:nvSpPr>
              <p:spPr>
                <a:xfrm flipH="1" flipV="1">
                  <a:off x="1659852" y="2448307"/>
                  <a:ext cx="2187502" cy="2677313"/>
                </a:xfrm>
                <a:prstGeom prst="flowChartDocumen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565417D6-1123-4808-B1EE-80D759AD0682}"/>
                    </a:ext>
                  </a:extLst>
                </p:cNvPr>
                <p:cNvSpPr txBox="1"/>
                <p:nvPr/>
              </p:nvSpPr>
              <p:spPr>
                <a:xfrm>
                  <a:off x="1659848" y="3012177"/>
                  <a:ext cx="991522" cy="451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b="1" spc="50" dirty="0">
                      <a:ln w="12700" cmpd="sng">
                        <a:solidFill>
                          <a:schemeClr val="accent6">
                            <a:satMod val="120000"/>
                            <a:shade val="8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glow rad="53100">
                          <a:schemeClr val="accent6">
                            <a:satMod val="180000"/>
                            <a:alpha val="3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একক কাজঃ</a:t>
                  </a:r>
                  <a:endParaRPr lang="en-US" sz="3200" b="1" spc="50" dirty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1B90156B-6010-493C-9212-F686964301F0}"/>
                    </a:ext>
                  </a:extLst>
                </p:cNvPr>
                <p:cNvSpPr txBox="1"/>
                <p:nvPr/>
              </p:nvSpPr>
              <p:spPr>
                <a:xfrm>
                  <a:off x="1659848" y="3511227"/>
                  <a:ext cx="2187501" cy="1353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b="1" dirty="0">
                      <a:latin typeface="NikoshBAN" pitchFamily="2" charset="0"/>
                      <a:cs typeface="NikoshBAN" pitchFamily="2" charset="0"/>
                    </a:rPr>
                    <a:t>মানুষের প্রতি ইশ্বরের ভালবাসা সম্পর্কে তোমার ধারণা লেখ?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30C9D46-7A68-4749-BA08-B9F1DE1A3F7D}"/>
                  </a:ext>
                </a:extLst>
              </p:cNvPr>
              <p:cNvSpPr/>
              <p:nvPr/>
            </p:nvSpPr>
            <p:spPr>
              <a:xfrm>
                <a:off x="869894" y="4216864"/>
                <a:ext cx="3171429" cy="770328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AD6C650D-8FEB-45EA-973D-2FE930501234}"/>
                  </a:ext>
                </a:extLst>
              </p:cNvPr>
              <p:cNvSpPr/>
              <p:nvPr/>
            </p:nvSpPr>
            <p:spPr>
              <a:xfrm flipV="1">
                <a:off x="746852" y="4480730"/>
                <a:ext cx="3461959" cy="1084241"/>
              </a:xfrm>
              <a:prstGeom prst="triangle">
                <a:avLst/>
              </a:prstGeom>
              <a:gradFill>
                <a:gsLst>
                  <a:gs pos="0">
                    <a:srgbClr val="99FF33"/>
                  </a:gs>
                  <a:gs pos="100000">
                    <a:srgbClr val="00CC00"/>
                  </a:gs>
                </a:gsLst>
                <a:lin ang="5400000" scaled="1"/>
              </a:gra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D1B2F9E9-B493-43E6-AB1A-75C5C745F367}"/>
                  </a:ext>
                </a:extLst>
              </p:cNvPr>
              <p:cNvSpPr txBox="1"/>
              <p:nvPr/>
            </p:nvSpPr>
            <p:spPr>
              <a:xfrm>
                <a:off x="1793865" y="4719268"/>
                <a:ext cx="1405052" cy="429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65747"/>
              <a:ext cx="1296365" cy="925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16" name="Frame 15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1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846386"/>
            <a:chOff x="0" y="0"/>
            <a:chExt cx="9144000" cy="1015662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9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800100"/>
            <a:ext cx="8458200" cy="230831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সৃষ্টির যত্ন নিতে পারি-</a:t>
            </a:r>
            <a:endParaRPr lang="bn-BD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>
                <a:solidFill>
                  <a:srgbClr val="7030A0"/>
                </a:solidFill>
              </a:rPr>
              <a:t> 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 লাগিয়ে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>
                <a:solidFill>
                  <a:srgbClr val="7030A0"/>
                </a:solidFill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 অপচয় না করে</a:t>
            </a:r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>
                <a:solidFill>
                  <a:srgbClr val="7030A0"/>
                </a:solidFill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সৃষ্টি কে ভালোবেসে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48001"/>
            <a:ext cx="9144000" cy="1938982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334000" y="4229099"/>
            <a:ext cx="762000" cy="75788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00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47700"/>
            <a:ext cx="8229600" cy="230831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মানুষকে সৃষ্টি করেছেন-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ষষ্ঠ দিনে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তাঁর গৌরবের জন্য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সৃষ্টির যত্নের জন্য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1"/>
            <a:ext cx="9144000" cy="1938982"/>
          </a:xfrm>
          <a:prstGeom prst="rect">
            <a:avLst/>
          </a:prstGeom>
        </p:spPr>
        <p:txBody>
          <a:bodyPr wrap="square" lIns="91432" tIns="45715" rIns="91432" bIns="45715">
            <a:spAutoFit/>
          </a:bodyPr>
          <a:lstStyle/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কোনটি সঠিক </a:t>
            </a:r>
          </a:p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>
                <a:solidFill>
                  <a:srgbClr val="7030A0"/>
                </a:solidFill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0" y="4305300"/>
            <a:ext cx="762000" cy="5842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8" name="Frame 7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_gz3c6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34"/>
            <a:ext cx="9064687" cy="570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" y="1"/>
            <a:ext cx="8784236" cy="144654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bn-BD" sz="8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936" y="4152900"/>
            <a:ext cx="9144000" cy="1446540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সৃষ্টির যত্ন নিলে সৃষ্টি আমাদের যত্ন নিবে- কথাটির যথার্থতা যাচাই কর।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XM7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05300"/>
            <a:ext cx="9144000" cy="1200318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bn-BD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2"/>
            <a:ext cx="9144000" cy="131417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5" rIns="91432" bIns="45715"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ly-spirit-dove_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5953" cy="5714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5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1"/>
            <a:ext cx="91439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90501"/>
            <a:ext cx="6400800" cy="4724400"/>
            <a:chOff x="3356718" y="770731"/>
            <a:chExt cx="2596469" cy="3168951"/>
          </a:xfrm>
        </p:grpSpPr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xmlns="" id="{9F1134F9-E052-42B1-A611-2A8F992588A0}"/>
                </a:ext>
              </a:extLst>
            </p:cNvPr>
            <p:cNvSpPr/>
            <p:nvPr/>
          </p:nvSpPr>
          <p:spPr>
            <a:xfrm>
              <a:off x="5475262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ED8A462D-A5E7-45C2-9A2D-AD40815F13AA}"/>
                </a:ext>
              </a:extLst>
            </p:cNvPr>
            <p:cNvSpPr/>
            <p:nvPr/>
          </p:nvSpPr>
          <p:spPr>
            <a:xfrm flipH="1">
              <a:off x="3356718" y="2554667"/>
              <a:ext cx="477922" cy="320988"/>
            </a:xfrm>
            <a:prstGeom prst="rtTriangle">
              <a:avLst/>
            </a:prstGeom>
            <a:solidFill>
              <a:srgbClr val="D62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27969AC-8D2C-4D92-883C-814A87135309}"/>
                </a:ext>
              </a:extLst>
            </p:cNvPr>
            <p:cNvSpPr/>
            <p:nvPr/>
          </p:nvSpPr>
          <p:spPr>
            <a:xfrm>
              <a:off x="3726168" y="3618694"/>
              <a:ext cx="1857566" cy="3209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3E3F9E2D-F2EF-4F35-9458-70ACB1B94819}"/>
                </a:ext>
              </a:extLst>
            </p:cNvPr>
            <p:cNvGrpSpPr/>
            <p:nvPr/>
          </p:nvGrpSpPr>
          <p:grpSpPr>
            <a:xfrm>
              <a:off x="3834639" y="770731"/>
              <a:ext cx="1640627" cy="2231094"/>
              <a:chOff x="5254265" y="475931"/>
              <a:chExt cx="2187502" cy="2677313"/>
            </a:xfrm>
          </p:grpSpPr>
          <p:sp>
            <p:nvSpPr>
              <p:cNvPr id="21" name="Flowchart: Document 20">
                <a:extLst>
                  <a:ext uri="{FF2B5EF4-FFF2-40B4-BE49-F238E27FC236}">
                    <a16:creationId xmlns:a16="http://schemas.microsoft.com/office/drawing/2014/main" xmlns="" id="{4F5026C4-4837-48D3-B1F7-BF0AF5D0FFDC}"/>
                  </a:ext>
                </a:extLst>
              </p:cNvPr>
              <p:cNvSpPr/>
              <p:nvPr/>
            </p:nvSpPr>
            <p:spPr>
              <a:xfrm flipH="1" flipV="1">
                <a:off x="5254265" y="475931"/>
                <a:ext cx="2187502" cy="2677313"/>
              </a:xfrm>
              <a:prstGeom prst="flowChartDocumen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Graphic 24" descr="Stopwatch">
                <a:extLst>
                  <a:ext uri="{FF2B5EF4-FFF2-40B4-BE49-F238E27FC236}">
                    <a16:creationId xmlns:a16="http://schemas.microsoft.com/office/drawing/2014/main" xmlns="" id="{C0CDFAA6-9B45-4103-ABD5-4FFFB4918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6559671" y="644278"/>
                <a:ext cx="618207" cy="61820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CADCD78-1BBF-4810-B357-DF1B51F2102F}"/>
                  </a:ext>
                </a:extLst>
              </p:cNvPr>
              <p:cNvSpPr txBox="1"/>
              <p:nvPr/>
            </p:nvSpPr>
            <p:spPr>
              <a:xfrm>
                <a:off x="5258439" y="1002364"/>
                <a:ext cx="1305406" cy="520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 পাঠঃ-</a:t>
                </a:r>
                <a:endParaRPr lang="en-US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9410B7C-51E6-458B-BDC5-63F187C33FE8}"/>
                  </a:ext>
                </a:extLst>
              </p:cNvPr>
              <p:cNvSpPr txBox="1"/>
              <p:nvPr/>
            </p:nvSpPr>
            <p:spPr>
              <a:xfrm>
                <a:off x="5341052" y="1522606"/>
                <a:ext cx="1982187" cy="106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4000" b="1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মানুষের প্রতি ঈশ্বরের ভা</a:t>
                </a:r>
                <a:r>
                  <a:rPr lang="bn-BD" sz="4000" b="1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লো</a:t>
                </a:r>
                <a:r>
                  <a:rPr lang="as-IN" sz="4000" b="1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বাসা</a:t>
                </a:r>
                <a:endParaRPr lang="en-US" sz="4000" b="1" dirty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A430E0A-ECF5-4A93-8F49-19DF7E4B607D}"/>
                </a:ext>
              </a:extLst>
            </p:cNvPr>
            <p:cNvSpPr/>
            <p:nvPr/>
          </p:nvSpPr>
          <p:spPr>
            <a:xfrm>
              <a:off x="3532806" y="2644090"/>
              <a:ext cx="2244290" cy="641940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BBF49FD1-6D2A-48C7-8A66-0DC40745FC29}"/>
                </a:ext>
              </a:extLst>
            </p:cNvPr>
            <p:cNvSpPr/>
            <p:nvPr/>
          </p:nvSpPr>
          <p:spPr>
            <a:xfrm flipV="1">
              <a:off x="3356718" y="2875656"/>
              <a:ext cx="2596469" cy="903534"/>
            </a:xfrm>
            <a:prstGeom prst="triangle">
              <a:avLst/>
            </a:prstGeom>
            <a:gradFill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B77C665-4050-4554-993F-DD60C016FDA1}"/>
                </a:ext>
              </a:extLst>
            </p:cNvPr>
            <p:cNvSpPr txBox="1"/>
            <p:nvPr/>
          </p:nvSpPr>
          <p:spPr>
            <a:xfrm>
              <a:off x="4164291" y="3076439"/>
              <a:ext cx="1053789" cy="275398"/>
            </a:xfrm>
            <a:prstGeom prst="rect">
              <a:avLst/>
            </a:prstGeom>
            <a:noFill/>
          </p:spPr>
          <p:txBody>
            <a:bodyPr wrap="square" lIns="71323" tIns="35662" rIns="71323" bIns="35662" rtlCol="0">
              <a:spAutoFit/>
            </a:bodyPr>
            <a:lstStyle/>
            <a:p>
              <a:pPr algn="ctr"/>
              <a:r>
                <a:rPr lang="en-US" sz="2200" b="1" dirty="0" smtClean="0">
                  <a:latin typeface="Century Gothic" panose="020B0502020202020204" pitchFamily="34" charset="0"/>
                </a:rPr>
                <a:t>01</a:t>
              </a:r>
              <a:endParaRPr lang="en-US" sz="22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17" name="Frame 16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9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9315" y="1448"/>
            <a:ext cx="6579285" cy="4991100"/>
            <a:chOff x="3361101" y="1657126"/>
            <a:chExt cx="2560319" cy="28123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7530821-2242-47A6-8400-DD4535032515}"/>
                </a:ext>
              </a:extLst>
            </p:cNvPr>
            <p:cNvSpPr/>
            <p:nvPr/>
          </p:nvSpPr>
          <p:spPr>
            <a:xfrm>
              <a:off x="3725408" y="4184607"/>
              <a:ext cx="1831703" cy="28486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Document 5">
              <a:extLst>
                <a:ext uri="{FF2B5EF4-FFF2-40B4-BE49-F238E27FC236}">
                  <a16:creationId xmlns:a16="http://schemas.microsoft.com/office/drawing/2014/main" xmlns="" id="{81C81998-4E67-4DBA-9C4C-D6E2DA356FDC}"/>
                </a:ext>
              </a:extLst>
            </p:cNvPr>
            <p:cNvSpPr/>
            <p:nvPr/>
          </p:nvSpPr>
          <p:spPr>
            <a:xfrm flipH="1" flipV="1">
              <a:off x="3832369" y="1657126"/>
              <a:ext cx="1617784" cy="1980028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081573C-82D4-46F6-9928-4FA05909D200}"/>
                </a:ext>
              </a:extLst>
            </p:cNvPr>
            <p:cNvSpPr/>
            <p:nvPr/>
          </p:nvSpPr>
          <p:spPr>
            <a:xfrm>
              <a:off x="3653486" y="3319997"/>
              <a:ext cx="1975544" cy="569702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D25AE8CD-43C8-4C32-8E04-0E39DB1D24E1}"/>
                </a:ext>
              </a:extLst>
            </p:cNvPr>
            <p:cNvSpPr/>
            <p:nvPr/>
          </p:nvSpPr>
          <p:spPr>
            <a:xfrm flipV="1">
              <a:off x="3361101" y="3525182"/>
              <a:ext cx="2560319" cy="801859"/>
            </a:xfrm>
            <a:prstGeom prst="triangle">
              <a:avLst/>
            </a:prstGeom>
            <a:gradFill>
              <a:gsLst>
                <a:gs pos="0">
                  <a:srgbClr val="9966FF"/>
                </a:gs>
                <a:gs pos="100000">
                  <a:srgbClr val="6600CC"/>
                </a:gs>
              </a:gsLst>
              <a:lin ang="5400000" scaled="1"/>
            </a:gra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D67CB76C-6868-4FE4-9425-334B91533F26}"/>
                </a:ext>
              </a:extLst>
            </p:cNvPr>
            <p:cNvSpPr/>
            <p:nvPr/>
          </p:nvSpPr>
          <p:spPr>
            <a:xfrm flipH="1">
              <a:off x="3361101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A93475C0-8EFA-4D0C-AC52-50D97FFCEA46}"/>
                </a:ext>
              </a:extLst>
            </p:cNvPr>
            <p:cNvSpPr/>
            <p:nvPr/>
          </p:nvSpPr>
          <p:spPr>
            <a:xfrm>
              <a:off x="5402220" y="3240315"/>
              <a:ext cx="471268" cy="284867"/>
            </a:xfrm>
            <a:prstGeom prst="rtTriangle">
              <a:avLst/>
            </a:prstGeom>
            <a:solidFill>
              <a:srgbClr val="360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4603965" y="1847576"/>
              <a:ext cx="798255" cy="3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6600CC"/>
                  </a:solidFill>
                  <a:latin typeface="NikoshBAN" pitchFamily="2" charset="0"/>
                  <a:cs typeface="NikoshBAN" pitchFamily="2" charset="0"/>
                </a:rPr>
                <a:t>শিক্ষণফল</a:t>
              </a:r>
              <a:endParaRPr lang="en-US" sz="4000" b="1" dirty="0">
                <a:solidFill>
                  <a:srgbClr val="6600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A5C331-8474-4A01-877F-88F58C6034EB}"/>
                </a:ext>
              </a:extLst>
            </p:cNvPr>
            <p:cNvSpPr txBox="1"/>
            <p:nvPr/>
          </p:nvSpPr>
          <p:spPr>
            <a:xfrm>
              <a:off x="4175346" y="3558795"/>
              <a:ext cx="1039116" cy="294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Century Gothic" panose="020B0502020202020204" pitchFamily="34" charset="0"/>
                </a:rPr>
                <a:t>01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6E040EF-A05A-49D4-98EF-3B80A8AC702D}"/>
                </a:ext>
              </a:extLst>
            </p:cNvPr>
            <p:cNvSpPr txBox="1"/>
            <p:nvPr/>
          </p:nvSpPr>
          <p:spPr>
            <a:xfrm>
              <a:off x="3843003" y="2153730"/>
              <a:ext cx="1607150" cy="119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BD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মানুষের </a:t>
              </a:r>
              <a:r>
                <a:rPr lang="bn-BD" sz="2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প্রতি ইশ্বরের ভালবাসা বর্ননা করতে পারবে। </a:t>
              </a:r>
              <a:endPara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BD" sz="2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আব্রাহামের প্রতি ভালবাসার মাধ্যমে ইশ্বরের ভালবাসা বর্ননা করতে পারবে।</a:t>
              </a:r>
              <a:endPara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BD" sz="2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ইসরায়েল জাতির  প্রতি ভালবাসার মাধ্যমে ইশ্বরের ভালবাসা বর্ননা করতে পারবে</a:t>
              </a:r>
              <a:r>
                <a:rPr lang="bn-BD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endParaRPr lang="en-US" sz="2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" y="0"/>
            <a:ext cx="9143999" cy="5715000"/>
            <a:chOff x="1" y="0"/>
            <a:chExt cx="9143999" cy="5715000"/>
          </a:xfrm>
        </p:grpSpPr>
        <p:sp>
          <p:nvSpPr>
            <p:cNvPr id="30" name="Frame 29"/>
            <p:cNvSpPr/>
            <p:nvPr/>
          </p:nvSpPr>
          <p:spPr>
            <a:xfrm>
              <a:off x="1" y="0"/>
              <a:ext cx="9143999" cy="5715000"/>
            </a:xfrm>
            <a:prstGeom prst="frame">
              <a:avLst>
                <a:gd name="adj1" fmla="val 1563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accent6">
                  <a:lumMod val="40000"/>
                  <a:lumOff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637968"/>
              <a:ext cx="2020660" cy="20770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80203" y="3651203"/>
              <a:ext cx="2020660" cy="2106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72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5249-grieve-holy-spirit.1200w.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" y="0"/>
            <a:ext cx="90786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241</Words>
  <Application>Microsoft Office PowerPoint</Application>
  <PresentationFormat>On-screen Show (16:10)</PresentationFormat>
  <Paragraphs>64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239</cp:revision>
  <dcterms:created xsi:type="dcterms:W3CDTF">2006-08-16T00:00:00Z</dcterms:created>
  <dcterms:modified xsi:type="dcterms:W3CDTF">2021-04-03T16:22:48Z</dcterms:modified>
</cp:coreProperties>
</file>