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95" r:id="rId2"/>
    <p:sldId id="297" r:id="rId3"/>
    <p:sldId id="269" r:id="rId4"/>
    <p:sldId id="261" r:id="rId5"/>
    <p:sldId id="265" r:id="rId6"/>
    <p:sldId id="263" r:id="rId7"/>
    <p:sldId id="302" r:id="rId8"/>
    <p:sldId id="301" r:id="rId9"/>
    <p:sldId id="267" r:id="rId10"/>
    <p:sldId id="258" r:id="rId11"/>
    <p:sldId id="298" r:id="rId12"/>
    <p:sldId id="260" r:id="rId13"/>
    <p:sldId id="266" r:id="rId14"/>
    <p:sldId id="278" r:id="rId15"/>
    <p:sldId id="287" r:id="rId16"/>
    <p:sldId id="286" r:id="rId17"/>
    <p:sldId id="294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06E04E-2F27-4262-A24B-3F2C8D2D8CAA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825DCA-1AEA-4FFA-8303-A3AC7A51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E7DD6B-3F7A-4002-AFD5-16EFBA85D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110"/>
            <a:ext cx="6296301" cy="6811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A06832-A08F-44BB-8176-DCE2D709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898" y="46221"/>
            <a:ext cx="5941102" cy="6811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7CB371-53A5-416D-A713-D80293D4D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78254"/>
            <a:ext cx="553452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688B0C-5BA0-4F63-AA43-EB6C65A31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122" y="5255143"/>
            <a:ext cx="6702877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275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BB3F96-F13C-411E-88C6-C8C3DF69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10" y="0"/>
            <a:ext cx="2334970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883EC4-85F5-4AC8-9AEE-B96C54C99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26" y="1281225"/>
            <a:ext cx="4121559" cy="2947876"/>
          </a:xfrm>
          <a:prstGeom prst="rect">
            <a:avLst/>
          </a:prstGeom>
          <a:effectLst>
            <a:glow rad="1905000">
              <a:schemeClr val="accent1">
                <a:alpha val="40000"/>
              </a:schemeClr>
            </a:glow>
          </a:effectLst>
        </p:spPr>
      </p:pic>
      <p:pic>
        <p:nvPicPr>
          <p:cNvPr id="2050" name="Picture 2" descr="F:\Only For IT\Desktop\Fiqh Five com opt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1583" y="1412420"/>
            <a:ext cx="3648074" cy="3012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134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67000">
              <a:srgbClr val="06436F"/>
            </a:gs>
            <a:gs pos="50000">
              <a:schemeClr val="tx1">
                <a:lumMod val="95000"/>
                <a:lumOff val="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76BD9C-FE53-486D-B91A-0186869A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9997" y="621952"/>
            <a:ext cx="3562350" cy="1994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4E8822-664B-4720-93B7-9DCDEDB468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3"/>
          <a:stretch/>
        </p:blipFill>
        <p:spPr>
          <a:xfrm>
            <a:off x="629653" y="720050"/>
            <a:ext cx="6520112" cy="54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47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46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A012F1-FB23-4045-86F4-D5E320FE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13" y="700089"/>
            <a:ext cx="5688061" cy="755970"/>
          </a:xfrm>
          <a:prstGeom prst="rect">
            <a:avLst/>
          </a:prstGeom>
          <a:gradFill>
            <a:gsLst>
              <a:gs pos="0">
                <a:srgbClr val="0070C0"/>
              </a:gs>
              <a:gs pos="17000">
                <a:srgbClr val="00B0F0"/>
              </a:gs>
              <a:gs pos="0">
                <a:srgbClr val="FFFF00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CA1DA9-41A4-4D26-9A4B-4DB8BA4DD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78" y="1759939"/>
            <a:ext cx="7831872" cy="28834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55465C-4E65-4C09-8DBC-FA8560131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4075" y="149388"/>
            <a:ext cx="2346323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012304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31000">
              <a:srgbClr val="FFFF00"/>
            </a:gs>
            <a:gs pos="67000">
              <a:srgbClr val="06436F"/>
            </a:gs>
            <a:gs pos="5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0E0719-2121-45C2-8CA9-E46782DAACE4}"/>
              </a:ext>
            </a:extLst>
          </p:cNvPr>
          <p:cNvSpPr txBox="1"/>
          <p:nvPr/>
        </p:nvSpPr>
        <p:spPr>
          <a:xfrm>
            <a:off x="657226" y="262094"/>
            <a:ext cx="1070133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ন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D022F2-33BE-4D48-80DC-8F4712FE3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037" y="1104579"/>
            <a:ext cx="10829926" cy="49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71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BAABD3-9E51-42CA-8AF4-4430DE647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31" y="642937"/>
            <a:ext cx="10929938" cy="5572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EE2E5E-94CE-4C54-9BB0-54921D2C7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1007" y="642937"/>
            <a:ext cx="350996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F15F2F-2E6A-436D-8F41-3CE5E0104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31" y="642937"/>
            <a:ext cx="5464969" cy="54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28245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5DF7C5-28A1-4AAD-9605-3F5625A76AA2}"/>
              </a:ext>
            </a:extLst>
          </p:cNvPr>
          <p:cNvSpPr txBox="1"/>
          <p:nvPr/>
        </p:nvSpPr>
        <p:spPr>
          <a:xfrm>
            <a:off x="522487" y="789085"/>
            <a:ext cx="745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খালি জায়গায় উপযুক্ত শব্দ বসিয়ে বাক্যটি খাতায় লেখঃ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646495-EE6C-4C81-B390-328D089BF508}"/>
              </a:ext>
            </a:extLst>
          </p:cNvPr>
          <p:cNvSpPr txBox="1"/>
          <p:nvPr/>
        </p:nvSpPr>
        <p:spPr>
          <a:xfrm>
            <a:off x="871402" y="1714180"/>
            <a:ext cx="93434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ইমান ও সালাতের পরেই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তাকওয়া মানে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ভয় করা।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EB2049-4471-45AC-961E-88336FCB5660}"/>
              </a:ext>
            </a:extLst>
          </p:cNvPr>
          <p:cNvSpPr txBox="1"/>
          <p:nvPr/>
        </p:nvSpPr>
        <p:spPr>
          <a:xfrm>
            <a:off x="5543106" y="1864779"/>
            <a:ext cx="1753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সাওমের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E1871C-173B-4D37-9EDA-0685B1220205}"/>
              </a:ext>
            </a:extLst>
          </p:cNvPr>
          <p:cNvSpPr txBox="1"/>
          <p:nvPr/>
        </p:nvSpPr>
        <p:spPr>
          <a:xfrm>
            <a:off x="3666636" y="2526158"/>
            <a:ext cx="2203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আল্লাহকে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BBF977-C83C-40B1-8483-3E7DBE1C3B43}"/>
              </a:ext>
            </a:extLst>
          </p:cNvPr>
          <p:cNvSpPr txBox="1"/>
          <p:nvPr/>
        </p:nvSpPr>
        <p:spPr>
          <a:xfrm>
            <a:off x="2624980" y="3297376"/>
            <a:ext cx="2083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</a:rPr>
              <a:t>আরবি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B00E23-C446-45F2-9A2F-A5DE31DB3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3425" y="632280"/>
            <a:ext cx="2234396" cy="15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89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70D5B8-A576-4D2A-BFB4-9B6454664E53}"/>
              </a:ext>
            </a:extLst>
          </p:cNvPr>
          <p:cNvSpPr txBox="1"/>
          <p:nvPr/>
        </p:nvSpPr>
        <p:spPr>
          <a:xfrm>
            <a:off x="4407108" y="-104931"/>
            <a:ext cx="3957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D70788-C753-40F5-B2FE-3BE84922E9E1}"/>
              </a:ext>
            </a:extLst>
          </p:cNvPr>
          <p:cNvSpPr txBox="1"/>
          <p:nvPr/>
        </p:nvSpPr>
        <p:spPr>
          <a:xfrm>
            <a:off x="726185" y="1409007"/>
            <a:ext cx="60035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সাওম অর্থ কী 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সাওম পালনের উদ্দেশ্য কী 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৩। সাওম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869B63-7965-4F73-AED8-558C172CF19C}"/>
              </a:ext>
            </a:extLst>
          </p:cNvPr>
          <p:cNvSpPr txBox="1"/>
          <p:nvPr/>
        </p:nvSpPr>
        <p:spPr>
          <a:xfrm>
            <a:off x="471488" y="516650"/>
            <a:ext cx="7361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দাওঃ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29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3894C0-E924-4506-B684-1DAFC535DC56}"/>
              </a:ext>
            </a:extLst>
          </p:cNvPr>
          <p:cNvSpPr txBox="1"/>
          <p:nvPr/>
        </p:nvSpPr>
        <p:spPr>
          <a:xfrm>
            <a:off x="1100138" y="784874"/>
            <a:ext cx="33528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62F74C-2DA5-4693-888E-EA48C78912AB}"/>
              </a:ext>
            </a:extLst>
          </p:cNvPr>
          <p:cNvSpPr txBox="1"/>
          <p:nvPr/>
        </p:nvSpPr>
        <p:spPr>
          <a:xfrm>
            <a:off x="1296404" y="1993692"/>
            <a:ext cx="674971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358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BE66C9-3D5D-4EED-90B7-074DD03AB332}"/>
              </a:ext>
            </a:extLst>
          </p:cNvPr>
          <p:cNvSpPr txBox="1"/>
          <p:nvPr/>
        </p:nvSpPr>
        <p:spPr>
          <a:xfrm>
            <a:off x="638855" y="872880"/>
            <a:ext cx="5189451" cy="923330"/>
          </a:xfrm>
          <a:prstGeom prst="rect">
            <a:avLst/>
          </a:prstGeom>
          <a:gradFill>
            <a:gsLst>
              <a:gs pos="61000">
                <a:srgbClr val="FFFF00"/>
              </a:gs>
              <a:gs pos="4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2CCDC1-51E7-48B1-BBC0-8683E49E01BB}"/>
              </a:ext>
            </a:extLst>
          </p:cNvPr>
          <p:cNvSpPr txBox="1"/>
          <p:nvPr/>
        </p:nvSpPr>
        <p:spPr>
          <a:xfrm>
            <a:off x="653143" y="2183720"/>
            <a:ext cx="7848325" cy="1433286"/>
          </a:xfrm>
          <a:prstGeom prst="rect">
            <a:avLst/>
          </a:prstGeom>
          <a:gradFill>
            <a:gsLst>
              <a:gs pos="76000">
                <a:srgbClr val="DFF077"/>
              </a:gs>
              <a:gs pos="20000">
                <a:srgbClr val="FFFF00"/>
              </a:gs>
              <a:gs pos="8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সাওমের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গুরুত্ব ও সম্পর্কে  একটি অনুচ্ছেদ লিখে আনবে।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FB32EB-4E19-44EF-A96E-32E552B7C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468" y="168937"/>
            <a:ext cx="3497942" cy="140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76243622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B09868-BF87-42C6-ACB2-967784354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836" y="679115"/>
            <a:ext cx="5449015" cy="5571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34D1AB-1361-4A66-A534-A2F0E9C93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110" y="679115"/>
            <a:ext cx="5354054" cy="5571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A77F00-A5CA-44E9-B157-B391297C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9344" y="108387"/>
            <a:ext cx="2868994" cy="766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17CAC8-1BA1-48F7-878D-6F7E0FF62BE6}"/>
              </a:ext>
            </a:extLst>
          </p:cNvPr>
          <p:cNvSpPr txBox="1"/>
          <p:nvPr/>
        </p:nvSpPr>
        <p:spPr>
          <a:xfrm>
            <a:off x="485776" y="679115"/>
            <a:ext cx="8095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                   </a:t>
            </a:r>
            <a:r>
              <a:rPr lang="en-US" sz="6600" dirty="0" err="1">
                <a:solidFill>
                  <a:srgbClr val="FF0000"/>
                </a:solidFill>
              </a:rPr>
              <a:t>ধন্যবাদ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E0CC53-D64F-4572-8AE7-72174E8A5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250" y="101702"/>
            <a:ext cx="2868994" cy="766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181197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74000">
              <a:srgbClr val="C00000"/>
            </a:gs>
            <a:gs pos="28000">
              <a:srgbClr val="FFFF00"/>
            </a:gs>
            <a:gs pos="5300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5D356F-B436-434D-B552-2248E850C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2" y="720725"/>
            <a:ext cx="10848976" cy="5416551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0EC9FA51-E8A5-4A1D-911C-A7E428417176}"/>
              </a:ext>
            </a:extLst>
          </p:cNvPr>
          <p:cNvSpPr/>
          <p:nvPr/>
        </p:nvSpPr>
        <p:spPr>
          <a:xfrm>
            <a:off x="3376109" y="720724"/>
            <a:ext cx="4391026" cy="1295402"/>
          </a:xfrm>
          <a:prstGeom prst="snip2DiagRect">
            <a:avLst/>
          </a:prstGeom>
          <a:gradFill>
            <a:gsLst>
              <a:gs pos="59000">
                <a:srgbClr val="FFFF00"/>
              </a:gs>
              <a:gs pos="100000">
                <a:srgbClr val="0070C0"/>
              </a:gs>
              <a:gs pos="95000">
                <a:srgbClr val="00B0F0"/>
              </a:gs>
              <a:gs pos="94000">
                <a:srgbClr val="C00000"/>
              </a:gs>
              <a:gs pos="17000">
                <a:srgbClr val="FFFF00"/>
              </a:gs>
              <a:gs pos="86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571500"/>
          </a:effectLst>
          <a:scene3d>
            <a:camera prst="orthographicFront"/>
            <a:lightRig rig="threePt" dir="t"/>
          </a:scene3d>
          <a:sp3d contourW="12700">
            <a:bevelT prst="relaxedInset"/>
            <a:bevelB w="730250" h="0"/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স্বাগতম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8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D343C706-AE50-4131-AF20-B23662968588}"/>
              </a:ext>
            </a:extLst>
          </p:cNvPr>
          <p:cNvSpPr/>
          <p:nvPr/>
        </p:nvSpPr>
        <p:spPr>
          <a:xfrm>
            <a:off x="259556" y="328612"/>
            <a:ext cx="11672887" cy="6200775"/>
          </a:xfrm>
          <a:prstGeom prst="snip2DiagRect">
            <a:avLst/>
          </a:prstGeom>
          <a:gradFill flip="none" rotWithShape="1">
            <a:gsLst>
              <a:gs pos="60000">
                <a:srgbClr val="FF0000"/>
              </a:gs>
              <a:gs pos="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77000">
                <a:schemeClr val="accent2">
                  <a:lumMod val="50000"/>
                </a:schemeClr>
              </a:gs>
              <a:gs pos="32000">
                <a:srgbClr val="1D88B1"/>
              </a:gs>
              <a:gs pos="44000">
                <a:srgbClr val="258DB5"/>
              </a:gs>
              <a:gs pos="92000">
                <a:srgbClr val="FFFF00"/>
              </a:gs>
              <a:gs pos="63000">
                <a:srgbClr val="57AED0"/>
              </a:gs>
              <a:gs pos="44000">
                <a:schemeClr val="accent1">
                  <a:lumMod val="7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4960FC-458E-46C6-B6F2-87B486C0B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5002" y="1"/>
            <a:ext cx="12660922" cy="6857999"/>
          </a:xfrm>
          <a:prstGeom prst="rect">
            <a:avLst/>
          </a:prstGeom>
          <a:gradFill>
            <a:gsLst>
              <a:gs pos="28000">
                <a:srgbClr val="FFFF00"/>
              </a:gs>
              <a:gs pos="67000">
                <a:schemeClr val="bg1">
                  <a:lumMod val="95000"/>
                </a:schemeClr>
              </a:gs>
              <a:gs pos="92000">
                <a:srgbClr val="57AED0"/>
              </a:gs>
              <a:gs pos="23000">
                <a:srgbClr val="97AA4C"/>
              </a:gs>
              <a:gs pos="84000">
                <a:schemeClr val="accent1">
                  <a:lumMod val="75000"/>
                </a:schemeClr>
              </a:gs>
            </a:gsLst>
            <a:lin ang="0" scaled="1"/>
          </a:gra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4968AA-D952-4EB3-B48B-7BF1EC1B69A2}"/>
              </a:ext>
            </a:extLst>
          </p:cNvPr>
          <p:cNvSpPr txBox="1"/>
          <p:nvPr/>
        </p:nvSpPr>
        <p:spPr>
          <a:xfrm>
            <a:off x="4010" y="328612"/>
            <a:ext cx="8373979" cy="6971139"/>
          </a:xfrm>
          <a:prstGeom prst="rect">
            <a:avLst/>
          </a:prstGeom>
          <a:gradFill flip="none" rotWithShape="1">
            <a:gsLst>
              <a:gs pos="28000">
                <a:srgbClr val="FFFF00"/>
              </a:gs>
              <a:gs pos="93000">
                <a:schemeClr val="bg2">
                  <a:lumMod val="60000"/>
                  <a:lumOff val="40000"/>
                </a:schemeClr>
              </a:gs>
              <a:gs pos="99000">
                <a:schemeClr val="bg1">
                  <a:lumMod val="95000"/>
                </a:schemeClr>
              </a:gs>
              <a:gs pos="92000">
                <a:srgbClr val="57AED0"/>
              </a:gs>
              <a:gs pos="39000">
                <a:srgbClr val="97AA4C"/>
              </a:gs>
              <a:gs pos="84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/>
              <a:t>              </a:t>
            </a:r>
            <a:r>
              <a:rPr lang="as-IN" sz="4800" dirty="0" smtClean="0"/>
              <a:t>মো</a:t>
            </a:r>
            <a:r>
              <a:rPr lang="as-IN" sz="4800" dirty="0" smtClean="0"/>
              <a:t>: নুরে আলম</a:t>
            </a:r>
          </a:p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ইবতেদায়ী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800" dirty="0" smtClean="0"/>
              <a:t>পূ্র্ব চরখলিফা রহমানিয়া স্বতন্ত্র ইবতেদায়ী </a:t>
            </a:r>
            <a:r>
              <a:rPr lang="as-IN" sz="4800" dirty="0" smtClean="0"/>
              <a:t>মাদ্রাসা</a:t>
            </a:r>
            <a:r>
              <a:rPr lang="en-US" sz="4800" dirty="0" smtClean="0"/>
              <a:t>,</a:t>
            </a:r>
            <a:r>
              <a:rPr lang="en-US" sz="4800" dirty="0" smtClean="0"/>
              <a:t> </a:t>
            </a:r>
            <a:r>
              <a:rPr lang="as-IN" sz="4800" dirty="0" smtClean="0"/>
              <a:t>দৌলতখান</a:t>
            </a:r>
            <a:r>
              <a:rPr lang="en-US" sz="4800" dirty="0" smtClean="0"/>
              <a:t>, </a:t>
            </a:r>
            <a:r>
              <a:rPr lang="en-US" sz="4800" dirty="0" err="1" smtClean="0"/>
              <a:t>ভোলা</a:t>
            </a:r>
            <a:endParaRPr lang="en-US" sz="4800" dirty="0" smtClean="0"/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8C35918-66CA-4781-A276-BF68D3C21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1" y="22143"/>
            <a:ext cx="4554920" cy="766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D3D4F0-D59C-43FD-844E-B5656EE228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7" r="14164"/>
          <a:stretch/>
        </p:blipFill>
        <p:spPr>
          <a:xfrm>
            <a:off x="7987897" y="1503449"/>
            <a:ext cx="778042" cy="474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BBSGF\Desktop\164813863_2883905375227303_5621027590268422442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4784" y="935519"/>
            <a:ext cx="2106372" cy="2131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530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bg1">
                <a:lumMod val="95000"/>
              </a:schemeClr>
            </a:gs>
            <a:gs pos="92000">
              <a:srgbClr val="57AED0"/>
            </a:gs>
            <a:gs pos="81000">
              <a:srgbClr val="97AA4C"/>
            </a:gs>
            <a:gs pos="58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EA3F2E-AA4B-40EB-BDF3-E1C4A7C6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3" y="718664"/>
            <a:ext cx="5942349" cy="1240070"/>
          </a:xfrm>
          <a:prstGeom prst="rect">
            <a:avLst/>
          </a:prstGeom>
          <a:gradFill flip="none" rotWithShape="1">
            <a:gsLst>
              <a:gs pos="28000">
                <a:srgbClr val="FFFF00"/>
              </a:gs>
              <a:gs pos="94000">
                <a:schemeClr val="bg1">
                  <a:lumMod val="95000"/>
                </a:schemeClr>
              </a:gs>
              <a:gs pos="71000">
                <a:srgbClr val="57AED0"/>
              </a:gs>
              <a:gs pos="81000">
                <a:srgbClr val="97AA4C"/>
              </a:gs>
              <a:gs pos="78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32814C-27A3-4CA6-84B4-94A599EAF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8224" y="287218"/>
            <a:ext cx="3512458" cy="1240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Only For IT\Desktop\Fiqh Five com opt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913" y="2061409"/>
            <a:ext cx="3160413" cy="404945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74822" y="2719136"/>
            <a:ext cx="4555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ফিকাহ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endParaRPr lang="bn-BD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আলোচ্য বিষয়ঃ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501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44CA21-C117-44F9-8BED-4E6C9F88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4" y="3424237"/>
            <a:ext cx="47632" cy="9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59660A-49A8-4ED8-B32D-AF04ED789C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3629" y="849139"/>
            <a:ext cx="8951243" cy="2798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282970-467D-4204-9F5A-B7B7E8B9F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9594" y="357188"/>
            <a:ext cx="3497942" cy="140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541626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FACA06A-94F4-4176-B04E-7B2FAE74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1" y="341318"/>
            <a:ext cx="11538857" cy="68069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8AD9B1-5277-447C-8447-FB2786FCB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418" y="1629682"/>
            <a:ext cx="4586516" cy="526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E902436-46FF-4ACE-A7DC-744B0F7D0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7"/>
          <a:stretch/>
        </p:blipFill>
        <p:spPr>
          <a:xfrm>
            <a:off x="3140045" y="83911"/>
            <a:ext cx="7177591" cy="1291771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xmlns="" val="5885536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5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F5FA1D-C5C1-4D34-A3F2-1593D030C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516" y="3041530"/>
            <a:ext cx="2959767" cy="2866134"/>
          </a:xfrm>
          <a:prstGeom prst="rect">
            <a:avLst/>
          </a:prstGeom>
          <a:effectLst>
            <a:glow rad="127000">
              <a:schemeClr val="accent2">
                <a:lumMod val="75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913ACF-D5CA-4564-8D78-628B14D60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674" y="3041531"/>
            <a:ext cx="2823410" cy="2866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5F78E7-D89F-49AC-9308-4C10E2363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1137" y="549515"/>
            <a:ext cx="1455821" cy="2378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2BC092-044E-40A1-A18A-2D5C96AF6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768" y="529389"/>
            <a:ext cx="5474369" cy="241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75EF3D-A102-4520-B9FF-C5E7383F9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516" y="529389"/>
            <a:ext cx="1684421" cy="2402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2430D5-1ACF-44AD-AE12-98D64493FE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5633" y="100764"/>
            <a:ext cx="2346323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9996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2B196D-204C-49B0-95E0-12D9DF395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58" y="14514"/>
            <a:ext cx="1219655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63DBF9-E570-4E1F-BF42-C18B214C9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2457" y="0"/>
            <a:ext cx="3497942" cy="1407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3770AE-6C82-428A-BAFC-E26484A1A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16" y="453666"/>
            <a:ext cx="7339263" cy="5979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49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294EF3-D4ED-4085-B471-9B033CBFF2D5}"/>
              </a:ext>
            </a:extLst>
          </p:cNvPr>
          <p:cNvSpPr txBox="1"/>
          <p:nvPr/>
        </p:nvSpPr>
        <p:spPr>
          <a:xfrm>
            <a:off x="621273" y="1442262"/>
            <a:ext cx="10949453" cy="4801314"/>
          </a:xfrm>
          <a:prstGeom prst="rect">
            <a:avLst/>
          </a:prstGeom>
          <a:gradFill>
            <a:gsLst>
              <a:gs pos="94708">
                <a:srgbClr val="682721"/>
              </a:gs>
              <a:gs pos="84000">
                <a:schemeClr val="bg1">
                  <a:lumMod val="95000"/>
                </a:schemeClr>
              </a:gs>
              <a:gs pos="90354">
                <a:srgbClr val="B49311"/>
              </a:gs>
              <a:gs pos="54000">
                <a:srgbClr val="FFFF00"/>
              </a:gs>
              <a:gs pos="73000">
                <a:schemeClr val="accent4">
                  <a:lumMod val="95000"/>
                  <a:lumOff val="5000"/>
                </a:schemeClr>
              </a:gs>
            </a:gsLst>
            <a:path path="circle">
              <a:fillToRect l="50000" t="130000" r="50000" b="-30000"/>
            </a:path>
          </a:gradFill>
          <a:effectLst>
            <a:reflection stA="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IN" sz="5400" i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2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endParaRPr lang="en-US" sz="2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2D80F9-DDA9-45AA-93D3-FEAA18D9B842}"/>
              </a:ext>
            </a:extLst>
          </p:cNvPr>
          <p:cNvSpPr txBox="1"/>
          <p:nvPr/>
        </p:nvSpPr>
        <p:spPr>
          <a:xfrm>
            <a:off x="621273" y="530302"/>
            <a:ext cx="10949453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2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6000" i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200704-7170-41F3-9500-855EA74FF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9344" y="146920"/>
            <a:ext cx="2868994" cy="766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23064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560</TotalTime>
  <Words>162</Words>
  <Application>Microsoft Office PowerPoint</Application>
  <PresentationFormat>Custom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 Hossen</dc:creator>
  <cp:lastModifiedBy>BBSGF</cp:lastModifiedBy>
  <cp:revision>115</cp:revision>
  <dcterms:created xsi:type="dcterms:W3CDTF">2020-04-19T11:24:10Z</dcterms:created>
  <dcterms:modified xsi:type="dcterms:W3CDTF">2021-04-03T12:41:36Z</dcterms:modified>
</cp:coreProperties>
</file>