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82" r:id="rId17"/>
    <p:sldId id="271" r:id="rId18"/>
    <p:sldId id="275" r:id="rId19"/>
    <p:sldId id="276" r:id="rId20"/>
    <p:sldId id="274" r:id="rId21"/>
    <p:sldId id="273" r:id="rId22"/>
    <p:sldId id="277" r:id="rId23"/>
    <p:sldId id="278" r:id="rId24"/>
    <p:sldId id="280" r:id="rId25"/>
    <p:sldId id="279" r:id="rId26"/>
    <p:sldId id="281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3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46A20-7C83-409D-A54B-3751552CD347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E6AAA7E-4652-41BB-A1E3-4FD0036FBA84}">
      <dgm:prSet phldrT="[Text]"/>
      <dgm:spPr/>
      <dgm:t>
        <a:bodyPr/>
        <a:lstStyle/>
        <a:p>
          <a:r>
            <a:rPr lang="en-GB" dirty="0" smtClean="0"/>
            <a:t>New word</a:t>
          </a:r>
          <a:endParaRPr lang="en-GB" dirty="0"/>
        </a:p>
      </dgm:t>
    </dgm:pt>
    <dgm:pt modelId="{7334C80A-BF8F-4FBB-9A6E-727FA4A40829}" type="parTrans" cxnId="{D4F07C44-0E26-4C25-91AB-FEE12A6BF2E4}">
      <dgm:prSet/>
      <dgm:spPr/>
      <dgm:t>
        <a:bodyPr/>
        <a:lstStyle/>
        <a:p>
          <a:endParaRPr lang="en-GB"/>
        </a:p>
      </dgm:t>
    </dgm:pt>
    <dgm:pt modelId="{145D16B9-C1D0-4685-BE88-8623CEF4D941}" type="sibTrans" cxnId="{D4F07C44-0E26-4C25-91AB-FEE12A6BF2E4}">
      <dgm:prSet/>
      <dgm:spPr/>
      <dgm:t>
        <a:bodyPr/>
        <a:lstStyle/>
        <a:p>
          <a:endParaRPr lang="en-GB"/>
        </a:p>
      </dgm:t>
    </dgm:pt>
    <dgm:pt modelId="{C3677BE6-B17F-433D-88C0-48F5A338D309}">
      <dgm:prSet phldrT="[Text]"/>
      <dgm:spPr/>
      <dgm:t>
        <a:bodyPr/>
        <a:lstStyle/>
        <a:p>
          <a:r>
            <a:rPr lang="en-GB" dirty="0" smtClean="0"/>
            <a:t>Town hall</a:t>
          </a:r>
          <a:endParaRPr lang="en-GB" dirty="0"/>
        </a:p>
      </dgm:t>
    </dgm:pt>
    <dgm:pt modelId="{72488360-25D3-432D-AA51-0B37CF4F519B}" type="parTrans" cxnId="{5C885007-BC18-4C80-A858-EECFFA12B997}">
      <dgm:prSet/>
      <dgm:spPr/>
      <dgm:t>
        <a:bodyPr/>
        <a:lstStyle/>
        <a:p>
          <a:endParaRPr lang="en-GB"/>
        </a:p>
      </dgm:t>
    </dgm:pt>
    <dgm:pt modelId="{E156C04E-B013-448F-86E2-68D46ED79BD2}" type="sibTrans" cxnId="{5C885007-BC18-4C80-A858-EECFFA12B997}">
      <dgm:prSet/>
      <dgm:spPr/>
      <dgm:t>
        <a:bodyPr/>
        <a:lstStyle/>
        <a:p>
          <a:endParaRPr lang="en-GB"/>
        </a:p>
      </dgm:t>
    </dgm:pt>
    <dgm:pt modelId="{83AB2BC5-1101-4E72-AA5E-14F0AEE97149}">
      <dgm:prSet phldrT="[Text]"/>
      <dgm:spPr/>
      <dgm:t>
        <a:bodyPr/>
        <a:lstStyle/>
        <a:p>
          <a:r>
            <a:rPr lang="en-GB" dirty="0" smtClean="0"/>
            <a:t> club</a:t>
          </a:r>
          <a:endParaRPr lang="en-GB" dirty="0"/>
        </a:p>
      </dgm:t>
    </dgm:pt>
    <dgm:pt modelId="{AE0DFD5A-648B-4F61-9AD3-7FF360570285}" type="parTrans" cxnId="{4BCEE012-2341-4866-BA32-EB3A9AD331B5}">
      <dgm:prSet/>
      <dgm:spPr/>
      <dgm:t>
        <a:bodyPr/>
        <a:lstStyle/>
        <a:p>
          <a:endParaRPr lang="en-GB"/>
        </a:p>
      </dgm:t>
    </dgm:pt>
    <dgm:pt modelId="{5097075D-EA0F-44C4-A735-D92520B0CD94}" type="sibTrans" cxnId="{4BCEE012-2341-4866-BA32-EB3A9AD331B5}">
      <dgm:prSet/>
      <dgm:spPr/>
      <dgm:t>
        <a:bodyPr/>
        <a:lstStyle/>
        <a:p>
          <a:endParaRPr lang="en-GB"/>
        </a:p>
      </dgm:t>
    </dgm:pt>
    <dgm:pt modelId="{F6E0DB31-FA77-403E-B440-6D6573ED88FF}">
      <dgm:prSet phldrT="[Text]"/>
      <dgm:spPr/>
      <dgm:t>
        <a:bodyPr/>
        <a:lstStyle/>
        <a:p>
          <a:r>
            <a:rPr lang="en-GB" dirty="0" smtClean="0"/>
            <a:t>Young</a:t>
          </a:r>
          <a:r>
            <a:rPr lang="en-GB" baseline="0" dirty="0" smtClean="0"/>
            <a:t> man</a:t>
          </a:r>
          <a:endParaRPr lang="en-GB" dirty="0"/>
        </a:p>
      </dgm:t>
    </dgm:pt>
    <dgm:pt modelId="{AEC66537-4226-4FB3-AA37-AEAFA0731B75}" type="parTrans" cxnId="{90EA5B77-578C-4207-B880-7A18E0057144}">
      <dgm:prSet/>
      <dgm:spPr/>
      <dgm:t>
        <a:bodyPr/>
        <a:lstStyle/>
        <a:p>
          <a:endParaRPr lang="en-GB"/>
        </a:p>
      </dgm:t>
    </dgm:pt>
    <dgm:pt modelId="{43EC2AF4-CF04-41D7-9F60-F2E369AFD622}" type="sibTrans" cxnId="{90EA5B77-578C-4207-B880-7A18E0057144}">
      <dgm:prSet/>
      <dgm:spPr/>
      <dgm:t>
        <a:bodyPr/>
        <a:lstStyle/>
        <a:p>
          <a:endParaRPr lang="en-GB"/>
        </a:p>
      </dgm:t>
    </dgm:pt>
    <dgm:pt modelId="{7A5E9B89-4F0E-401A-BE8C-2BFC16167606}">
      <dgm:prSet phldrT="[Text]"/>
      <dgm:spPr/>
      <dgm:t>
        <a:bodyPr/>
        <a:lstStyle/>
        <a:p>
          <a:r>
            <a:rPr lang="en-GB" dirty="0" smtClean="0"/>
            <a:t>Gentleman</a:t>
          </a:r>
          <a:endParaRPr lang="en-GB" dirty="0"/>
        </a:p>
      </dgm:t>
    </dgm:pt>
    <dgm:pt modelId="{812773BF-B949-4AFA-B49D-40777450BFD8}" type="parTrans" cxnId="{7E009A5B-4219-40A0-A094-D91D7115AA49}">
      <dgm:prSet/>
      <dgm:spPr/>
      <dgm:t>
        <a:bodyPr/>
        <a:lstStyle/>
        <a:p>
          <a:endParaRPr lang="en-GB"/>
        </a:p>
      </dgm:t>
    </dgm:pt>
    <dgm:pt modelId="{44889C86-1854-43F5-8169-09A30C278C6F}" type="sibTrans" cxnId="{7E009A5B-4219-40A0-A094-D91D7115AA49}">
      <dgm:prSet/>
      <dgm:spPr/>
      <dgm:t>
        <a:bodyPr/>
        <a:lstStyle/>
        <a:p>
          <a:endParaRPr lang="en-GB"/>
        </a:p>
      </dgm:t>
    </dgm:pt>
    <dgm:pt modelId="{45A6CE1D-B541-4757-A311-1147FD850653}">
      <dgm:prSet/>
      <dgm:spPr/>
      <dgm:t>
        <a:bodyPr/>
        <a:lstStyle/>
        <a:p>
          <a:r>
            <a:rPr lang="en-GB" dirty="0" smtClean="0"/>
            <a:t>person</a:t>
          </a:r>
          <a:endParaRPr lang="en-GB" dirty="0"/>
        </a:p>
      </dgm:t>
    </dgm:pt>
    <dgm:pt modelId="{BA0F9DD5-3AF9-4A03-8DAE-D450D39A8543}" type="parTrans" cxnId="{8D3C1DED-5C89-483D-BD6E-67E687FFEB90}">
      <dgm:prSet/>
      <dgm:spPr/>
      <dgm:t>
        <a:bodyPr/>
        <a:lstStyle/>
        <a:p>
          <a:endParaRPr lang="en-GB"/>
        </a:p>
      </dgm:t>
    </dgm:pt>
    <dgm:pt modelId="{F578B904-FA23-4F67-BF4C-47A6FB170B04}" type="sibTrans" cxnId="{8D3C1DED-5C89-483D-BD6E-67E687FFEB90}">
      <dgm:prSet/>
      <dgm:spPr/>
      <dgm:t>
        <a:bodyPr/>
        <a:lstStyle/>
        <a:p>
          <a:endParaRPr lang="en-GB"/>
        </a:p>
      </dgm:t>
    </dgm:pt>
    <dgm:pt modelId="{55B82673-CAF0-4B50-939C-18347C432E4C}" type="pres">
      <dgm:prSet presAssocID="{32246A20-7C83-409D-A54B-3751552CD3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0078BD-59FB-437E-9795-395BE485A861}" type="pres">
      <dgm:prSet presAssocID="{5E6AAA7E-4652-41BB-A1E3-4FD0036FBA84}" presName="centerShape" presStyleLbl="node0" presStyleIdx="0" presStyleCnt="1" custScaleX="149585" custScaleY="100508" custLinFactNeighborX="-7068" custLinFactNeighborY="-2356"/>
      <dgm:spPr/>
      <dgm:t>
        <a:bodyPr/>
        <a:lstStyle/>
        <a:p>
          <a:endParaRPr lang="en-GB"/>
        </a:p>
      </dgm:t>
    </dgm:pt>
    <dgm:pt modelId="{830A1A6B-B542-4BE3-B2EA-90D00872CACB}" type="pres">
      <dgm:prSet presAssocID="{72488360-25D3-432D-AA51-0B37CF4F519B}" presName="parTrans" presStyleLbl="sibTrans2D1" presStyleIdx="0" presStyleCnt="5"/>
      <dgm:spPr/>
      <dgm:t>
        <a:bodyPr/>
        <a:lstStyle/>
        <a:p>
          <a:endParaRPr lang="en-GB"/>
        </a:p>
      </dgm:t>
    </dgm:pt>
    <dgm:pt modelId="{EC6BE2DD-9AB0-4FC1-89D4-99A63EA819DF}" type="pres">
      <dgm:prSet presAssocID="{72488360-25D3-432D-AA51-0B37CF4F519B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D2744682-3E6E-4722-8344-960D776F553B}" type="pres">
      <dgm:prSet presAssocID="{C3677BE6-B17F-433D-88C0-48F5A338D309}" presName="node" presStyleLbl="node1" presStyleIdx="0" presStyleCnt="5" custScaleX="133479" custScaleY="94177" custRadScaleRad="101745" custRadScaleInc="174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A1821B-6FD3-4D64-A371-EEFB4386C4A4}" type="pres">
      <dgm:prSet presAssocID="{BA0F9DD5-3AF9-4A03-8DAE-D450D39A8543}" presName="parTrans" presStyleLbl="sibTrans2D1" presStyleIdx="1" presStyleCnt="5"/>
      <dgm:spPr/>
      <dgm:t>
        <a:bodyPr/>
        <a:lstStyle/>
        <a:p>
          <a:endParaRPr lang="en-GB"/>
        </a:p>
      </dgm:t>
    </dgm:pt>
    <dgm:pt modelId="{18CC6CAF-28CB-4CED-96DA-353C36AD03B6}" type="pres">
      <dgm:prSet presAssocID="{BA0F9DD5-3AF9-4A03-8DAE-D450D39A8543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57C8050E-5EAF-4026-9FC4-C68AFAA13173}" type="pres">
      <dgm:prSet presAssocID="{45A6CE1D-B541-4757-A311-1147FD850653}" presName="node" presStyleLbl="node1" presStyleIdx="1" presStyleCnt="5" custScaleX="127793" custRadScaleRad="114421" custRadScaleInc="444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40779B-201E-4DD2-80EB-948DEA11475D}" type="pres">
      <dgm:prSet presAssocID="{AE0DFD5A-648B-4F61-9AD3-7FF360570285}" presName="parTrans" presStyleLbl="sibTrans2D1" presStyleIdx="2" presStyleCnt="5"/>
      <dgm:spPr/>
      <dgm:t>
        <a:bodyPr/>
        <a:lstStyle/>
        <a:p>
          <a:endParaRPr lang="en-GB"/>
        </a:p>
      </dgm:t>
    </dgm:pt>
    <dgm:pt modelId="{FDFFDB1C-7330-4FF2-9195-D97E0CFD3837}" type="pres">
      <dgm:prSet presAssocID="{AE0DFD5A-648B-4F61-9AD3-7FF360570285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D6C5088E-9832-4D19-821B-5A828F0DA3A5}" type="pres">
      <dgm:prSet presAssocID="{83AB2BC5-1101-4E72-AA5E-14F0AEE97149}" presName="node" presStyleLbl="node1" presStyleIdx="2" presStyleCnt="5" custScaleX="139230" custScaleY="97407" custRadScaleRad="88007" custRadScaleInc="698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CE8769-EBD4-485C-AD7E-4E412EC40387}" type="pres">
      <dgm:prSet presAssocID="{AEC66537-4226-4FB3-AA37-AEAFA0731B75}" presName="parTrans" presStyleLbl="sibTrans2D1" presStyleIdx="3" presStyleCnt="5"/>
      <dgm:spPr/>
      <dgm:t>
        <a:bodyPr/>
        <a:lstStyle/>
        <a:p>
          <a:endParaRPr lang="en-GB"/>
        </a:p>
      </dgm:t>
    </dgm:pt>
    <dgm:pt modelId="{3F255955-EB49-41C8-AB97-AC3D3B03796B}" type="pres">
      <dgm:prSet presAssocID="{AEC66537-4226-4FB3-AA37-AEAFA0731B7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682B385B-694A-4E81-9263-7C1C2275E958}" type="pres">
      <dgm:prSet presAssocID="{F6E0DB31-FA77-403E-B440-6D6573ED88FF}" presName="node" presStyleLbl="node1" presStyleIdx="3" presStyleCnt="5" custScaleX="139643" custRadScaleRad="138576" custRadScaleInc="1021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07A318-E551-42FC-B763-276FD54F3FC4}" type="pres">
      <dgm:prSet presAssocID="{812773BF-B949-4AFA-B49D-40777450BFD8}" presName="parTrans" presStyleLbl="sibTrans2D1" presStyleIdx="4" presStyleCnt="5" custLinFactNeighborX="23103" custLinFactNeighborY="-5233"/>
      <dgm:spPr/>
      <dgm:t>
        <a:bodyPr/>
        <a:lstStyle/>
        <a:p>
          <a:endParaRPr lang="en-GB"/>
        </a:p>
      </dgm:t>
    </dgm:pt>
    <dgm:pt modelId="{C8249497-B3BE-4DCD-ADF1-C85256018D38}" type="pres">
      <dgm:prSet presAssocID="{812773BF-B949-4AFA-B49D-40777450BFD8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2E25A6F2-AC21-4B2D-B228-47FA35389AA2}" type="pres">
      <dgm:prSet presAssocID="{7A5E9B89-4F0E-401A-BE8C-2BFC16167606}" presName="node" presStyleLbl="node1" presStyleIdx="4" presStyleCnt="5" custScaleX="129420" custRadScaleRad="132786" custRadScaleInc="224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084B20-C0F8-4446-BA8E-CA3D1706D78E}" type="presOf" srcId="{AEC66537-4226-4FB3-AA37-AEAFA0731B75}" destId="{3F255955-EB49-41C8-AB97-AC3D3B03796B}" srcOrd="1" destOrd="0" presId="urn:microsoft.com/office/officeart/2005/8/layout/radial5"/>
    <dgm:cxn modelId="{979B84A7-7EE8-406C-9A5B-4EE16F2A1DB4}" type="presOf" srcId="{72488360-25D3-432D-AA51-0B37CF4F519B}" destId="{830A1A6B-B542-4BE3-B2EA-90D00872CACB}" srcOrd="0" destOrd="0" presId="urn:microsoft.com/office/officeart/2005/8/layout/radial5"/>
    <dgm:cxn modelId="{F45DAB22-73F3-4D8B-8659-17E35F586D26}" type="presOf" srcId="{83AB2BC5-1101-4E72-AA5E-14F0AEE97149}" destId="{D6C5088E-9832-4D19-821B-5A828F0DA3A5}" srcOrd="0" destOrd="0" presId="urn:microsoft.com/office/officeart/2005/8/layout/radial5"/>
    <dgm:cxn modelId="{130B0654-3BA5-4BC7-AC27-67EF0DEB2445}" type="presOf" srcId="{AE0DFD5A-648B-4F61-9AD3-7FF360570285}" destId="{FDFFDB1C-7330-4FF2-9195-D97E0CFD3837}" srcOrd="1" destOrd="0" presId="urn:microsoft.com/office/officeart/2005/8/layout/radial5"/>
    <dgm:cxn modelId="{9B74168B-6D07-4B19-AC17-AB21552AB0CD}" type="presOf" srcId="{7A5E9B89-4F0E-401A-BE8C-2BFC16167606}" destId="{2E25A6F2-AC21-4B2D-B228-47FA35389AA2}" srcOrd="0" destOrd="0" presId="urn:microsoft.com/office/officeart/2005/8/layout/radial5"/>
    <dgm:cxn modelId="{37ECC71F-861A-4D1F-ACEE-F6D0296A19D3}" type="presOf" srcId="{AEC66537-4226-4FB3-AA37-AEAFA0731B75}" destId="{1ACE8769-EBD4-485C-AD7E-4E412EC40387}" srcOrd="0" destOrd="0" presId="urn:microsoft.com/office/officeart/2005/8/layout/radial5"/>
    <dgm:cxn modelId="{4BCEE012-2341-4866-BA32-EB3A9AD331B5}" srcId="{5E6AAA7E-4652-41BB-A1E3-4FD0036FBA84}" destId="{83AB2BC5-1101-4E72-AA5E-14F0AEE97149}" srcOrd="2" destOrd="0" parTransId="{AE0DFD5A-648B-4F61-9AD3-7FF360570285}" sibTransId="{5097075D-EA0F-44C4-A735-D92520B0CD94}"/>
    <dgm:cxn modelId="{33883F80-DC94-429F-A68A-53A78A4428BE}" type="presOf" srcId="{72488360-25D3-432D-AA51-0B37CF4F519B}" destId="{EC6BE2DD-9AB0-4FC1-89D4-99A63EA819DF}" srcOrd="1" destOrd="0" presId="urn:microsoft.com/office/officeart/2005/8/layout/radial5"/>
    <dgm:cxn modelId="{05BB427B-72C8-469A-A08B-70A9A8EF4A9F}" type="presOf" srcId="{C3677BE6-B17F-433D-88C0-48F5A338D309}" destId="{D2744682-3E6E-4722-8344-960D776F553B}" srcOrd="0" destOrd="0" presId="urn:microsoft.com/office/officeart/2005/8/layout/radial5"/>
    <dgm:cxn modelId="{4CE7D57D-4693-4B27-8D08-2790615DA703}" type="presOf" srcId="{32246A20-7C83-409D-A54B-3751552CD347}" destId="{55B82673-CAF0-4B50-939C-18347C432E4C}" srcOrd="0" destOrd="0" presId="urn:microsoft.com/office/officeart/2005/8/layout/radial5"/>
    <dgm:cxn modelId="{F3A42228-D314-4586-8BB7-925242ABAC29}" type="presOf" srcId="{45A6CE1D-B541-4757-A311-1147FD850653}" destId="{57C8050E-5EAF-4026-9FC4-C68AFAA13173}" srcOrd="0" destOrd="0" presId="urn:microsoft.com/office/officeart/2005/8/layout/radial5"/>
    <dgm:cxn modelId="{35D40A03-DA02-4140-98BF-C73A65DBEFCA}" type="presOf" srcId="{BA0F9DD5-3AF9-4A03-8DAE-D450D39A8543}" destId="{4FA1821B-6FD3-4D64-A371-EEFB4386C4A4}" srcOrd="0" destOrd="0" presId="urn:microsoft.com/office/officeart/2005/8/layout/radial5"/>
    <dgm:cxn modelId="{8D3C1DED-5C89-483D-BD6E-67E687FFEB90}" srcId="{5E6AAA7E-4652-41BB-A1E3-4FD0036FBA84}" destId="{45A6CE1D-B541-4757-A311-1147FD850653}" srcOrd="1" destOrd="0" parTransId="{BA0F9DD5-3AF9-4A03-8DAE-D450D39A8543}" sibTransId="{F578B904-FA23-4F67-BF4C-47A6FB170B04}"/>
    <dgm:cxn modelId="{7E009A5B-4219-40A0-A094-D91D7115AA49}" srcId="{5E6AAA7E-4652-41BB-A1E3-4FD0036FBA84}" destId="{7A5E9B89-4F0E-401A-BE8C-2BFC16167606}" srcOrd="4" destOrd="0" parTransId="{812773BF-B949-4AFA-B49D-40777450BFD8}" sibTransId="{44889C86-1854-43F5-8169-09A30C278C6F}"/>
    <dgm:cxn modelId="{90EA5B77-578C-4207-B880-7A18E0057144}" srcId="{5E6AAA7E-4652-41BB-A1E3-4FD0036FBA84}" destId="{F6E0DB31-FA77-403E-B440-6D6573ED88FF}" srcOrd="3" destOrd="0" parTransId="{AEC66537-4226-4FB3-AA37-AEAFA0731B75}" sibTransId="{43EC2AF4-CF04-41D7-9F60-F2E369AFD622}"/>
    <dgm:cxn modelId="{C3F15ED0-93E2-4482-9742-EAB54AE74CB3}" type="presOf" srcId="{AE0DFD5A-648B-4F61-9AD3-7FF360570285}" destId="{0240779B-201E-4DD2-80EB-948DEA11475D}" srcOrd="0" destOrd="0" presId="urn:microsoft.com/office/officeart/2005/8/layout/radial5"/>
    <dgm:cxn modelId="{A1CB5924-85EB-4C94-B859-E36FEA5E472A}" type="presOf" srcId="{BA0F9DD5-3AF9-4A03-8DAE-D450D39A8543}" destId="{18CC6CAF-28CB-4CED-96DA-353C36AD03B6}" srcOrd="1" destOrd="0" presId="urn:microsoft.com/office/officeart/2005/8/layout/radial5"/>
    <dgm:cxn modelId="{D4F07C44-0E26-4C25-91AB-FEE12A6BF2E4}" srcId="{32246A20-7C83-409D-A54B-3751552CD347}" destId="{5E6AAA7E-4652-41BB-A1E3-4FD0036FBA84}" srcOrd="0" destOrd="0" parTransId="{7334C80A-BF8F-4FBB-9A6E-727FA4A40829}" sibTransId="{145D16B9-C1D0-4685-BE88-8623CEF4D941}"/>
    <dgm:cxn modelId="{BC8B6AF7-802E-48E3-9203-F908152CA69E}" type="presOf" srcId="{812773BF-B949-4AFA-B49D-40777450BFD8}" destId="{C8249497-B3BE-4DCD-ADF1-C85256018D38}" srcOrd="1" destOrd="0" presId="urn:microsoft.com/office/officeart/2005/8/layout/radial5"/>
    <dgm:cxn modelId="{4F1C9728-9CC9-453B-B215-E5136E501D52}" type="presOf" srcId="{812773BF-B949-4AFA-B49D-40777450BFD8}" destId="{6C07A318-E551-42FC-B763-276FD54F3FC4}" srcOrd="0" destOrd="0" presId="urn:microsoft.com/office/officeart/2005/8/layout/radial5"/>
    <dgm:cxn modelId="{CDE14001-8F9C-46FD-BA95-EEE01E93A0CC}" type="presOf" srcId="{F6E0DB31-FA77-403E-B440-6D6573ED88FF}" destId="{682B385B-694A-4E81-9263-7C1C2275E958}" srcOrd="0" destOrd="0" presId="urn:microsoft.com/office/officeart/2005/8/layout/radial5"/>
    <dgm:cxn modelId="{F5D600C3-25F7-46F3-BDFA-BFC3FCEE1371}" type="presOf" srcId="{5E6AAA7E-4652-41BB-A1E3-4FD0036FBA84}" destId="{490078BD-59FB-437E-9795-395BE485A861}" srcOrd="0" destOrd="0" presId="urn:microsoft.com/office/officeart/2005/8/layout/radial5"/>
    <dgm:cxn modelId="{5C885007-BC18-4C80-A858-EECFFA12B997}" srcId="{5E6AAA7E-4652-41BB-A1E3-4FD0036FBA84}" destId="{C3677BE6-B17F-433D-88C0-48F5A338D309}" srcOrd="0" destOrd="0" parTransId="{72488360-25D3-432D-AA51-0B37CF4F519B}" sibTransId="{E156C04E-B013-448F-86E2-68D46ED79BD2}"/>
    <dgm:cxn modelId="{37EC93F9-E34D-4894-8CA2-2E79BE39C568}" type="presParOf" srcId="{55B82673-CAF0-4B50-939C-18347C432E4C}" destId="{490078BD-59FB-437E-9795-395BE485A861}" srcOrd="0" destOrd="0" presId="urn:microsoft.com/office/officeart/2005/8/layout/radial5"/>
    <dgm:cxn modelId="{A3F1A593-BFBF-4613-AD87-B4AE1B3DE296}" type="presParOf" srcId="{55B82673-CAF0-4B50-939C-18347C432E4C}" destId="{830A1A6B-B542-4BE3-B2EA-90D00872CACB}" srcOrd="1" destOrd="0" presId="urn:microsoft.com/office/officeart/2005/8/layout/radial5"/>
    <dgm:cxn modelId="{E72FF4DB-1536-4974-B33E-A9DBECC81E92}" type="presParOf" srcId="{830A1A6B-B542-4BE3-B2EA-90D00872CACB}" destId="{EC6BE2DD-9AB0-4FC1-89D4-99A63EA819DF}" srcOrd="0" destOrd="0" presId="urn:microsoft.com/office/officeart/2005/8/layout/radial5"/>
    <dgm:cxn modelId="{6617185D-D4C9-4EAD-B692-85874867F807}" type="presParOf" srcId="{55B82673-CAF0-4B50-939C-18347C432E4C}" destId="{D2744682-3E6E-4722-8344-960D776F553B}" srcOrd="2" destOrd="0" presId="urn:microsoft.com/office/officeart/2005/8/layout/radial5"/>
    <dgm:cxn modelId="{08A165A9-FD9C-40B9-B7EF-2D789495E4E7}" type="presParOf" srcId="{55B82673-CAF0-4B50-939C-18347C432E4C}" destId="{4FA1821B-6FD3-4D64-A371-EEFB4386C4A4}" srcOrd="3" destOrd="0" presId="urn:microsoft.com/office/officeart/2005/8/layout/radial5"/>
    <dgm:cxn modelId="{D854B283-CB9B-486E-A77B-D423BC57742B}" type="presParOf" srcId="{4FA1821B-6FD3-4D64-A371-EEFB4386C4A4}" destId="{18CC6CAF-28CB-4CED-96DA-353C36AD03B6}" srcOrd="0" destOrd="0" presId="urn:microsoft.com/office/officeart/2005/8/layout/radial5"/>
    <dgm:cxn modelId="{19B3DB11-9B3D-431B-ADAF-5B7ADE2924D2}" type="presParOf" srcId="{55B82673-CAF0-4B50-939C-18347C432E4C}" destId="{57C8050E-5EAF-4026-9FC4-C68AFAA13173}" srcOrd="4" destOrd="0" presId="urn:microsoft.com/office/officeart/2005/8/layout/radial5"/>
    <dgm:cxn modelId="{C348B2FD-28E4-49E7-8209-6946E5F8AABC}" type="presParOf" srcId="{55B82673-CAF0-4B50-939C-18347C432E4C}" destId="{0240779B-201E-4DD2-80EB-948DEA11475D}" srcOrd="5" destOrd="0" presId="urn:microsoft.com/office/officeart/2005/8/layout/radial5"/>
    <dgm:cxn modelId="{7D8E55B7-3461-40EC-A787-94509C7774D3}" type="presParOf" srcId="{0240779B-201E-4DD2-80EB-948DEA11475D}" destId="{FDFFDB1C-7330-4FF2-9195-D97E0CFD3837}" srcOrd="0" destOrd="0" presId="urn:microsoft.com/office/officeart/2005/8/layout/radial5"/>
    <dgm:cxn modelId="{1994FC26-F1DC-4E1F-8D6A-B5BCCE6CBD6E}" type="presParOf" srcId="{55B82673-CAF0-4B50-939C-18347C432E4C}" destId="{D6C5088E-9832-4D19-821B-5A828F0DA3A5}" srcOrd="6" destOrd="0" presId="urn:microsoft.com/office/officeart/2005/8/layout/radial5"/>
    <dgm:cxn modelId="{4ABB27EB-8D20-4C7F-878F-551AB9EC8A00}" type="presParOf" srcId="{55B82673-CAF0-4B50-939C-18347C432E4C}" destId="{1ACE8769-EBD4-485C-AD7E-4E412EC40387}" srcOrd="7" destOrd="0" presId="urn:microsoft.com/office/officeart/2005/8/layout/radial5"/>
    <dgm:cxn modelId="{D971E7E0-11E6-4986-A22B-2C879C4CE874}" type="presParOf" srcId="{1ACE8769-EBD4-485C-AD7E-4E412EC40387}" destId="{3F255955-EB49-41C8-AB97-AC3D3B03796B}" srcOrd="0" destOrd="0" presId="urn:microsoft.com/office/officeart/2005/8/layout/radial5"/>
    <dgm:cxn modelId="{1CCF2B39-7339-4160-804A-DE7F5491B6B6}" type="presParOf" srcId="{55B82673-CAF0-4B50-939C-18347C432E4C}" destId="{682B385B-694A-4E81-9263-7C1C2275E958}" srcOrd="8" destOrd="0" presId="urn:microsoft.com/office/officeart/2005/8/layout/radial5"/>
    <dgm:cxn modelId="{0C0AC6A2-615D-4A39-99F8-9B32EDEA86CD}" type="presParOf" srcId="{55B82673-CAF0-4B50-939C-18347C432E4C}" destId="{6C07A318-E551-42FC-B763-276FD54F3FC4}" srcOrd="9" destOrd="0" presId="urn:microsoft.com/office/officeart/2005/8/layout/radial5"/>
    <dgm:cxn modelId="{21D8FA59-E8EE-4C4E-8E42-28E3B852CEA2}" type="presParOf" srcId="{6C07A318-E551-42FC-B763-276FD54F3FC4}" destId="{C8249497-B3BE-4DCD-ADF1-C85256018D38}" srcOrd="0" destOrd="0" presId="urn:microsoft.com/office/officeart/2005/8/layout/radial5"/>
    <dgm:cxn modelId="{A5AFE0DC-1AEC-4AF1-8605-0B091B8FA862}" type="presParOf" srcId="{55B82673-CAF0-4B50-939C-18347C432E4C}" destId="{2E25A6F2-AC21-4B2D-B228-47FA35389AA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078BD-59FB-437E-9795-395BE485A861}">
      <dsp:nvSpPr>
        <dsp:cNvPr id="0" name=""/>
        <dsp:cNvSpPr/>
      </dsp:nvSpPr>
      <dsp:spPr>
        <a:xfrm>
          <a:off x="3079791" y="1717128"/>
          <a:ext cx="1946489" cy="130787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New word</a:t>
          </a:r>
          <a:endParaRPr lang="en-GB" sz="3000" kern="1200" dirty="0"/>
        </a:p>
      </dsp:txBody>
      <dsp:txXfrm>
        <a:off x="3364848" y="1908661"/>
        <a:ext cx="1376375" cy="924804"/>
      </dsp:txXfrm>
    </dsp:sp>
    <dsp:sp modelId="{830A1A6B-B542-4BE3-B2EA-90D00872CACB}">
      <dsp:nvSpPr>
        <dsp:cNvPr id="0" name=""/>
        <dsp:cNvSpPr/>
      </dsp:nvSpPr>
      <dsp:spPr>
        <a:xfrm rot="17081632">
          <a:off x="4147025" y="1258370"/>
          <a:ext cx="279568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4178323" y="1387420"/>
        <a:ext cx="195698" cy="265456"/>
      </dsp:txXfrm>
    </dsp:sp>
    <dsp:sp modelId="{D2744682-3E6E-4722-8344-960D776F553B}">
      <dsp:nvSpPr>
        <dsp:cNvPr id="0" name=""/>
        <dsp:cNvSpPr/>
      </dsp:nvSpPr>
      <dsp:spPr>
        <a:xfrm>
          <a:off x="3645260" y="1551"/>
          <a:ext cx="1736908" cy="12254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Town hall</a:t>
          </a:r>
          <a:endParaRPr lang="en-GB" sz="1900" kern="1200" dirty="0"/>
        </a:p>
      </dsp:txBody>
      <dsp:txXfrm>
        <a:off x="3899624" y="181019"/>
        <a:ext cx="1228180" cy="866551"/>
      </dsp:txXfrm>
    </dsp:sp>
    <dsp:sp modelId="{4FA1821B-6FD3-4D64-A371-EEFB4386C4A4}">
      <dsp:nvSpPr>
        <dsp:cNvPr id="0" name=""/>
        <dsp:cNvSpPr/>
      </dsp:nvSpPr>
      <dsp:spPr>
        <a:xfrm rot="19261">
          <a:off x="5144248" y="2156760"/>
          <a:ext cx="284283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5144249" y="2245007"/>
        <a:ext cx="198998" cy="265456"/>
      </dsp:txXfrm>
    </dsp:sp>
    <dsp:sp modelId="{57C8050E-5EAF-4026-9FC4-C68AFAA13173}">
      <dsp:nvSpPr>
        <dsp:cNvPr id="0" name=""/>
        <dsp:cNvSpPr/>
      </dsp:nvSpPr>
      <dsp:spPr>
        <a:xfrm>
          <a:off x="5562602" y="1733550"/>
          <a:ext cx="1662919" cy="1301260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person</a:t>
          </a:r>
          <a:endParaRPr lang="en-GB" sz="1900" kern="1200" dirty="0"/>
        </a:p>
      </dsp:txBody>
      <dsp:txXfrm>
        <a:off x="5806131" y="1924115"/>
        <a:ext cx="1175861" cy="920130"/>
      </dsp:txXfrm>
    </dsp:sp>
    <dsp:sp modelId="{0240779B-201E-4DD2-80EB-948DEA11475D}">
      <dsp:nvSpPr>
        <dsp:cNvPr id="0" name=""/>
        <dsp:cNvSpPr/>
      </dsp:nvSpPr>
      <dsp:spPr>
        <a:xfrm rot="4241883">
          <a:off x="4237506" y="2954609"/>
          <a:ext cx="194767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4257064" y="3015522"/>
        <a:ext cx="136337" cy="265456"/>
      </dsp:txXfrm>
    </dsp:sp>
    <dsp:sp modelId="{D6C5088E-9832-4D19-821B-5A828F0DA3A5}">
      <dsp:nvSpPr>
        <dsp:cNvPr id="0" name=""/>
        <dsp:cNvSpPr/>
      </dsp:nvSpPr>
      <dsp:spPr>
        <a:xfrm>
          <a:off x="3707161" y="3336231"/>
          <a:ext cx="1811744" cy="1267518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 club</a:t>
          </a:r>
          <a:endParaRPr lang="en-GB" sz="1900" kern="1200" dirty="0"/>
        </a:p>
      </dsp:txBody>
      <dsp:txXfrm>
        <a:off x="3972485" y="3521855"/>
        <a:ext cx="1281096" cy="896270"/>
      </dsp:txXfrm>
    </dsp:sp>
    <dsp:sp modelId="{1ACE8769-EBD4-485C-AD7E-4E412EC40387}">
      <dsp:nvSpPr>
        <dsp:cNvPr id="0" name=""/>
        <dsp:cNvSpPr/>
      </dsp:nvSpPr>
      <dsp:spPr>
        <a:xfrm rot="9529549">
          <a:off x="2816433" y="2572549"/>
          <a:ext cx="290721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 rot="10800000">
        <a:off x="2900705" y="2645284"/>
        <a:ext cx="203505" cy="265456"/>
      </dsp:txXfrm>
    </dsp:sp>
    <dsp:sp modelId="{682B385B-694A-4E81-9263-7C1C2275E958}">
      <dsp:nvSpPr>
        <dsp:cNvPr id="0" name=""/>
        <dsp:cNvSpPr/>
      </dsp:nvSpPr>
      <dsp:spPr>
        <a:xfrm>
          <a:off x="990673" y="2554723"/>
          <a:ext cx="1817118" cy="1301260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Young</a:t>
          </a:r>
          <a:r>
            <a:rPr lang="en-GB" sz="1900" kern="1200" baseline="0" dirty="0" smtClean="0"/>
            <a:t> man</a:t>
          </a:r>
          <a:endParaRPr lang="en-GB" sz="1900" kern="1200" dirty="0"/>
        </a:p>
      </dsp:txBody>
      <dsp:txXfrm>
        <a:off x="1256784" y="2745288"/>
        <a:ext cx="1284896" cy="920130"/>
      </dsp:txXfrm>
    </dsp:sp>
    <dsp:sp modelId="{6C07A318-E551-42FC-B763-276FD54F3FC4}">
      <dsp:nvSpPr>
        <dsp:cNvPr id="0" name=""/>
        <dsp:cNvSpPr/>
      </dsp:nvSpPr>
      <dsp:spPr>
        <a:xfrm rot="12422065">
          <a:off x="2995525" y="1622827"/>
          <a:ext cx="260539" cy="442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 rot="10800000">
        <a:off x="3069417" y="1729076"/>
        <a:ext cx="182377" cy="265456"/>
      </dsp:txXfrm>
    </dsp:sp>
    <dsp:sp modelId="{2E25A6F2-AC21-4B2D-B228-47FA35389AA2}">
      <dsp:nvSpPr>
        <dsp:cNvPr id="0" name=""/>
        <dsp:cNvSpPr/>
      </dsp:nvSpPr>
      <dsp:spPr>
        <a:xfrm>
          <a:off x="1295406" y="742945"/>
          <a:ext cx="1684090" cy="130126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Gentleman</a:t>
          </a:r>
          <a:endParaRPr lang="en-GB" sz="1900" kern="1200" dirty="0"/>
        </a:p>
      </dsp:txBody>
      <dsp:txXfrm>
        <a:off x="1542035" y="933510"/>
        <a:ext cx="1190832" cy="92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42F5-D676-4E72-A304-1BCD9C8C185E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346-00D9-4821-9FC9-81BD68A07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62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42F5-D676-4E72-A304-1BCD9C8C185E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346-00D9-4821-9FC9-81BD68A07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5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42F5-D676-4E72-A304-1BCD9C8C185E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346-00D9-4821-9FC9-81BD68A07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24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42F5-D676-4E72-A304-1BCD9C8C185E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346-00D9-4821-9FC9-81BD68A07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11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42F5-D676-4E72-A304-1BCD9C8C185E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346-00D9-4821-9FC9-81BD68A07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5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42F5-D676-4E72-A304-1BCD9C8C185E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346-00D9-4821-9FC9-81BD68A07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5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42F5-D676-4E72-A304-1BCD9C8C185E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346-00D9-4821-9FC9-81BD68A07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88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42F5-D676-4E72-A304-1BCD9C8C185E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346-00D9-4821-9FC9-81BD68A07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8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42F5-D676-4E72-A304-1BCD9C8C185E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346-00D9-4821-9FC9-81BD68A07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3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42F5-D676-4E72-A304-1BCD9C8C185E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346-00D9-4821-9FC9-81BD68A07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82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42F5-D676-4E72-A304-1BCD9C8C185E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346-00D9-4821-9FC9-81BD68A07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84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E42F5-D676-4E72-A304-1BCD9C8C185E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346-00D9-4821-9FC9-81BD68A07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9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3306346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welcome</a:t>
            </a:r>
            <a:endParaRPr lang="en-GB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2" descr="Free borders at Gifstop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otched Right Arrow 4"/>
          <p:cNvSpPr>
            <a:spLocks noChangeArrowheads="1"/>
          </p:cNvSpPr>
          <p:nvPr/>
        </p:nvSpPr>
        <p:spPr bwMode="auto">
          <a:xfrm>
            <a:off x="179512" y="1035050"/>
            <a:ext cx="1512168" cy="1295400"/>
          </a:xfrm>
          <a:prstGeom prst="notchedRightArrow">
            <a:avLst>
              <a:gd name="adj1" fmla="val 50000"/>
              <a:gd name="adj2" fmla="val 25630"/>
            </a:avLst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Club</a:t>
            </a:r>
            <a:endParaRPr lang="en-GB" sz="3600" dirty="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084168" y="1264557"/>
            <a:ext cx="2827784" cy="8382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organization</a:t>
            </a:r>
            <a:endParaRPr lang="en-GB" sz="400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6 Elements of Organizational Stru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5486"/>
            <a:ext cx="3263109" cy="261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329183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err="1" smtClean="0"/>
              <a:t>Sima</a:t>
            </a:r>
            <a:r>
              <a:rPr lang="en-GB" dirty="0" smtClean="0"/>
              <a:t> and </a:t>
            </a:r>
            <a:r>
              <a:rPr lang="en-GB" dirty="0" err="1" smtClean="0"/>
              <a:t>Tomal</a:t>
            </a:r>
            <a:r>
              <a:rPr lang="en-GB" dirty="0" smtClean="0"/>
              <a:t> are in the </a:t>
            </a:r>
            <a:r>
              <a:rPr lang="en-GB" dirty="0"/>
              <a:t>T</a:t>
            </a:r>
            <a:r>
              <a:rPr lang="en-GB" dirty="0" smtClean="0"/>
              <a:t>own </a:t>
            </a:r>
            <a:r>
              <a:rPr lang="en-GB" dirty="0"/>
              <a:t>H</a:t>
            </a:r>
            <a:r>
              <a:rPr lang="en-GB" dirty="0" smtClean="0"/>
              <a:t>all </a:t>
            </a:r>
            <a:r>
              <a:rPr lang="en-GB" dirty="0"/>
              <a:t>L</a:t>
            </a:r>
            <a:r>
              <a:rPr lang="en-GB" dirty="0" smtClean="0"/>
              <a:t>anguage Club.</a:t>
            </a:r>
          </a:p>
        </p:txBody>
      </p:sp>
    </p:spTree>
    <p:extLst>
      <p:ext uri="{BB962C8B-B14F-4D97-AF65-F5344CB8AC3E}">
        <p14:creationId xmlns:p14="http://schemas.microsoft.com/office/powerpoint/2010/main" val="2619488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otched Right Arrow 4"/>
          <p:cNvSpPr>
            <a:spLocks noChangeArrowheads="1"/>
          </p:cNvSpPr>
          <p:nvPr/>
        </p:nvSpPr>
        <p:spPr bwMode="auto">
          <a:xfrm>
            <a:off x="76200" y="1035050"/>
            <a:ext cx="2839616" cy="1295400"/>
          </a:xfrm>
          <a:prstGeom prst="notchedRightArrow">
            <a:avLst>
              <a:gd name="adj1" fmla="val 50000"/>
              <a:gd name="adj2" fmla="val 34874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Young man</a:t>
            </a:r>
            <a:endParaRPr lang="en-GB" sz="3600" dirty="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380312" y="1264557"/>
            <a:ext cx="1531640" cy="8382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youth</a:t>
            </a:r>
            <a:endParaRPr lang="en-GB" sz="400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 descr="Enhancing bonding for youth develop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Enhancing bonding for youth develop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Enhancing bonding for youth developm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815343" y="3590786"/>
            <a:ext cx="4420953" cy="6573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is a young man.</a:t>
            </a:r>
          </a:p>
        </p:txBody>
      </p:sp>
      <p:sp>
        <p:nvSpPr>
          <p:cNvPr id="15" name="AutoShape 8" descr="The plan is to create a plan, says Google's Bangladeshi m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0" descr="The plan is to create a plan, says Google's Bangladeshi m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30" y="276986"/>
            <a:ext cx="4049377" cy="2296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225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73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otched Right Arrow 4"/>
          <p:cNvSpPr>
            <a:spLocks noChangeArrowheads="1"/>
          </p:cNvSpPr>
          <p:nvPr/>
        </p:nvSpPr>
        <p:spPr bwMode="auto">
          <a:xfrm>
            <a:off x="116158" y="1084943"/>
            <a:ext cx="2880320" cy="1295400"/>
          </a:xfrm>
          <a:prstGeom prst="notchedRightArrow">
            <a:avLst>
              <a:gd name="adj1" fmla="val 50000"/>
              <a:gd name="adj2" fmla="val 25630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gentleman</a:t>
            </a:r>
            <a:endParaRPr lang="en-GB" sz="4000" dirty="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308304" y="1264557"/>
            <a:ext cx="1603648" cy="8382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gent</a:t>
            </a:r>
            <a:endParaRPr lang="en-GB" sz="400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0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26" y="72717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30" y="466369"/>
            <a:ext cx="3715435" cy="2107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30555" y="3363838"/>
            <a:ext cx="5256584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is a gentleman.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0763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357158" y="0"/>
            <a:ext cx="8572528" cy="1328742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n w="76200">
                  <a:solidFill>
                    <a:srgbClr val="002060"/>
                  </a:solidFill>
                </a:ln>
                <a:noFill/>
              </a:rPr>
              <a:t>Teacher’s   Reading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428750"/>
            <a:ext cx="51403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/>
          <a:stretch/>
        </p:blipFill>
        <p:spPr bwMode="auto">
          <a:xfrm>
            <a:off x="2179244" y="52103"/>
            <a:ext cx="4425471" cy="280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147814"/>
            <a:ext cx="8424936" cy="3600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err="1" smtClean="0"/>
              <a:t>Sima</a:t>
            </a:r>
            <a:r>
              <a:rPr lang="en-GB" dirty="0" smtClean="0"/>
              <a:t> and </a:t>
            </a:r>
            <a:r>
              <a:rPr lang="en-GB" dirty="0" err="1" smtClean="0"/>
              <a:t>Tomal</a:t>
            </a:r>
            <a:r>
              <a:rPr lang="en-GB" dirty="0" smtClean="0"/>
              <a:t> are in the </a:t>
            </a:r>
            <a:r>
              <a:rPr lang="en-GB" dirty="0"/>
              <a:t>T</a:t>
            </a:r>
            <a:r>
              <a:rPr lang="en-GB" dirty="0" smtClean="0"/>
              <a:t>own </a:t>
            </a:r>
            <a:r>
              <a:rPr lang="en-GB" dirty="0"/>
              <a:t>H</a:t>
            </a:r>
            <a:r>
              <a:rPr lang="en-GB" dirty="0" smtClean="0"/>
              <a:t>all </a:t>
            </a:r>
            <a:r>
              <a:rPr lang="en-GB" dirty="0"/>
              <a:t>L</a:t>
            </a:r>
            <a:r>
              <a:rPr lang="en-GB" dirty="0" smtClean="0"/>
              <a:t>anguage </a:t>
            </a:r>
            <a:r>
              <a:rPr lang="en-GB" dirty="0" smtClean="0"/>
              <a:t>Club . T</a:t>
            </a:r>
            <a:r>
              <a:rPr lang="en-GB" dirty="0" smtClean="0"/>
              <a:t>hey come to the club to practise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7514" y="3651870"/>
            <a:ext cx="8748972" cy="12961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Speaking English. They listen to CDs and Watch DVDs in English , or speak English With </a:t>
            </a:r>
            <a:r>
              <a:rPr lang="en-US" dirty="0" err="1" smtClean="0"/>
              <a:t>friends.Today</a:t>
            </a:r>
            <a:r>
              <a:rPr lang="en-US" dirty="0" smtClean="0"/>
              <a:t> there is a new person in the club. He is a young man. He is reading a book about Bangladesh .</a:t>
            </a:r>
            <a:endParaRPr lang="en-GB" dirty="0" smtClean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0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36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860768" y="1409409"/>
            <a:ext cx="1013009" cy="1116770"/>
            <a:chOff x="318636" y="555526"/>
            <a:chExt cx="1324112" cy="11167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1" t="8828" r="20321" b="27875"/>
            <a:stretch/>
          </p:blipFill>
          <p:spPr>
            <a:xfrm>
              <a:off x="323528" y="555526"/>
              <a:ext cx="1296144" cy="10801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Oval Callout 5"/>
            <p:cNvSpPr/>
            <p:nvPr/>
          </p:nvSpPr>
          <p:spPr>
            <a:xfrm rot="16639164">
              <a:off x="424213" y="453761"/>
              <a:ext cx="1112958" cy="1324112"/>
            </a:xfrm>
            <a:prstGeom prst="wedgeEllipseCallout">
              <a:avLst>
                <a:gd name="adj1" fmla="val -10853"/>
                <a:gd name="adj2" fmla="val -109632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1520" y="2863882"/>
            <a:ext cx="1027448" cy="1180181"/>
            <a:chOff x="3472544" y="1463214"/>
            <a:chExt cx="1134928" cy="11129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9" r="8706" b="42255"/>
            <a:stretch/>
          </p:blipFill>
          <p:spPr>
            <a:xfrm>
              <a:off x="3472544" y="1515160"/>
              <a:ext cx="1134928" cy="10089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val Callout 6"/>
            <p:cNvSpPr/>
            <p:nvPr/>
          </p:nvSpPr>
          <p:spPr>
            <a:xfrm rot="16639164">
              <a:off x="3483928" y="1456450"/>
              <a:ext cx="1112958" cy="1126485"/>
            </a:xfrm>
            <a:prstGeom prst="wedgeEllipseCallout">
              <a:avLst>
                <a:gd name="adj1" fmla="val 8909"/>
                <a:gd name="adj2" fmla="val 122197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4680" y="1623085"/>
            <a:ext cx="6984776" cy="6499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Sima</a:t>
            </a:r>
            <a:r>
              <a:rPr lang="en-US" dirty="0" smtClean="0"/>
              <a:t>: </a:t>
            </a:r>
            <a:r>
              <a:rPr lang="en-US" dirty="0" err="1" smtClean="0"/>
              <a:t>Look,Tamal</a:t>
            </a:r>
            <a:r>
              <a:rPr lang="en-US" dirty="0" smtClean="0"/>
              <a:t>! Who’s  that gentleman ? Do you know  him ?</a:t>
            </a:r>
            <a:endParaRPr lang="en-GB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2912419"/>
            <a:ext cx="6655147" cy="13560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Tamal:Yes.That’s</a:t>
            </a:r>
            <a:r>
              <a:rPr lang="en-US" dirty="0" smtClean="0"/>
              <a:t> Andy Smith. He is working with an NGO here. I met him yesterday at the bookshop.</a:t>
            </a:r>
            <a:endParaRPr lang="en-GB" dirty="0" smtClean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0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48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3" y="-82801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0820" y="3236638"/>
            <a:ext cx="1027448" cy="1180181"/>
            <a:chOff x="3472544" y="1463214"/>
            <a:chExt cx="1134928" cy="11129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9" r="8706" b="42255"/>
            <a:stretch/>
          </p:blipFill>
          <p:spPr>
            <a:xfrm>
              <a:off x="3472544" y="1515160"/>
              <a:ext cx="1134928" cy="10089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Oval Callout 4"/>
            <p:cNvSpPr/>
            <p:nvPr/>
          </p:nvSpPr>
          <p:spPr>
            <a:xfrm rot="16639164">
              <a:off x="3483928" y="1456450"/>
              <a:ext cx="1112958" cy="1126485"/>
            </a:xfrm>
            <a:prstGeom prst="wedgeEllipseCallout">
              <a:avLst>
                <a:gd name="adj1" fmla="val 15782"/>
                <a:gd name="adj2" fmla="val 12548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24328" y="1406882"/>
            <a:ext cx="1013009" cy="1116769"/>
            <a:chOff x="318635" y="555526"/>
            <a:chExt cx="1324112" cy="11167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1" t="8828" r="20321" b="27875"/>
            <a:stretch/>
          </p:blipFill>
          <p:spPr>
            <a:xfrm>
              <a:off x="323528" y="555526"/>
              <a:ext cx="1296144" cy="10801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Oval Callout 7"/>
            <p:cNvSpPr/>
            <p:nvPr/>
          </p:nvSpPr>
          <p:spPr>
            <a:xfrm rot="16639164">
              <a:off x="424212" y="453760"/>
              <a:ext cx="1112958" cy="1324112"/>
            </a:xfrm>
            <a:prstGeom prst="wedgeEllipseCallout">
              <a:avLst>
                <a:gd name="adj1" fmla="val -14261"/>
                <a:gd name="adj2" fmla="val -113484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5536" y="1563774"/>
            <a:ext cx="6260951" cy="8029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Maybe we can </a:t>
            </a:r>
            <a:r>
              <a:rPr lang="en-US" dirty="0" err="1" smtClean="0"/>
              <a:t>practise</a:t>
            </a:r>
            <a:r>
              <a:rPr lang="en-US" dirty="0" smtClean="0"/>
              <a:t> our English with him.</a:t>
            </a:r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67744" y="3075806"/>
            <a:ext cx="6480720" cy="9361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Good idea. I’ll introduce you to him. Come with me.</a:t>
            </a:r>
            <a:endParaRPr lang="en-GB" dirty="0" smtClean="0"/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0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58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54800"/>
            <a:ext cx="5688632" cy="349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8117" y="123478"/>
            <a:ext cx="5768179" cy="533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Open your book at page 4</a:t>
            </a:r>
            <a:r>
              <a:rPr lang="en-GB" dirty="0" smtClean="0"/>
              <a:t>.</a:t>
            </a:r>
            <a:endParaRPr lang="en-GB" dirty="0" smtClean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0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14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428750"/>
            <a:ext cx="6275388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314325"/>
            <a:ext cx="3886200" cy="62865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Group reading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0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30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73150"/>
            <a:ext cx="63246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294182"/>
            <a:ext cx="4419600" cy="45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Read in pair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0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30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48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-491682" y="-18735"/>
            <a:ext cx="9601200" cy="5238750"/>
            <a:chOff x="-457200" y="-47625"/>
            <a:chExt cx="9601200" cy="5238750"/>
          </a:xfrm>
        </p:grpSpPr>
        <p:pic>
          <p:nvPicPr>
            <p:cNvPr id="4" name="Picture 2" descr="Free borders at Gifstop.com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7625"/>
              <a:ext cx="9144000" cy="523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428750"/>
              <a:ext cx="2667001" cy="241199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457200" y="-6035"/>
              <a:ext cx="9102211" cy="1015663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dirty="0">
                  <a:latin typeface="Bahnschrift SemiBold" pitchFamily="34" charset="0"/>
                </a:rPr>
                <a:t>     </a:t>
              </a:r>
              <a:r>
                <a:rPr lang="en-US" sz="6000" dirty="0">
                  <a:solidFill>
                    <a:schemeClr val="tx1"/>
                  </a:solidFill>
                  <a:latin typeface="Bahnschrift SemiBold" pitchFamily="34" charset="0"/>
                </a:rPr>
                <a:t>Teacher’s Introduction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1428750"/>
              <a:ext cx="6309852" cy="310854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Mst.Sharmin</a:t>
              </a:r>
              <a:r>
                <a:rPr lang="en-US" sz="44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Akter</a:t>
              </a:r>
              <a:endParaRPr lang="en-US" sz="4400" dirty="0">
                <a:solidFill>
                  <a:schemeClr val="tx1"/>
                </a:solidFill>
                <a:latin typeface="+mj-lt"/>
              </a:endParaRPr>
            </a:p>
            <a:p>
              <a:pPr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Assistant teacher</a:t>
              </a:r>
            </a:p>
            <a:p>
              <a:pPr>
                <a:defRPr/>
              </a:pPr>
              <a:r>
                <a:rPr lang="en-US" sz="3200" dirty="0" err="1">
                  <a:solidFill>
                    <a:schemeClr val="tx1"/>
                  </a:solidFill>
                </a:rPr>
                <a:t>Matoin</a:t>
              </a:r>
              <a:r>
                <a:rPr lang="en-US" sz="3200" dirty="0">
                  <a:solidFill>
                    <a:schemeClr val="tx1"/>
                  </a:solidFill>
                </a:rPr>
                <a:t> Govt. Primary School</a:t>
              </a:r>
            </a:p>
            <a:p>
              <a:pPr>
                <a:defRPr/>
              </a:pPr>
              <a:r>
                <a:rPr lang="en-US" sz="3200" dirty="0" err="1">
                  <a:solidFill>
                    <a:schemeClr val="tx1"/>
                  </a:solidFill>
                </a:rPr>
                <a:t>Hajigonj</a:t>
              </a:r>
              <a:r>
                <a:rPr lang="en-US" sz="3200" dirty="0">
                  <a:solidFill>
                    <a:schemeClr val="tx1"/>
                  </a:solidFill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</a:rPr>
                <a:t>Chandpur</a:t>
              </a:r>
              <a:endParaRPr lang="en-US" sz="32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E-mail:</a:t>
              </a: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mstsharminakter1985@gmail.com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895350"/>
              <a:ext cx="3581400" cy="3352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999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3824289" cy="42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4267200" y="628650"/>
            <a:ext cx="4648200" cy="3371850"/>
          </a:xfrm>
          <a:prstGeom prst="irregularSeal1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Student’s reading</a:t>
            </a:r>
          </a:p>
        </p:txBody>
      </p:sp>
      <p:sp>
        <p:nvSpPr>
          <p:cNvPr id="6" name="12-Point Star 5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dirty="0"/>
              <a:t>IW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64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525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49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8201" r="8518" b="26137"/>
          <a:stretch/>
        </p:blipFill>
        <p:spPr>
          <a:xfrm>
            <a:off x="1979712" y="1491630"/>
            <a:ext cx="4536504" cy="2990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590395" y="843558"/>
            <a:ext cx="5904656" cy="6074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Practise the conversation with your partner.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4504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09550"/>
            <a:ext cx="8001000" cy="426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Questions:</a:t>
            </a:r>
          </a:p>
          <a:p>
            <a:pPr>
              <a:defRPr/>
            </a:pPr>
            <a:r>
              <a:rPr lang="en-GB" dirty="0" smtClean="0"/>
              <a:t>1.Where are </a:t>
            </a:r>
            <a:r>
              <a:rPr lang="en-GB" dirty="0" err="1" smtClean="0"/>
              <a:t>Sima</a:t>
            </a:r>
            <a:r>
              <a:rPr lang="en-GB" dirty="0" smtClean="0"/>
              <a:t> and </a:t>
            </a:r>
            <a:r>
              <a:rPr lang="en-GB" dirty="0" err="1" smtClean="0"/>
              <a:t>Tomal</a:t>
            </a:r>
            <a:r>
              <a:rPr lang="en-GB" dirty="0" smtClean="0"/>
              <a:t> ?</a:t>
            </a:r>
          </a:p>
          <a:p>
            <a:pPr>
              <a:defRPr/>
            </a:pPr>
            <a:r>
              <a:rPr lang="en-GB" dirty="0" smtClean="0"/>
              <a:t>2.Why do they go there ?</a:t>
            </a:r>
          </a:p>
          <a:p>
            <a:pPr>
              <a:defRPr/>
            </a:pPr>
            <a:r>
              <a:rPr lang="en-GB" dirty="0" smtClean="0"/>
              <a:t>3.Who is the new person there?</a:t>
            </a:r>
            <a:endParaRPr lang="en-GB" dirty="0"/>
          </a:p>
          <a:p>
            <a:pPr>
              <a:defRPr/>
            </a:pPr>
            <a:r>
              <a:rPr lang="en-GB" dirty="0" smtClean="0"/>
              <a:t>4.What is he reading ?</a:t>
            </a:r>
            <a:endParaRPr lang="en-GB" dirty="0"/>
          </a:p>
          <a:p>
            <a:pPr>
              <a:defRPr/>
            </a:pPr>
            <a:r>
              <a:rPr lang="en-GB" dirty="0" smtClean="0"/>
              <a:t>5.Where did </a:t>
            </a:r>
            <a:r>
              <a:rPr lang="en-GB" dirty="0" err="1" smtClean="0"/>
              <a:t>Tamal</a:t>
            </a:r>
            <a:r>
              <a:rPr lang="en-GB" dirty="0" smtClean="0"/>
              <a:t> meet the new person?</a:t>
            </a:r>
            <a:endParaRPr lang="en-GB" dirty="0"/>
          </a:p>
        </p:txBody>
      </p:sp>
      <p:sp>
        <p:nvSpPr>
          <p:cNvPr id="5" name="12-Point Star 4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dirty="0" err="1"/>
              <a:t>gw</a:t>
            </a:r>
            <a:endParaRPr lang="en-GB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0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848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33350"/>
            <a:ext cx="8458200" cy="426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Answers:</a:t>
            </a:r>
          </a:p>
          <a:p>
            <a:pPr>
              <a:defRPr/>
            </a:pPr>
            <a:r>
              <a:rPr lang="en-GB" dirty="0" smtClean="0"/>
              <a:t>1.Sima and </a:t>
            </a:r>
            <a:r>
              <a:rPr lang="en-GB" dirty="0" err="1" smtClean="0"/>
              <a:t>Tamal</a:t>
            </a:r>
            <a:r>
              <a:rPr lang="en-GB" dirty="0" smtClean="0"/>
              <a:t> are in the Town Hall Language Club .</a:t>
            </a:r>
            <a:endParaRPr lang="en-GB" dirty="0"/>
          </a:p>
          <a:p>
            <a:pPr>
              <a:defRPr/>
            </a:pPr>
            <a:r>
              <a:rPr lang="en-GB" dirty="0" smtClean="0"/>
              <a:t>2.They go there to practise English.</a:t>
            </a:r>
            <a:endParaRPr lang="en-GB" dirty="0"/>
          </a:p>
          <a:p>
            <a:pPr>
              <a:defRPr/>
            </a:pPr>
            <a:r>
              <a:rPr lang="en-GB" dirty="0" smtClean="0"/>
              <a:t>3Andy Smith is the new person.</a:t>
            </a:r>
            <a:endParaRPr lang="en-GB" dirty="0"/>
          </a:p>
          <a:p>
            <a:pPr>
              <a:defRPr/>
            </a:pPr>
            <a:r>
              <a:rPr lang="en-GB" dirty="0" smtClean="0"/>
              <a:t>4.He is </a:t>
            </a:r>
            <a:r>
              <a:rPr lang="en-GB" dirty="0" err="1" smtClean="0"/>
              <a:t>readin</a:t>
            </a:r>
            <a:r>
              <a:rPr lang="en-GB" dirty="0" smtClean="0"/>
              <a:t> a book about Bangladesh.</a:t>
            </a:r>
            <a:endParaRPr lang="en-GB" dirty="0"/>
          </a:p>
          <a:p>
            <a:pPr>
              <a:defRPr/>
            </a:pPr>
            <a:r>
              <a:rPr lang="en-GB" dirty="0" smtClean="0"/>
              <a:t>5.Tamal met the new person at the bookshop </a:t>
            </a:r>
            <a:r>
              <a:rPr lang="en-GB" dirty="0"/>
              <a:t>. </a:t>
            </a:r>
          </a:p>
        </p:txBody>
      </p:sp>
      <p:sp>
        <p:nvSpPr>
          <p:cNvPr id="5" name="12-Point Star 4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GB" dirty="0" err="1"/>
              <a:t>gw</a:t>
            </a:r>
            <a:endParaRPr lang="en-GB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0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6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vel 6"/>
          <p:cNvSpPr>
            <a:spLocks noChangeArrowheads="1"/>
          </p:cNvSpPr>
          <p:nvPr/>
        </p:nvSpPr>
        <p:spPr bwMode="auto">
          <a:xfrm>
            <a:off x="1752600" y="209550"/>
            <a:ext cx="5378450" cy="1109663"/>
          </a:xfrm>
          <a:prstGeom prst="bevel">
            <a:avLst>
              <a:gd name="adj" fmla="val 1053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>
                <a:solidFill>
                  <a:schemeClr val="bg1"/>
                </a:solidFill>
              </a:rPr>
              <a:t> </a:t>
            </a:r>
            <a:r>
              <a:rPr lang="en-US" sz="6000">
                <a:solidFill>
                  <a:schemeClr val="bg1"/>
                </a:solidFill>
              </a:rPr>
              <a:t>Bingo game</a:t>
            </a:r>
            <a:endParaRPr lang="en-GB" sz="6000">
              <a:solidFill>
                <a:schemeClr val="bg1"/>
              </a:solidFill>
            </a:endParaRPr>
          </a:p>
        </p:txBody>
      </p:sp>
      <p:sp>
        <p:nvSpPr>
          <p:cNvPr id="5" name="Frame 4"/>
          <p:cNvSpPr/>
          <p:nvPr/>
        </p:nvSpPr>
        <p:spPr bwMode="auto">
          <a:xfrm>
            <a:off x="280986" y="1496330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town</a:t>
            </a:r>
            <a:endParaRPr lang="en-GB" dirty="0"/>
          </a:p>
        </p:txBody>
      </p:sp>
      <p:sp>
        <p:nvSpPr>
          <p:cNvPr id="6" name="Frame 5"/>
          <p:cNvSpPr/>
          <p:nvPr/>
        </p:nvSpPr>
        <p:spPr bwMode="auto">
          <a:xfrm>
            <a:off x="280986" y="253999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gentleman</a:t>
            </a:r>
            <a:endParaRPr lang="en-GB" dirty="0"/>
          </a:p>
        </p:txBody>
      </p:sp>
      <p:sp>
        <p:nvSpPr>
          <p:cNvPr id="7" name="Frame 6"/>
          <p:cNvSpPr/>
          <p:nvPr/>
        </p:nvSpPr>
        <p:spPr bwMode="auto">
          <a:xfrm>
            <a:off x="2667000" y="2781298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working</a:t>
            </a:r>
            <a:endParaRPr lang="en-GB" dirty="0"/>
          </a:p>
        </p:txBody>
      </p:sp>
      <p:sp>
        <p:nvSpPr>
          <p:cNvPr id="8" name="Frame 7"/>
          <p:cNvSpPr/>
          <p:nvPr/>
        </p:nvSpPr>
        <p:spPr bwMode="auto">
          <a:xfrm>
            <a:off x="2555776" y="1562098"/>
            <a:ext cx="1711424" cy="977903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language</a:t>
            </a:r>
            <a:endParaRPr lang="en-GB" dirty="0"/>
          </a:p>
        </p:txBody>
      </p:sp>
      <p:sp>
        <p:nvSpPr>
          <p:cNvPr id="9" name="Frame 8"/>
          <p:cNvSpPr/>
          <p:nvPr/>
        </p:nvSpPr>
        <p:spPr bwMode="auto">
          <a:xfrm>
            <a:off x="280986" y="3638550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watch</a:t>
            </a:r>
            <a:endParaRPr lang="en-GB" dirty="0"/>
          </a:p>
        </p:txBody>
      </p:sp>
      <p:sp>
        <p:nvSpPr>
          <p:cNvPr id="10" name="Frame 9"/>
          <p:cNvSpPr/>
          <p:nvPr/>
        </p:nvSpPr>
        <p:spPr bwMode="auto">
          <a:xfrm>
            <a:off x="5029200" y="1562098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person</a:t>
            </a:r>
            <a:endParaRPr lang="en-GB" dirty="0"/>
          </a:p>
        </p:txBody>
      </p:sp>
      <p:sp>
        <p:nvSpPr>
          <p:cNvPr id="11" name="Frame 10"/>
          <p:cNvSpPr/>
          <p:nvPr/>
        </p:nvSpPr>
        <p:spPr bwMode="auto">
          <a:xfrm>
            <a:off x="5029200" y="2781297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practice</a:t>
            </a:r>
            <a:endParaRPr lang="en-GB" dirty="0"/>
          </a:p>
        </p:txBody>
      </p:sp>
      <p:sp>
        <p:nvSpPr>
          <p:cNvPr id="12" name="Frame 11"/>
          <p:cNvSpPr/>
          <p:nvPr/>
        </p:nvSpPr>
        <p:spPr bwMode="auto">
          <a:xfrm>
            <a:off x="7215187" y="1428293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reading</a:t>
            </a:r>
            <a:endParaRPr lang="en-GB" dirty="0"/>
          </a:p>
        </p:txBody>
      </p:sp>
      <p:sp>
        <p:nvSpPr>
          <p:cNvPr id="13" name="Frame 12"/>
          <p:cNvSpPr/>
          <p:nvPr/>
        </p:nvSpPr>
        <p:spPr bwMode="auto">
          <a:xfrm>
            <a:off x="7215187" y="266064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speaking</a:t>
            </a:r>
            <a:endParaRPr lang="en-GB" dirty="0"/>
          </a:p>
        </p:txBody>
      </p:sp>
      <p:sp>
        <p:nvSpPr>
          <p:cNvPr id="14" name="Frame 13"/>
          <p:cNvSpPr/>
          <p:nvPr/>
        </p:nvSpPr>
        <p:spPr bwMode="auto">
          <a:xfrm>
            <a:off x="7215187" y="3759199"/>
            <a:ext cx="1600200" cy="977901"/>
          </a:xfrm>
          <a:prstGeom prst="frame">
            <a:avLst>
              <a:gd name="adj1" fmla="val 69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Plain">
              <a:avLst/>
            </a:prstTxWarp>
          </a:bodyPr>
          <a:lstStyle/>
          <a:p>
            <a:pPr eaLnBrk="0" hangingPunct="0">
              <a:defRPr/>
            </a:pPr>
            <a:r>
              <a:rPr lang="en-US" dirty="0" smtClean="0"/>
              <a:t>bookshop</a:t>
            </a:r>
            <a:endParaRPr lang="en-GB" dirty="0"/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0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0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vel 3"/>
          <p:cNvSpPr>
            <a:spLocks noChangeArrowheads="1"/>
          </p:cNvSpPr>
          <p:nvPr/>
        </p:nvSpPr>
        <p:spPr bwMode="auto">
          <a:xfrm>
            <a:off x="1676400" y="895350"/>
            <a:ext cx="5791200" cy="1533525"/>
          </a:xfrm>
          <a:prstGeom prst="bevel">
            <a:avLst>
              <a:gd name="adj" fmla="val 1053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>
                <a:solidFill>
                  <a:schemeClr val="bg1"/>
                </a:solidFill>
              </a:rPr>
              <a:t> </a:t>
            </a:r>
            <a:r>
              <a:rPr lang="en-GB" sz="4800">
                <a:solidFill>
                  <a:schemeClr val="bg1"/>
                </a:solidFill>
              </a:rPr>
              <a:t>One day one word</a:t>
            </a:r>
          </a:p>
        </p:txBody>
      </p:sp>
      <p:sp>
        <p:nvSpPr>
          <p:cNvPr id="5" name="Bevel 4"/>
          <p:cNvSpPr>
            <a:spLocks noChangeArrowheads="1"/>
          </p:cNvSpPr>
          <p:nvPr/>
        </p:nvSpPr>
        <p:spPr bwMode="auto">
          <a:xfrm>
            <a:off x="323528" y="2728913"/>
            <a:ext cx="8208912" cy="1533525"/>
          </a:xfrm>
          <a:prstGeom prst="bevel">
            <a:avLst>
              <a:gd name="adj" fmla="val 10537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 dirty="0" smtClean="0">
                <a:solidFill>
                  <a:schemeClr val="bg1"/>
                </a:solidFill>
              </a:rPr>
              <a:t>Bookshop-</a:t>
            </a:r>
            <a:r>
              <a:rPr lang="en-GB" sz="6000" dirty="0" err="1" smtClean="0">
                <a:solidFill>
                  <a:schemeClr val="bg1"/>
                </a:solidFill>
              </a:rPr>
              <a:t>বইয়ের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দোকান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30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0"/>
            <a:ext cx="1905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0588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617"/>
            <a:ext cx="8928992" cy="4944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1275606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Good bye</a:t>
            </a:r>
            <a:endParaRPr lang="en-GB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128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2400" y="69850"/>
            <a:ext cx="5997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4890" y="57150"/>
            <a:ext cx="6967816" cy="859540"/>
          </a:xfrm>
          <a:prstGeom prst="rect">
            <a:avLst/>
          </a:prstGeom>
          <a:noFill/>
          <a:ln w="28575">
            <a:noFill/>
          </a:ln>
          <a:scene3d>
            <a:camera prst="perspectiveBelow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latin typeface="Arial Black" pitchFamily="34" charset="0"/>
              </a:rPr>
              <a:t>   Lesson Identity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588" y="884406"/>
            <a:ext cx="3340812" cy="30469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Class : Five</a:t>
            </a:r>
          </a:p>
          <a:p>
            <a:pPr>
              <a:defRPr/>
            </a:pPr>
            <a:r>
              <a:rPr lang="en-US" sz="3200" dirty="0"/>
              <a:t>Subject : English</a:t>
            </a:r>
          </a:p>
          <a:p>
            <a:pPr>
              <a:defRPr/>
            </a:pPr>
            <a:r>
              <a:rPr lang="en-US" sz="3200" dirty="0"/>
              <a:t>Lesson </a:t>
            </a:r>
            <a:r>
              <a:rPr lang="en-US" sz="3200" dirty="0" smtClean="0"/>
              <a:t>:4-5</a:t>
            </a:r>
            <a:endParaRPr lang="en-US" sz="3200" dirty="0"/>
          </a:p>
          <a:p>
            <a:pPr>
              <a:defRPr/>
            </a:pPr>
            <a:r>
              <a:rPr lang="en-US" sz="3200" dirty="0" smtClean="0"/>
              <a:t>Unit:1</a:t>
            </a:r>
            <a:endParaRPr lang="en-US" sz="3200" dirty="0"/>
          </a:p>
          <a:p>
            <a:pPr>
              <a:defRPr/>
            </a:pPr>
            <a:r>
              <a:rPr lang="en-US" sz="3200" dirty="0" err="1" smtClean="0"/>
              <a:t>Activity:E</a:t>
            </a: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Time </a:t>
            </a:r>
            <a:r>
              <a:rPr lang="en-US" sz="3200" dirty="0"/>
              <a:t>: 40 min</a:t>
            </a:r>
          </a:p>
        </p:txBody>
      </p:sp>
      <p:sp>
        <p:nvSpPr>
          <p:cNvPr id="7" name="AutoShape 2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AutoShape 4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4607465" y="971550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52056" y="3790950"/>
            <a:ext cx="616519" cy="7729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</a:bodyPr>
          <a:lstStyle/>
          <a:p>
            <a:pPr eaLnBrk="0" hangingPunct="0">
              <a:defRPr/>
            </a:pP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</p:txBody>
      </p:sp>
      <p:sp>
        <p:nvSpPr>
          <p:cNvPr id="11" name="Rectangle 10"/>
          <p:cNvSpPr/>
          <p:nvPr/>
        </p:nvSpPr>
        <p:spPr bwMode="auto">
          <a:xfrm rot="21045351">
            <a:off x="4594100" y="2904246"/>
            <a:ext cx="590947" cy="5712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98500" y="1828889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 </a:t>
            </a:r>
          </a:p>
        </p:txBody>
      </p:sp>
      <p:pic>
        <p:nvPicPr>
          <p:cNvPr id="13" name="Picture 6" descr="Purple Tulips Clip - Bunga Tulip Png - free transparent png images -  pngaaa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442913"/>
            <a:ext cx="271303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00" y="1304925"/>
            <a:ext cx="2222500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74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0.00586 0.00608 0.01389 0.0092 0.02222 C 0.01129 0.03457 0.01563 0.04012 0.01945 0.05062 C 0.02031 0.05309 0.02083 0.05617 0.0217 0.05864 C 0.02309 0.06296 0.02622 0.07099 0.02622 0.07099 C 0.02882 0.08457 0.03229 0.09722 0.0342 0.11111 C 0.03854 0.14321 0.04045 0.17562 0.04323 0.20833 C 0.0441 0.24722 0.04358 0.29383 0.05226 0.33148 C 0.05677 0.35124 0.06632 0.36265 0.075 0.37593 C 0.08611 0.39321 0.09931 0.40154 0.1125 0.41235 C 0.12413 0.42191 0.1342 0.42994 0.1467 0.43457 C 0.15087 0.43982 0.15417 0.44074 0.1592 0.44259 C 0.17014 0.45216 0.15538 0.44012 0.17396 0.44877 C 0.17517 0.44938 0.17604 0.45185 0.17726 0.45278 C 0.17951 0.45463 0.18611 0.45648 0.1875 0.45679 C 0.19323 0.46358 0.20122 0.4642 0.20799 0.46667 C 0.21875 0.47037 0.22778 0.47685 0.23872 0.47901 C 0.24427 0.4821 0.25 0.48488 0.25573 0.48704 C 0.26285 0.49321 0.26823 0.4929 0.27622 0.49506 C 0.29236 0.49938 0.30799 0.50586 0.32396 0.51111 C 0.33455 0.51945 0.34583 0.5213 0.35695 0.52747 C 0.37118 0.53519 0.38455 0.54815 0.39896 0.55556 C 0.40886 0.56852 0.39462 0.55124 0.40695 0.56173 C 0.41424 0.5679 0.41927 0.57438 0.42726 0.57778 C 0.43646 0.58611 0.44358 0.59815 0.45347 0.60432 C 0.45833 0.61265 0.46441 0.61852 0.46945 0.62654 C 0.47934 0.64228 0.48681 0.66173 0.49774 0.675 C 0.49844 0.67685 0.49913 0.67901 0.5 0.68086 C 0.50104 0.68303 0.50347 0.68704 0.50347 0.68704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41 -0.00957 -0.03125 -0.01543 -0.04671 -0.01821 C -0.07361 -0.01698 -0.08282 -0.0179 -0.10348 -0.01235 C -0.10782 -0.0071 -0.11181 -0.00586 -0.11702 -0.00401 C -0.1257 0.00339 -0.13455 0.00833 -0.14323 0.01605 C -0.15157 0.02346 -0.15695 0.03395 -0.16598 0.03827 C -0.16858 0.04537 -0.17049 0.04784 -0.175 0.05031 C -0.18316 0.06481 -0.19167 0.07654 -0.20226 0.08488 C -0.20955 0.09691 -0.21684 0.10494 -0.22622 0.10895 C -0.2349 0.12068 -0.229 0.11389 -0.24549 0.125 L -0.24549 0.125 C -0.25486 0.13518 -0.26441 0.14012 -0.275 0.14537 C -0.28264 0.15432 -0.27361 0.14506 -0.2875 0.15154 C -0.30816 0.16142 -0.3257 0.17438 -0.34775 0.17562 C -0.38073 0.17716 -0.41372 0.17839 -0.44671 0.17963 C -0.45521 0.18302 -0.46302 0.18858 -0.46927 0.2 C -0.4724 0.20556 -0.47414 0.21265 -0.47726 0.21821 C -0.48056 0.24568 -0.4757 0.21142 -0.48177 0.23611 C -0.48421 0.24599 -0.48438 0.25833 -0.48646 0.26852 C -0.48681 0.27407 -0.48681 0.27963 -0.4875 0.28488 C -0.48837 0.29105 -0.49028 0.2966 -0.49098 0.30278 C -0.49323 0.32191 -0.49132 0.32963 -0.49896 0.34321 C -0.50157 0.34784 -0.50278 0.35154 -0.50677 0.35154 " pathEditMode="relative" ptsTypes="fffffffffFffffffffffff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54 -0.00834 0.00208 -0.09262 0.00104 -0.12319 C 0.00243 -0.17259 0.00556 -0.23372 0.0375 -0.2507 C 0.04236 -0.25687 0.04618 -0.25687 0.05174 -0.25903 C 0.1099 -0.28404 0.07708 -0.272 0.19288 -0.27385 C 0.21545 -0.28157 0.20538 -0.27879 0.22344 -0.2825 C 0.23073 -0.28744 0.23819 -0.29021 0.24583 -0.29485 C 0.24983 -0.29732 0.25469 -0.30226 0.25868 -0.30565 C 0.26892 -0.32294 0.25226 -0.29577 0.2717 -0.32016 C 0.27552 -0.32479 0.27865 -0.32973 0.28229 -0.33467 C 0.28455 -0.33745 0.28698 -0.34023 0.28941 -0.34332 C 0.29062 -0.34455 0.29288 -0.34702 0.29288 -0.34702 C 0.29653 -0.36092 0.30382 -0.3711 0.30937 -0.38284 C 0.31163 -0.38747 0.31302 -0.39302 0.31528 -0.39766 C 0.31962 -0.40599 0.32465 -0.41433 0.32934 -0.42235 C 0.33437 -0.43162 0.33663 -0.44736 0.3434 -0.45168 C 0.34618 -0.45879 0.34826 -0.46156 0.35295 -0.46434 C 0.35712 -0.47607 0.35278 -0.4665 0.36111 -0.47484 C 0.36476 -0.47854 0.36806 -0.48348 0.3717 -0.48719 C 0.37292 -0.48873 0.38142 -0.49367 0.38472 -0.49583 C 0.38993 -0.50201 0.39531 -0.50201 0.40104 -0.50602 C 0.40694 -0.51034 0.41267 -0.51528 0.41875 -0.51899 C 0.42917 -0.52486 0.44097 -0.5264 0.45174 -0.52918 C 0.46233 -0.53226 0.47187 -0.54214 0.48229 -0.54585 C 0.49167 -0.55388 0.50121 -0.56129 0.51059 -0.569 C 0.51545 -0.58012 0.5217 -0.58753 0.52934 -0.59216 C 0.53368 -0.59957 0.53611 -0.6008 0.54115 -0.60667 C 0.54392 -0.61408 0.55139 -0.62118 0.55642 -0.62519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5750" y="112713"/>
            <a:ext cx="68008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Learning Outcomes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90550"/>
            <a:ext cx="8839200" cy="3539430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Student’s will be able to-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Listening:1.3.1-recognize which words in a sentence are 			stressed. 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Speaking:1.1.1-say words and phrases and sentences with 		proper sounds and stress.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Reading:1.5.1-read words , phrases and sentences with 			proper pronunciation , stress and intonation.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Writing:5.1.3-read silently with understanding dialogue.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2350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/>
          <a:stretch/>
        </p:blipFill>
        <p:spPr bwMode="auto">
          <a:xfrm>
            <a:off x="1619672" y="52102"/>
            <a:ext cx="6443059" cy="4087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37195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What can you see in the picture ?</a:t>
            </a:r>
          </a:p>
        </p:txBody>
      </p:sp>
      <p:sp>
        <p:nvSpPr>
          <p:cNvPr id="2" name="Rectangle 1"/>
          <p:cNvSpPr/>
          <p:nvPr/>
        </p:nvSpPr>
        <p:spPr>
          <a:xfrm>
            <a:off x="215516" y="4299942"/>
            <a:ext cx="8784976" cy="729372"/>
          </a:xfrm>
          <a:prstGeom prst="rect">
            <a:avLst/>
          </a:prstGeom>
          <a:gradFill>
            <a:gsLst>
              <a:gs pos="0">
                <a:srgbClr val="A603AB"/>
              </a:gs>
              <a:gs pos="8000">
                <a:srgbClr val="0819FB"/>
              </a:gs>
              <a:gs pos="35001">
                <a:srgbClr val="1A8D48"/>
              </a:gs>
              <a:gs pos="67000">
                <a:srgbClr val="FFFF00"/>
              </a:gs>
              <a:gs pos="80000">
                <a:srgbClr val="EE3F17"/>
              </a:gs>
              <a:gs pos="93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We can see here 3 persons are in the public library.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62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" y="-93311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575316"/>
            <a:ext cx="6248400" cy="75033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Our todays lesson is  </a:t>
            </a:r>
            <a:r>
              <a:rPr lang="en-GB" dirty="0" smtClean="0"/>
              <a:t>Hello 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13242" y="285750"/>
            <a:ext cx="5562600" cy="8265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Lesson declaration</a:t>
            </a:r>
          </a:p>
        </p:txBody>
      </p:sp>
      <p:pic>
        <p:nvPicPr>
          <p:cNvPr id="8" name="Picture 10" descr="Flowers Clipart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8213"/>
            <a:ext cx="4200525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742">
            <a:off x="-147638" y="2317750"/>
            <a:ext cx="32083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474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729 -0.16949 C -0.01077 -0.18678 -0.01285 -0.20901 -0.00365 -0.21982 C 0.00173 -0.21766 0.0059 -0.21673 0.01042 -0.21117 C 0.01354 -0.20253 0.01406 -0.19327 0.01632 -0.184 C 0.01684 -0.18184 0.01788 -0.17999 0.01858 -0.17783 C 0.0191 -0.17598 0.01944 -0.17382 0.01979 -0.17166 C 0.01823 -0.13245 0.02396 -0.13306 0.00451 -0.13584 C 0.00208 -0.13646 -0.00035 -0.13677 -0.00261 -0.138 C -0.00625 -0.13986 -0.0132 -0.14449 -0.0132 -0.14418 C -0.01702 -0.16672 -0.01788 -0.19141 -0.00955 -0.20932 C -0.00625 -0.21642 -0.00538 -0.22291 -0.00017 -0.22599 C 0.00278 -0.23402 0.00555 -0.2334 0.01042 -0.23649 C 0.02691 -0.18894 -0.00365 -0.13059 0.0316 -0.10867 C 0.03733 -0.10929 0.05555 -0.10312 0.05868 -0.11917 C 0.05746 -0.17104 0.06128 -0.16054 0.05035 -0.18833 C 0.05 -0.19265 0.04913 -0.20531 0.04913 -0.20099 C 0.04913 -0.17629 0.05 -0.12658 0.05868 -0.10466 C 0.06406 -0.0497 0.06285 -0.13739 0.06337 -0.184 C 0.0658 -0.17721 0.06667 -0.17073 0.06805 -0.16332 C 0.06927 -0.15097 0.07118 -0.13986 0.075 -0.12967 C 0.07483 -0.13955 0.0743 -0.14912 0.07378 -0.159 C 0.07222 -0.21766 0.08142 -0.2263 0.06927 -0.21117 C 0.07691 -0.20469 0.08455 -0.20407 0.09271 -0.20099 C 0.09149 -0.19944 0.09028 -0.1979 0.08906 -0.19666 C 0.08819 -0.19574 0.08646 -0.19635 0.08576 -0.1945 C 0.08455 -0.19141 0.08524 -0.1874 0.08455 -0.184 C 0.08385 -0.18153 0.08264 -0.17999 0.08194 -0.17783 C 0.08125 -0.17443 0.08055 -0.17104 0.07986 -0.16733 C 0.07864 -0.16023 0.07621 -0.14634 0.07621 -0.14603 C 0.07639 -0.14294 0.07621 -0.13862 0.07743 -0.13584 C 0.07899 -0.13183 0.08455 -0.12751 0.08455 -0.1272 C 0.08646 -0.12812 0.08854 -0.12781 0.09028 -0.12967 C 0.09375 -0.13306 0.09201 -0.138 0.09392 -0.14233 C 0.09479 -0.14418 0.09618 -0.1451 0.09739 -0.14634 C 0.09983 -0.16672 0.10955 -0.20531 0.09149 -0.19882 C 0.09028 -0.19728 0.08663 -0.19574 0.08785 -0.1945 C 0.08976 -0.19296 0.09514 -0.19821 0.09739 -0.19882 C 0.10052 -0.19975 0.10382 -0.20006 0.10694 -0.20099 C 0.10851 -0.20129 0.11007 -0.20253 0.11163 -0.20284 C 0.11476 -0.20376 0.12413 -0.20623 0.12101 -0.205 C 0.11632 -0.20315 0.11163 -0.20222 0.10694 -0.20099 C 0.10191 -0.1979 0.10243 -0.19481 0.10104 -0.18617 C 0.10208 -0.13893 0.09635 -0.14047 0.11389 -0.12967 C 0.11632 -0.14171 0.11458 -0.13399 0.11979 -0.15282 C 0.12292 -0.16425 0.12378 -0.17968 0.12569 -0.19234 C 0.12483 -0.21519 0.125 -0.21951 0.12222 -0.23649 C 0.12066 -0.22815 0.11962 -0.21982 0.11858 -0.21117 C 0.11944 -0.19296 0.11892 -0.17474 0.12101 -0.15684 C 0.12101 -0.15653 0.12413 -0.16239 0.12812 -0.16332 C 0.13246 -0.16425 0.13663 -0.16455 0.14097 -0.16517 C 0.14635 -0.17536 0.15121 -0.17196 0.14444 -0.17999 C 0.14288 -0.17937 0.14114 -0.17907 0.13976 -0.17783 C 0.13733 -0.17567 0.13281 -0.16949 0.13281 -0.16919 C 0.13246 -0.16672 0.13229 -0.16363 0.1316 -0.16116 C 0.13038 -0.15653 0.12691 -0.1485 0.12691 -0.14819 C 0.12413 -0.12442 0.12673 -0.12967 0.14219 -0.13183 C 0.1408 -0.2158 0.1533 -0.21086 0.13385 -0.20099 C 0.13351 -0.19543 0.13281 -0.18956 0.13281 -0.184 C 0.13281 -0.1803 0.13351 -0.19111 0.13385 -0.1945 C 0.13507 -0.205 0.13524 -0.20963 0.14097 -0.21333 C 0.14548 -0.21056 0.14878 -0.20531 0.15278 -0.20099 C 0.15451 -0.19203 0.15694 -0.18493 0.15851 -0.17567 C 0.15955 -0.15931 0.16076 -0.1522 0.16319 -0.138 C 0.16788 -0.16178 0.16701 -0.184 0.17517 -0.205 C 0.17222 -0.18462 0.16649 -0.16579 0.15972 -0.1485 C 0.15729 -0.13522 0.15521 -0.12102 0.15156 -0.10867 C 0.15121 -0.10528 0.15087 -0.10188 0.15035 -0.09848 C 0.15 -0.09632 0.14809 -0.09046 0.14913 -0.092 C 0.15417 -0.09972 0.14948 -0.09941 0.15278 -0.10682 C 0.15486 -0.11145 0.15972 -0.11917 0.15972 -0.11886 C 0.16128 -0.12874 0.16458 -0.138 0.16805 -0.14634 C 0.16979 -0.16517 0.16493 -0.2016 0.17743 -0.20932 C 0.18142 -0.20407 0.1842 -0.20099 0.18559 -0.19234 C 0.1875 -0.20407 0.18472 -0.20191 0.17986 -0.19882 C 0.17951 -0.19605 0.17934 -0.19327 0.17847 -0.19049 C 0.17795 -0.18802 0.17604 -0.18647 0.17604 -0.184 C 0.17604 -0.16764 0.18316 -0.16672 0.18906 -0.159 C 0.1908 -0.15066 0.19323 -0.13986 0.18802 -0.13183 C 0.18524 -0.12781 0.1809 -0.13337 0.17743 -0.13399 C 0.17222 -0.14016 0.16927 -0.14294 0.17743 -0.14634 C 0.18333 -0.14325 0.1875 -0.14171 0.19375 -0.14016 C 0.19983 -0.14171 0.20573 -0.1414 0.21146 -0.14449 C 0.21285 -0.1451 0.21319 -0.1485 0.21389 -0.15066 C 0.21614 -0.15961 0.2191 -0.17042 0.22101 -0.17999 C 0.21996 -0.19728 0.21962 -0.21364 0.21614 -0.23001 C 0.2158 -0.23495 0.21562 -0.23989 0.2151 -0.24483 C 0.21476 -0.24699 0.2151 -0.25162 0.21389 -0.251 C 0.21198 -0.25007 0.21146 -0.24544 0.21042 -0.24266 C 0.20816 -0.23093 0.2066 -0.21889 0.20434 -0.20716 C 0.2033 -0.19543 0.20087 -0.18524 0.2033 -0.17351 C 0.20469 -0.1661 0.20764 -0.16208 0.21042 -0.15684 C 0.21423 -0.14912 0.21771 -0.13955 0.21962 -0.12967 C 0.21805 -0.14418 0.21528 -0.16949 0.21962 -0.17999 C 0.22274 -0.1874 0.23003 -0.18153 0.23489 -0.18215 C 0.23542 -0.18617 0.23819 -0.19975 0.23489 -0.20284 C 0.23194 -0.20562 0.22864 -0.2016 0.22569 -0.20099 C 0.22274 -0.19543 0.21771 -0.1874 0.21614 -0.17999 C 0.21528 -0.17567 0.21389 -0.16733 0.21389 -0.16702 C 0.21476 -0.14634 0.21198 -0.1343 0.22326 -0.12751 C 0.22917 -0.12936 0.23194 -0.13275 0.23733 -0.13584 C 0.23958 -0.13708 0.24444 -0.14016 0.24444 -0.13986 C 0.24774 -0.15745 0.24878 -0.1698 0.24687 -0.18833 C 0.24635 -0.19265 0.24444 -0.20099 0.24444 -0.20068 C 0.24722 -0.20901 0.24878 -0.21025 0.25399 -0.20716 C 0.25642 -0.19296 0.25503 -0.20685 0.24444 -0.19882 C 0.24305 -0.1979 0.2434 -0.1945 0.2434 -0.19234 C 0.2434 -0.18617 0.2434 -0.17968 0.24444 -0.17351 C 0.24496 -0.16949 0.24913 -0.16363 0.25017 -0.16116 C 0.25295 -0.15529 0.25382 -0.14912 0.25486 -0.14233 C 0.25451 -0.13893 0.2559 -0.13275 0.25399 -0.13183 C 0.25 -0.12967 0.23767 -0.13893 0.23385 -0.14233 C 0.24201 -0.15622 0.2526 -0.15622 0.26337 -0.16116 C 0.27378 -0.1732 0.26632 -0.19265 0.27274 -0.20932 C 0.27396 -0.2087 0.27535 -0.2087 0.27621 -0.20716 C 0.27708 -0.20562 0.27864 -0.20099 0.27743 -0.20099 C 0.27587 -0.20099 0.27517 -0.20531 0.27396 -0.20716 C 0.27118 -0.21117 0.26979 -0.21148 0.26684 -0.21333 C 0.26337 -0.20376 0.26302 -0.19821 0.26215 -0.18617 C 0.26337 -0.17351 0.26337 -0.1698 0.26927 -0.16332 C 0.27153 -0.15684 0.27396 -0.15159 0.27517 -0.14449 C 0.27552 -0.14233 0.27708 -0.13955 0.27621 -0.138 C 0.27517 -0.13615 0.26927 -0.14449 0.26927 -0.14418 C 0.27031 -0.14572 0.27153 -0.14757 0.27274 -0.1485 C 0.27465 -0.14973 0.27691 -0.14881 0.27864 -0.15066 C 0.28073 -0.15282 0.28316 -0.16857 0.28333 -0.16949 C 0.28646 -0.18555 0.28767 -0.20376 0.29635 -0.21333 C 0.29757 -0.21272 0.29913 -0.21303 0.29983 -0.21117 C 0.30139 -0.20747 0.30243 -0.19543 0.3033 -0.19049 C 0.30226 -0.14541 0.30868 -0.1238 0.28923 -0.14634 C 0.28663 -0.15992 0.28576 -0.15838 0.28455 -0.17567 C 0.28576 -0.19111 0.2868 -0.20623 0.29635 -0.21117 C 0.29983 -0.21056 0.30364 -0.21179 0.30694 -0.20932 C 0.30816 -0.2084 0.30746 -0.205 0.30798 -0.20284 C 0.31059 -0.19358 0.31233 -0.18617 0.31389 -0.17567 C 0.31423 -0.16733 0.31233 -0.15745 0.3151 -0.15066 C 0.31719 -0.14541 0.3158 -0.16332 0.31632 -0.16949 C 0.31736 -0.18061 0.3191 -0.18833 0.32448 -0.1945 C 0.32483 -0.19666 0.32448 -0.20099 0.32569 -0.20099 C 0.32743 -0.20099 0.32899 -0.19759 0.32917 -0.1945 C 0.33055 -0.17567 0.33003 -0.15684 0.33038 -0.138 C 0.33368 -0.15591 0.32864 -0.13492 0.33507 -0.14634 C 0.33594 -0.14788 0.33559 -0.15097 0.33628 -0.15282 C 0.33871 -0.15961 0.33941 -0.159 0.34323 -0.16116 C 0.34878 -0.17443 0.35208 -0.18308 0.35399 -0.19882 C 0.35364 -0.2016 0.35417 -0.20623 0.3526 -0.20716 C 0.35139 -0.20809 0.35035 -0.20346 0.35035 -0.20099 C 0.34983 -0.19605 0.35087 -0.19111 0.35156 -0.18617 C 0.35208 -0.19172 0.35295 -0.20531 0.35625 -0.20932 C 0.35851 -0.2121 0.3618 -0.21179 0.36458 -0.21333 C 0.36597 -0.205 0.36823 -0.20068 0.37153 -0.1945 C 0.36927 -0.20623 0.36597 -0.205 0.35972 -0.20284 C 0.35417 -0.19327 0.35035 -0.18771 0.35851 -0.17783 C 0.36771 -0.1556 0.36285 -0.17196 0.36562 -0.15467 C 0.36614 -0.15035 0.36788 -0.14233 0.36788 -0.14202 C 0.36233 -0.13152 0.3592 -0.1343 0.3526 -0.14233 C 0.36233 -0.15344 0.35156 -0.14263 0.37604 -0.1485 C 0.38142 -0.14973 0.38524 -0.15591 0.39028 -0.159 C 0.3941 -0.16332 0.3967 -0.16486 0.40104 -0.16733 C 0.39566 -0.17382 0.39028 -0.17999 0.38576 -0.18833 C 0.38646 -0.20963 0.38646 -0.23865 0.39983 -0.24699 C 0.40104 -0.2402 0.40555 -0.22815 0.40555 -0.22785 C 0.40608 -0.22599 0.40816 -0.22167 0.40694 -0.22167 C 0.40486 -0.22167 0.40382 -0.22599 0.40208 -0.22815 C 0.39826 -0.23279 0.3993 -0.23186 0.39514 -0.23433 C 0.39028 -0.23155 0.38889 -0.22476 0.38455 -0.21982 C 0.38142 -0.19697 0.3908 -0.19358 0.39983 -0.184 C 0.40816 -0.17474 0.40052 -0.1803 0.40798 -0.17567 C 0.41128 -0.15869 0.40989 -0.15375 0.4092 -0.13183 C 0.4066 -0.13337 0.4033 -0.13337 0.40104 -0.13584 C 0.39948 -0.13739 0.39878 -0.14047 0.39722 -0.14233 C 0.3941 -0.14603 0.38906 -0.1485 0.38576 -0.15066 C 0.39132 -0.1661 0.41198 -0.16795 0.42083 -0.16949 C 0.42517 -0.17227 0.42396 -0.17073 0.42778 -0.17567 C 0.43333 -0.18184 0.43212 -0.1803 0.42673 -0.17783 C 0.42569 -0.17629 0.42396 -0.17536 0.42326 -0.17351 C 0.42135 -0.1698 0.41858 -0.16116 0.41858 -0.16085 C 0.4191 -0.14016 0.41701 -0.11423 0.42569 -0.13584 C 0.42726 -0.14727 0.42951 -0.15776 0.43038 -0.16949 C 0.4316 -0.19049 0.43038 -0.18246 0.43281 -0.1945 C 0.43108 -0.21272 0.43108 -0.21333 0.42222 -0.20716 C 0.42396 -0.19203 0.425 -0.20037 0.43038 -0.20716 C 0.4375 -0.20284 0.43281 -0.19605 0.43976 -0.18833 C 0.44132 -0.19574 0.4441 -0.19975 0.44566 -0.20716 C 0.44583 -0.18123 0.44583 -0.1556 0.44687 -0.12967 C 0.44687 -0.12751 0.44739 -0.13368 0.44809 -0.13584 C 0.44844 -0.138 0.44861 -0.14016 0.44913 -0.14233 C 0.45121 -0.15344 0.45399 -0.1627 0.45625 -0.17351 C 0.4566 -0.18894 0.45729 -0.21982 0.45729 -0.21951 C 0.45712 -0.20778 0.45677 -0.19605 0.45625 -0.184 C 0.45608 -0.17845 0.45555 -0.17289 0.45503 -0.16733 C 0.45451 -0.16517 0.45399 -0.159 0.45399 -0.16116 C 0.45399 -0.1769 0.46267 -0.1979 0.47031 -0.20716 C 0.46337 -0.18864 0.47413 -0.21611 0.46337 -0.1945 C 0.45555 -0.17876 0.46215 -0.18431 0.45503 -0.17999 C 0.45121 -0.1661 0.44861 -0.16054 0.45833 -0.15467 C 0.46198 -0.14541 0.4658 -0.13955 0.47153 -0.13584 C 0.47361 -0.14727 0.47257 -0.15838 0.47031 -0.16949 C 0.47535 -0.18215 0.47847 -0.17752 0.48785 -0.17567 C 0.48437 -0.1661 0.48229 -0.15869 0.47743 -0.15282 C 0.47413 -0.14449 0.46927 -0.12349 0.47969 -0.12967 C 0.48073 -0.13862 0.48177 -0.1451 0.48455 -0.15282 C 0.48507 -0.159 0.48559 -0.16548 0.4868 -0.17166 C 0.48733 -0.17598 0.48889 -0.184 0.48889 -0.1837 C 0.49045 -0.19666 0.49271 -0.2084 0.49045 -0.22167 C 0.48993 -0.22383 0.48229 -0.2297 0.48177 -0.23001 C 0.47743 -0.21797 0.47587 -0.20778 0.47257 -0.1945 C 0.47205 -0.19172 0.4691 -0.18833 0.47031 -0.18617 C 0.47153 -0.184 0.47292 -0.19018 0.47361 -0.19234 C 0.47726 -0.19944 0.47691 -0.20407 0.48177 -0.20716 C 0.48559 -0.20623 0.49167 -0.2016 0.49375 -0.20716 C 0.49531 -0.21086 0.49635 -0.21982 0.49635 -0.21951 C 0.49653 -0.22476 0.49653 -0.23896 0.49705 -0.23433 C 0.49878 -0.22352 0.49861 -0.20099 0.49861 -0.20068 C 0.50521 -0.19265 0.50087 -0.19975 0.50573 -0.21117 C 0.50677 -0.21827 0.50781 -0.22507 0.50903 -0.23217 C 0.5118 -0.20654 0.50903 -0.21056 0.51944 -0.205 C 0.52656 -0.20129 0.52205 -0.20438 0.52812 -0.20099 C 0.52934 -0.20037 0.53246 -0.19882 0.53142 -0.19882 C 0.52812 -0.19882 0.5243 -0.20037 0.52101 -0.20099 C 0.51719 -0.19141 0.51562 -0.18987 0.51944 -0.17351 C 0.52101 -0.16826 0.52691 -0.16116 0.52691 -0.16085 C 0.52934 -0.14788 0.52864 -0.14603 0.52812 -0.12967 C 0.5217 -0.13121 0.51493 -0.12874 0.51719 -0.14233 C 0.5217 -0.1414 0.52812 -0.14109 0.53246 -0.138 C 0.5401 -0.13306 0.54618 -0.12473 0.55382 -0.12133 C 0.55104 -0.13615 0.55104 -0.1522 0.54896 -0.16733 C 0.54948 -0.18771 0.54288 -0.22661 0.55608 -0.23865 C 0.56962 -0.23464 0.56146 -0.23927 0.55382 -0.23001 C 0.55278 -0.22846 0.55104 -0.21858 0.55 -0.2155 C 0.55052 -0.20562 0.54948 -0.19512 0.55156 -0.18617 C 0.55226 -0.18277 0.55538 -0.18524 0.55746 -0.184 C 0.5651 -0.17937 0.57292 -0.17598 0.58055 -0.17166 C 0.57951 -0.16394 0.57274 -0.15282 0.57274 -0.15251 C 0.57448 -0.14047 0.57604 -0.13492 0.58212 -0.12751 C 0.58871 -0.13152 0.58715 -0.14171 0.58923 -0.15282 C 0.58871 -0.16733 0.58871 -0.18215 0.58802 -0.19666 C 0.58767 -0.20037 0.58871 -0.20562 0.58646 -0.20716 C 0.58385 -0.20932 0.58055 -0.20562 0.57726 -0.205 C 0.5783 -0.20562 0.57986 -0.20623 0.58055 -0.20716 C 0.58212 -0.2084 0.58316 -0.21179 0.58437 -0.21117 C 0.58542 -0.21056 0.58489 -0.20685 0.58542 -0.205 C 0.58646 -0.20284 0.58715 -0.20099 0.58802 -0.19882 C 0.58871 -0.1908 0.5908 -0.1837 0.59149 -0.17567 C 0.59305 -0.15776 0.59253 -0.14109 0.59514 -0.12349 C 0.59739 -0.13522 0.59635 -0.14727 0.59861 -0.159 C 0.60121 -0.205 0.59861 -0.18864 0.60173 -0.20932 C 0.60278 -0.18061 0.60347 -0.159 0.60069 -0.13183 C 0.60121 -0.15066 0.60121 -0.16949 0.60173 -0.18833 C 0.60173 -0.19049 0.60295 -0.19234 0.6033 -0.1945 C 0.60347 -0.1979 0.60347 -0.20191 0.60451 -0.205 C 0.60555 -0.20901 0.60937 -0.21025 0.61163 -0.21117 C 0.61389 -0.18277 0.60955 -0.15282 0.61493 -0.12565 C 0.61545 -0.13183 0.61545 -0.13831 0.61614 -0.14449 C 0.61805 -0.16208 0.62187 -0.20623 0.62917 -0.21982 C 0.63368 -0.19574 0.6283 -0.1698 0.63038 -0.14449 C 0.63194 -0.15282 0.63351 -0.16116 0.63507 -0.16949 C 0.63542 -0.17505 0.63576 -0.18061 0.63628 -0.18617 C 0.6401 -0.23217 0.62951 -0.14665 0.64219 -0.13183 C 0.64844 -0.14881 0.64601 -0.17166 0.64687 -0.19049 C 0.64757 -0.20778 0.65156 -0.22538 0.65156 -0.24266 C 0.65156 -0.24544 0.65087 -0.23711 0.65035 -0.23433 C 0.64965 -0.23062 0.64878 -0.22723 0.64809 -0.22383 C 0.64722 -0.21025 0.64687 -0.20068 0.64444 -0.18833 C 0.64201 -0.13399 0.64323 -0.18864 0.64566 -0.205 C 0.64809 -0.19852 0.64913 -0.19265 0.65156 -0.18617 C 0.65295 -0.1769 0.65451 -0.16795 0.65625 -0.159 C 0.6566 -0.15344 0.65625 -0.14757 0.65746 -0.14233 C 0.65798 -0.14016 0.65833 -0.14634 0.65868 -0.1485 C 0.66059 -0.15869 0.65868 -0.1519 0.66337 -0.16332 C 0.66597 -0.17629 0.66805 -0.18647 0.67153 -0.19882 C 0.67257 -0.20284 0.67396 -0.21117 0.67396 -0.21086 C 0.67361 -0.19666 0.67361 -0.18184 0.67274 -0.16733 C 0.6717 -0.15159 0.66684 -0.13739 0.66337 -0.12349 C 0.66128 -0.11547 0.66024 -0.10589 0.65746 -0.09848 C 0.65417 -0.08953 0.65139 -0.08861 0.64566 -0.09416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4" y="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00"/>
                            </p:stCondLst>
                            <p:childTnLst>
                              <p:par>
                                <p:cTn id="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3671173"/>
              </p:ext>
            </p:extLst>
          </p:nvPr>
        </p:nvGraphicFramePr>
        <p:xfrm>
          <a:off x="228600" y="0"/>
          <a:ext cx="86106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406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otched Right Arrow 4"/>
          <p:cNvSpPr>
            <a:spLocks noChangeArrowheads="1"/>
          </p:cNvSpPr>
          <p:nvPr/>
        </p:nvSpPr>
        <p:spPr bwMode="auto">
          <a:xfrm>
            <a:off x="76200" y="1035050"/>
            <a:ext cx="233556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Town hall</a:t>
            </a:r>
            <a:endParaRPr lang="en-GB" sz="3600" dirty="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660232" y="1264557"/>
            <a:ext cx="2251720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guildhall</a:t>
            </a:r>
            <a:endParaRPr lang="en-GB" sz="400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135-year-old Comilla Town Hall slated for demolition | Dhaka Trib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39" y="499765"/>
            <a:ext cx="3605721" cy="224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3291830"/>
            <a:ext cx="8424936" cy="7293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err="1" smtClean="0"/>
              <a:t>Sima</a:t>
            </a:r>
            <a:r>
              <a:rPr lang="en-GB" dirty="0" smtClean="0"/>
              <a:t> and </a:t>
            </a:r>
            <a:r>
              <a:rPr lang="en-GB" dirty="0" err="1" smtClean="0"/>
              <a:t>Tomal</a:t>
            </a:r>
            <a:r>
              <a:rPr lang="en-GB" dirty="0" smtClean="0"/>
              <a:t> are in the </a:t>
            </a:r>
            <a:r>
              <a:rPr lang="en-GB" dirty="0"/>
              <a:t>T</a:t>
            </a:r>
            <a:r>
              <a:rPr lang="en-GB" dirty="0" smtClean="0"/>
              <a:t>own </a:t>
            </a:r>
            <a:r>
              <a:rPr lang="en-GB" dirty="0"/>
              <a:t>H</a:t>
            </a:r>
            <a:r>
              <a:rPr lang="en-GB" dirty="0" smtClean="0"/>
              <a:t>all </a:t>
            </a:r>
            <a:r>
              <a:rPr lang="en-GB" dirty="0"/>
              <a:t>L</a:t>
            </a:r>
            <a:r>
              <a:rPr lang="en-GB" dirty="0" smtClean="0"/>
              <a:t>anguage Club.</a:t>
            </a:r>
          </a:p>
        </p:txBody>
      </p:sp>
    </p:spTree>
    <p:extLst>
      <p:ext uri="{BB962C8B-B14F-4D97-AF65-F5344CB8AC3E}">
        <p14:creationId xmlns:p14="http://schemas.microsoft.com/office/powerpoint/2010/main" val="355076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orders at Gifstop.c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248150"/>
            <a:ext cx="10515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otched Right Arrow 4"/>
          <p:cNvSpPr>
            <a:spLocks noChangeArrowheads="1"/>
          </p:cNvSpPr>
          <p:nvPr/>
        </p:nvSpPr>
        <p:spPr bwMode="auto">
          <a:xfrm>
            <a:off x="323528" y="1035050"/>
            <a:ext cx="2232248" cy="1295400"/>
          </a:xfrm>
          <a:prstGeom prst="notchedRightArrow">
            <a:avLst>
              <a:gd name="adj1" fmla="val 50000"/>
              <a:gd name="adj2" fmla="val 38235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person</a:t>
            </a:r>
            <a:endParaRPr lang="en-GB" sz="4000" dirty="0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092280" y="1264557"/>
            <a:ext cx="1819672" cy="838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4000" dirty="0" smtClean="0"/>
              <a:t>man</a:t>
            </a:r>
            <a:endParaRPr lang="en-GB" sz="400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751384" cy="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9526"/>
            <a:ext cx="919783" cy="78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" descr="Avatar People Person - Free vector graphic o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Avatar People Person - Free vector graphic on Pixab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500+ Person Pictures [HD] | Download Free Images on Unspl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0337"/>
            <a:ext cx="3854337" cy="256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19672" y="3696893"/>
            <a:ext cx="5904656" cy="6573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is a new person here.</a:t>
            </a:r>
          </a:p>
        </p:txBody>
      </p:sp>
    </p:spTree>
    <p:extLst>
      <p:ext uri="{BB962C8B-B14F-4D97-AF65-F5344CB8AC3E}">
        <p14:creationId xmlns:p14="http://schemas.microsoft.com/office/powerpoint/2010/main" val="3875898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385</Words>
  <Application>Microsoft Office PowerPoint</Application>
  <PresentationFormat>On-screen Show (16:9)</PresentationFormat>
  <Paragraphs>91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26</cp:revision>
  <dcterms:created xsi:type="dcterms:W3CDTF">2021-04-02T04:51:10Z</dcterms:created>
  <dcterms:modified xsi:type="dcterms:W3CDTF">2021-04-03T08:25:09Z</dcterms:modified>
</cp:coreProperties>
</file>