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sldIdLst>
    <p:sldId id="264" r:id="rId2"/>
    <p:sldId id="269" r:id="rId3"/>
    <p:sldId id="266" r:id="rId4"/>
    <p:sldId id="267" r:id="rId5"/>
    <p:sldId id="280" r:id="rId6"/>
    <p:sldId id="274" r:id="rId7"/>
    <p:sldId id="275" r:id="rId8"/>
    <p:sldId id="276" r:id="rId9"/>
    <p:sldId id="281" r:id="rId10"/>
    <p:sldId id="282" r:id="rId11"/>
    <p:sldId id="283" r:id="rId12"/>
    <p:sldId id="278" r:id="rId13"/>
    <p:sldId id="27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tashirsohrab77@gmail.com" initials="m" lastIdx="1" clrIdx="0">
    <p:extLst>
      <p:ext uri="{19B8F6BF-5375-455C-9EA6-DF929625EA0E}">
        <p15:presenceInfo xmlns:p15="http://schemas.microsoft.com/office/powerpoint/2012/main" xmlns="" userId="ef7d8c6c3b8aaa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74413-53D3-0842-9C68-160EF3B3EC2E}" v="2" dt="2018-09-02T00:34:50.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shirsohrab77@gmail.com" userId="ef7d8c6c3b8aaa6b" providerId="LiveId" clId="{049D5119-69D0-134C-BDDD-C90372B421F0}"/>
    <pc:docChg chg="custSel addSld delSld modSld">
      <pc:chgData name="muntashirsohrab77@gmail.com" userId="ef7d8c6c3b8aaa6b" providerId="LiveId" clId="{049D5119-69D0-134C-BDDD-C90372B421F0}" dt="2018-08-21T00:02:45.919" v="999" actId="20577"/>
      <pc:docMkLst>
        <pc:docMk/>
      </pc:docMkLst>
      <pc:sldChg chg="modSp">
        <pc:chgData name="muntashirsohrab77@gmail.com" userId="ef7d8c6c3b8aaa6b" providerId="LiveId" clId="{049D5119-69D0-134C-BDDD-C90372B421F0}" dt="2018-08-19T08:46:04.737" v="392" actId="14100"/>
        <pc:sldMkLst>
          <pc:docMk/>
          <pc:sldMk cId="2071742612" sldId="256"/>
        </pc:sldMkLst>
        <pc:spChg chg="mod">
          <ac:chgData name="muntashirsohrab77@gmail.com" userId="ef7d8c6c3b8aaa6b" providerId="LiveId" clId="{049D5119-69D0-134C-BDDD-C90372B421F0}" dt="2018-08-19T08:32:08.513" v="64" actId="20577"/>
          <ac:spMkLst>
            <pc:docMk/>
            <pc:sldMk cId="2071742612" sldId="256"/>
            <ac:spMk id="2" creationId="{2B0BE40B-0C23-5A42-B48B-5E0E28BCBB62}"/>
          </ac:spMkLst>
        </pc:spChg>
        <pc:spChg chg="mod">
          <ac:chgData name="muntashirsohrab77@gmail.com" userId="ef7d8c6c3b8aaa6b" providerId="LiveId" clId="{049D5119-69D0-134C-BDDD-C90372B421F0}" dt="2018-08-19T08:46:04.737" v="392" actId="14100"/>
          <ac:spMkLst>
            <pc:docMk/>
            <pc:sldMk cId="2071742612" sldId="256"/>
            <ac:spMk id="3" creationId="{1B9AA389-2AEF-FF45-9F39-0AF8B0D27D04}"/>
          </ac:spMkLst>
        </pc:spChg>
      </pc:sldChg>
      <pc:sldChg chg="modSp new">
        <pc:chgData name="muntashirsohrab77@gmail.com" userId="ef7d8c6c3b8aaa6b" providerId="LiveId" clId="{049D5119-69D0-134C-BDDD-C90372B421F0}" dt="2018-08-19T08:54:56.981" v="558" actId="20577"/>
        <pc:sldMkLst>
          <pc:docMk/>
          <pc:sldMk cId="1129841105" sldId="257"/>
        </pc:sldMkLst>
        <pc:spChg chg="mod">
          <ac:chgData name="muntashirsohrab77@gmail.com" userId="ef7d8c6c3b8aaa6b" providerId="LiveId" clId="{049D5119-69D0-134C-BDDD-C90372B421F0}" dt="2018-08-19T08:54:56.981" v="558" actId="20577"/>
          <ac:spMkLst>
            <pc:docMk/>
            <pc:sldMk cId="1129841105" sldId="257"/>
            <ac:spMk id="2" creationId="{DED713A3-6BCB-0E4B-BA99-ADBFBF9F579C}"/>
          </ac:spMkLst>
        </pc:spChg>
      </pc:sldChg>
      <pc:sldChg chg="addSp delSp modSp new">
        <pc:chgData name="muntashirsohrab77@gmail.com" userId="ef7d8c6c3b8aaa6b" providerId="LiveId" clId="{049D5119-69D0-134C-BDDD-C90372B421F0}" dt="2018-08-19T10:54:45.799" v="645" actId="21"/>
        <pc:sldMkLst>
          <pc:docMk/>
          <pc:sldMk cId="2549167836" sldId="258"/>
        </pc:sldMkLst>
        <pc:spChg chg="mod">
          <ac:chgData name="muntashirsohrab77@gmail.com" userId="ef7d8c6c3b8aaa6b" providerId="LiveId" clId="{049D5119-69D0-134C-BDDD-C90372B421F0}" dt="2018-08-19T10:54:35.140" v="644" actId="27636"/>
          <ac:spMkLst>
            <pc:docMk/>
            <pc:sldMk cId="2549167836" sldId="258"/>
            <ac:spMk id="2" creationId="{16C70B2A-77C8-C746-93F1-79417A64B066}"/>
          </ac:spMkLst>
        </pc:spChg>
        <pc:spChg chg="del">
          <ac:chgData name="muntashirsohrab77@gmail.com" userId="ef7d8c6c3b8aaa6b" providerId="LiveId" clId="{049D5119-69D0-134C-BDDD-C90372B421F0}" dt="2018-08-19T10:54:45.799" v="645" actId="21"/>
          <ac:spMkLst>
            <pc:docMk/>
            <pc:sldMk cId="2549167836" sldId="258"/>
            <ac:spMk id="3" creationId="{9B07174F-F67F-5D4F-A23D-4AFF9F6E2131}"/>
          </ac:spMkLst>
        </pc:spChg>
        <pc:spChg chg="add del">
          <ac:chgData name="muntashirsohrab77@gmail.com" userId="ef7d8c6c3b8aaa6b" providerId="LiveId" clId="{049D5119-69D0-134C-BDDD-C90372B421F0}" dt="2018-08-19T10:50:42.978" v="568" actId="478"/>
          <ac:spMkLst>
            <pc:docMk/>
            <pc:sldMk cId="2549167836" sldId="258"/>
            <ac:spMk id="4" creationId="{FF169DE1-DFE3-B749-BDDD-85F1A91C162F}"/>
          </ac:spMkLst>
        </pc:spChg>
        <pc:spChg chg="add del">
          <ac:chgData name="muntashirsohrab77@gmail.com" userId="ef7d8c6c3b8aaa6b" providerId="LiveId" clId="{049D5119-69D0-134C-BDDD-C90372B421F0}" dt="2018-08-19T10:50:42.996" v="569" actId="478"/>
          <ac:spMkLst>
            <pc:docMk/>
            <pc:sldMk cId="2549167836" sldId="258"/>
            <ac:spMk id="5" creationId="{0FF0DFD1-20C0-FD4B-B294-559016199DFB}"/>
          </ac:spMkLst>
        </pc:spChg>
      </pc:sldChg>
      <pc:sldChg chg="modSp add">
        <pc:chgData name="muntashirsohrab77@gmail.com" userId="ef7d8c6c3b8aaa6b" providerId="LiveId" clId="{049D5119-69D0-134C-BDDD-C90372B421F0}" dt="2018-08-19T10:57:23.024" v="702" actId="20577"/>
        <pc:sldMkLst>
          <pc:docMk/>
          <pc:sldMk cId="2081479623" sldId="259"/>
        </pc:sldMkLst>
        <pc:spChg chg="mod">
          <ac:chgData name="muntashirsohrab77@gmail.com" userId="ef7d8c6c3b8aaa6b" providerId="LiveId" clId="{049D5119-69D0-134C-BDDD-C90372B421F0}" dt="2018-08-19T10:57:23.024" v="702" actId="20577"/>
          <ac:spMkLst>
            <pc:docMk/>
            <pc:sldMk cId="2081479623" sldId="259"/>
            <ac:spMk id="2" creationId="{AB866AC3-874E-2C45-9A56-3B860DE348E9}"/>
          </ac:spMkLst>
        </pc:spChg>
      </pc:sldChg>
      <pc:sldChg chg="new">
        <pc:chgData name="muntashirsohrab77@gmail.com" userId="ef7d8c6c3b8aaa6b" providerId="LiveId" clId="{049D5119-69D0-134C-BDDD-C90372B421F0}" dt="2018-08-20T12:07:15.369" v="703" actId="680"/>
        <pc:sldMkLst>
          <pc:docMk/>
          <pc:sldMk cId="3192358879" sldId="260"/>
        </pc:sldMkLst>
      </pc:sldChg>
      <pc:sldChg chg="delSp modSp new">
        <pc:chgData name="muntashirsohrab77@gmail.com" userId="ef7d8c6c3b8aaa6b" providerId="LiveId" clId="{049D5119-69D0-134C-BDDD-C90372B421F0}" dt="2018-08-21T00:02:45.919" v="999" actId="20577"/>
        <pc:sldMkLst>
          <pc:docMk/>
          <pc:sldMk cId="2523096063" sldId="261"/>
        </pc:sldMkLst>
        <pc:spChg chg="mod">
          <ac:chgData name="muntashirsohrab77@gmail.com" userId="ef7d8c6c3b8aaa6b" providerId="LiveId" clId="{049D5119-69D0-134C-BDDD-C90372B421F0}" dt="2018-08-21T00:02:45.919" v="999" actId="20577"/>
          <ac:spMkLst>
            <pc:docMk/>
            <pc:sldMk cId="2523096063" sldId="261"/>
            <ac:spMk id="2" creationId="{54514EB1-21DA-D54C-953E-0F763394ECA2}"/>
          </ac:spMkLst>
        </pc:spChg>
        <pc:spChg chg="del">
          <ac:chgData name="muntashirsohrab77@gmail.com" userId="ef7d8c6c3b8aaa6b" providerId="LiveId" clId="{049D5119-69D0-134C-BDDD-C90372B421F0}" dt="2018-08-20T23:50:46.072" v="705" actId="21"/>
          <ac:spMkLst>
            <pc:docMk/>
            <pc:sldMk cId="2523096063" sldId="261"/>
            <ac:spMk id="3" creationId="{AFB06103-6550-4B43-9716-4D8ABC2D73CD}"/>
          </ac:spMkLst>
        </pc:spChg>
      </pc:sldChg>
    </pc:docChg>
  </pc:docChgLst>
  <pc:docChgLst>
    <pc:chgData name="muntashirsohrab77@gmail.com" userId="ef7d8c6c3b8aaa6b" providerId="LiveId" clId="{A7274413-53D3-0842-9C68-160EF3B3EC2E}"/>
    <pc:docChg chg="modSld">
      <pc:chgData name="muntashirsohrab77@gmail.com" userId="ef7d8c6c3b8aaa6b" providerId="LiveId" clId="{A7274413-53D3-0842-9C68-160EF3B3EC2E}" dt="2018-09-02T00:34:50.904" v="1" actId="931"/>
      <pc:docMkLst>
        <pc:docMk/>
      </pc:docMkLst>
      <pc:sldChg chg="addSp">
        <pc:chgData name="muntashirsohrab77@gmail.com" userId="ef7d8c6c3b8aaa6b" providerId="LiveId" clId="{A7274413-53D3-0842-9C68-160EF3B3EC2E}" dt="2018-09-01T14:43:01.804" v="0" actId="931"/>
        <pc:sldMkLst>
          <pc:docMk/>
          <pc:sldMk cId="2549167836" sldId="258"/>
        </pc:sldMkLst>
        <pc:picChg chg="add">
          <ac:chgData name="muntashirsohrab77@gmail.com" userId="ef7d8c6c3b8aaa6b" providerId="LiveId" clId="{A7274413-53D3-0842-9C68-160EF3B3EC2E}" dt="2018-09-01T14:43:01.804" v="0" actId="931"/>
          <ac:picMkLst>
            <pc:docMk/>
            <pc:sldMk cId="2549167836" sldId="258"/>
            <ac:picMk id="3" creationId="{04C5013E-4E40-594E-A86A-491A7A0DCC4B}"/>
          </ac:picMkLst>
        </pc:picChg>
      </pc:sldChg>
      <pc:sldChg chg="addSp delSp modSp">
        <pc:chgData name="muntashirsohrab77@gmail.com" userId="ef7d8c6c3b8aaa6b" providerId="LiveId" clId="{A7274413-53D3-0842-9C68-160EF3B3EC2E}" dt="2018-09-02T00:34:50.904" v="1" actId="931"/>
        <pc:sldMkLst>
          <pc:docMk/>
          <pc:sldMk cId="2081479623" sldId="259"/>
        </pc:sldMkLst>
        <pc:spChg chg="del">
          <ac:chgData name="muntashirsohrab77@gmail.com" userId="ef7d8c6c3b8aaa6b" providerId="LiveId" clId="{A7274413-53D3-0842-9C68-160EF3B3EC2E}" dt="2018-09-02T00:34:50.904" v="1" actId="931"/>
          <ac:spMkLst>
            <pc:docMk/>
            <pc:sldMk cId="2081479623" sldId="259"/>
            <ac:spMk id="3" creationId="{C6E330E3-E260-2E4B-A8E2-60A19F0A5647}"/>
          </ac:spMkLst>
        </pc:spChg>
        <pc:picChg chg="add mod ord">
          <ac:chgData name="muntashirsohrab77@gmail.com" userId="ef7d8c6c3b8aaa6b" providerId="LiveId" clId="{A7274413-53D3-0842-9C68-160EF3B3EC2E}" dt="2018-09-02T00:34:50.904" v="1" actId="931"/>
          <ac:picMkLst>
            <pc:docMk/>
            <pc:sldMk cId="2081479623" sldId="259"/>
            <ac:picMk id="4" creationId="{2A3F0DAB-67EA-CC48-9E4C-4A0CC659FEA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D22F896-40B5-4ADD-8801-0D06FADFA095}" type="slidenum">
              <a:rPr lang="en-US" smtClean="0"/>
              <a:pPr/>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4/3/2021</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6D22F896-40B5-4ADD-8801-0D06FADFA095}"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48A87A34-81AB-432B-8DAE-1953F412C126}" type="datetimeFigureOut">
              <a:rPr lang="en-US" smtClean="0"/>
              <a:pPr/>
              <a:t>4/3/2021</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jpg"/>
          <p:cNvPicPr>
            <a:picLocks noChangeAspect="1"/>
          </p:cNvPicPr>
          <p:nvPr/>
        </p:nvPicPr>
        <p:blipFill>
          <a:blip r:embed="rId2"/>
          <a:stretch>
            <a:fillRect/>
          </a:stretch>
        </p:blipFill>
        <p:spPr>
          <a:xfrm>
            <a:off x="675249" y="407963"/>
            <a:ext cx="10902462" cy="60429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Frame 1"/>
          <p:cNvSpPr/>
          <p:nvPr/>
        </p:nvSpPr>
        <p:spPr>
          <a:xfrm>
            <a:off x="0" y="0"/>
            <a:ext cx="12192000" cy="6858000"/>
          </a:xfrm>
          <a:prstGeom prst="frame">
            <a:avLst>
              <a:gd name="adj1" fmla="val 2424"/>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descr="images (4).jpg"/>
          <p:cNvPicPr>
            <a:picLocks noChangeAspect="1"/>
          </p:cNvPicPr>
          <p:nvPr/>
        </p:nvPicPr>
        <p:blipFill>
          <a:blip r:embed="rId4"/>
          <a:stretch>
            <a:fillRect/>
          </a:stretch>
        </p:blipFill>
        <p:spPr>
          <a:xfrm>
            <a:off x="1453738" y="526585"/>
            <a:ext cx="9350251" cy="2893023"/>
          </a:xfrm>
          <a:prstGeom prst="ellipse">
            <a:avLst/>
          </a:prstGeom>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54514EB1-21DA-D54C-953E-0F763394ECA2}"/>
              </a:ext>
            </a:extLst>
          </p:cNvPr>
          <p:cNvSpPr txBox="1">
            <a:spLocks/>
          </p:cNvSpPr>
          <p:nvPr/>
        </p:nvSpPr>
        <p:spPr>
          <a:xfrm>
            <a:off x="731518" y="368028"/>
            <a:ext cx="10911830" cy="6131246"/>
          </a:xfrm>
          <a:prstGeom prst="rect">
            <a:avLst/>
          </a:prstGeom>
          <a:noFill/>
        </p:spPr>
        <p:txBody>
          <a:bodyP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اللهم لك</a:t>
            </a:r>
            <a:r>
              <a:rPr kumimoji="0" lang="ar-SA" sz="44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التنزيه و التسبيح وانت منزه من كل شرك ونجس، والخلق لا يعرف قدرك، فلهذا يشرك بك بعض الناس، انت الواحد الفريد فى العرش، انت الخالق لكل شيئ، انت موجدهم من العدم، والخلق كلهم يعبدونك ولا يعصونك الا بعضهم. انت مالك السموات والارض، فانت ازلى دائم، انت حي قيوم، والخلق كلهم يموتون ويفنون كما قلت : كل شيئ هالك إلا وجهه.</a:t>
            </a:r>
          </a:p>
          <a:p>
            <a:pPr marL="0" marR="0" lvl="0" indent="0" algn="just" defTabSz="914400" rtl="1" eaLnBrk="1" fontAlgn="auto" latinLnBrk="0" hangingPunct="1">
              <a:lnSpc>
                <a:spcPct val="100000"/>
              </a:lnSpc>
              <a:spcBef>
                <a:spcPct val="0"/>
              </a:spcBef>
              <a:spcAft>
                <a:spcPts val="0"/>
              </a:spcAft>
              <a:buClrTx/>
              <a:buSzTx/>
              <a:buFontTx/>
              <a:buNone/>
              <a:tabLst/>
              <a:defRPr/>
            </a:pPr>
            <a:r>
              <a:rPr lang="ar-SA" sz="4400" b="1" baseline="0" dirty="0" smtClean="0">
                <a:solidFill>
                  <a:schemeClr val="tx2"/>
                </a:solidFill>
                <a:latin typeface="Traditional Arabic" pitchFamily="18" charset="-78"/>
                <a:ea typeface="+mj-ea"/>
                <a:cs typeface="Traditional Arabic" pitchFamily="18" charset="-78"/>
              </a:rPr>
              <a:t>ان الله عز وجل هو مستحق</a:t>
            </a:r>
            <a:r>
              <a:rPr lang="ar-SA" sz="4400" b="1" dirty="0" smtClean="0">
                <a:solidFill>
                  <a:schemeClr val="tx2"/>
                </a:solidFill>
                <a:latin typeface="Traditional Arabic" pitchFamily="18" charset="-78"/>
                <a:ea typeface="+mj-ea"/>
                <a:cs typeface="Traditional Arabic" pitchFamily="18" charset="-78"/>
              </a:rPr>
              <a:t> الحمد والمجد كلها وهو فرد موحد لا مثل له ولا مثيل له ولا شريك له ولا حد له ولم يكن له كفوا احد. فعلينا ان نطيعه كل حين صباحا ومساء ليلا ونهارا.</a:t>
            </a:r>
            <a:endPar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endParaRPr>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54514EB1-21DA-D54C-953E-0F763394ECA2}"/>
              </a:ext>
            </a:extLst>
          </p:cNvPr>
          <p:cNvSpPr txBox="1">
            <a:spLocks/>
          </p:cNvSpPr>
          <p:nvPr/>
        </p:nvSpPr>
        <p:spPr>
          <a:xfrm>
            <a:off x="731518" y="368028"/>
            <a:ext cx="10911830" cy="6131246"/>
          </a:xfrm>
          <a:prstGeom prst="rect">
            <a:avLst/>
          </a:prstGeom>
          <a:noFill/>
        </p:spPr>
        <p:txBody>
          <a:bodyP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اللهم لك</a:t>
            </a:r>
            <a:r>
              <a:rPr kumimoji="0" lang="ar-SA" sz="44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التنزيه و التسبيح وانت منزه من كل شرك ونجس، والخلق لا يعرف قدرك، فلهذا يشرك بك بعض الناس، انت الواحد الفريد فى العرش، انت الخالق لكل شيئ، انت موجدهم من العدم، والخلق كلهم يعبدونك ولا يعصونك الا بعضهم. انت مالك السموات والارض، فانت ازلى دائم، انت حي قيوم، والخلق كلهم يموتون ويفنون كما قلت : كل شيئ هالك إلا وجهه.</a:t>
            </a:r>
          </a:p>
          <a:p>
            <a:pPr marL="0" marR="0" lvl="0" indent="0" algn="just" defTabSz="914400" rtl="1" eaLnBrk="1" fontAlgn="auto" latinLnBrk="0" hangingPunct="1">
              <a:lnSpc>
                <a:spcPct val="100000"/>
              </a:lnSpc>
              <a:spcBef>
                <a:spcPct val="0"/>
              </a:spcBef>
              <a:spcAft>
                <a:spcPts val="0"/>
              </a:spcAft>
              <a:buClrTx/>
              <a:buSzTx/>
              <a:buFontTx/>
              <a:buNone/>
              <a:tabLst/>
              <a:defRPr/>
            </a:pPr>
            <a:r>
              <a:rPr lang="ar-SA" sz="4400" b="1" baseline="0" dirty="0" smtClean="0">
                <a:solidFill>
                  <a:schemeClr val="tx2"/>
                </a:solidFill>
                <a:latin typeface="Traditional Arabic" pitchFamily="18" charset="-78"/>
                <a:ea typeface="+mj-ea"/>
                <a:cs typeface="Traditional Arabic" pitchFamily="18" charset="-78"/>
              </a:rPr>
              <a:t>ان الله عز وجل هو مستحق</a:t>
            </a:r>
            <a:r>
              <a:rPr lang="ar-SA" sz="4400" b="1" dirty="0" smtClean="0">
                <a:solidFill>
                  <a:schemeClr val="tx2"/>
                </a:solidFill>
                <a:latin typeface="Traditional Arabic" pitchFamily="18" charset="-78"/>
                <a:ea typeface="+mj-ea"/>
                <a:cs typeface="Traditional Arabic" pitchFamily="18" charset="-78"/>
              </a:rPr>
              <a:t> الحمد والمجد كلها وهو فرد موحد لا مثل له ولا مثيل له ولا شريك له ولا حد له ولم يكن له كفوا احد. فعلينا ان نطيعه كل حين صباحا ومساء ليلا ونهارا.</a:t>
            </a:r>
            <a:endPar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endParaRPr>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31).jpeg"/>
          <p:cNvPicPr>
            <a:picLocks noChangeAspect="1"/>
          </p:cNvPicPr>
          <p:nvPr/>
        </p:nvPicPr>
        <p:blipFill>
          <a:blip r:embed="rId2"/>
          <a:stretch>
            <a:fillRect/>
          </a:stretch>
        </p:blipFill>
        <p:spPr>
          <a:xfrm>
            <a:off x="815926" y="476322"/>
            <a:ext cx="10803987" cy="5286375"/>
          </a:xfrm>
          <a:prstGeom prst="rect">
            <a:avLst/>
          </a:prstGeom>
        </p:spPr>
      </p:pic>
      <p:sp>
        <p:nvSpPr>
          <p:cNvPr id="2" name="Frame 1"/>
          <p:cNvSpPr/>
          <p:nvPr/>
        </p:nvSpPr>
        <p:spPr>
          <a:xfrm>
            <a:off x="0" y="0"/>
            <a:ext cx="12192000" cy="6858000"/>
          </a:xfrm>
          <a:prstGeom prst="frame">
            <a:avLst>
              <a:gd name="adj1" fmla="val 2424"/>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lowchart: Alternate Process 3"/>
          <p:cNvSpPr/>
          <p:nvPr/>
        </p:nvSpPr>
        <p:spPr>
          <a:xfrm>
            <a:off x="3268942" y="259726"/>
            <a:ext cx="6168788" cy="1175180"/>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b="1" dirty="0" smtClean="0">
                <a:solidFill>
                  <a:schemeClr val="tx1"/>
                </a:solidFill>
                <a:latin typeface="Traditional Arabic" pitchFamily="18" charset="-78"/>
                <a:cs typeface="Traditional Arabic" pitchFamily="18" charset="-78"/>
              </a:rPr>
              <a:t>الواجب المنزلى</a:t>
            </a:r>
            <a:endParaRPr lang="en-US" sz="7200" b="1" dirty="0">
              <a:solidFill>
                <a:schemeClr val="tx1"/>
              </a:solidFill>
              <a:latin typeface="Traditional Arabic" pitchFamily="18" charset="-78"/>
              <a:cs typeface="Traditional Arabic" pitchFamily="18" charset="-78"/>
            </a:endParaRPr>
          </a:p>
        </p:txBody>
      </p:sp>
      <p:sp>
        <p:nvSpPr>
          <p:cNvPr id="5" name="Rectangle 4"/>
          <p:cNvSpPr/>
          <p:nvPr/>
        </p:nvSpPr>
        <p:spPr>
          <a:xfrm>
            <a:off x="3399347" y="5795888"/>
            <a:ext cx="5927535" cy="83374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tx1"/>
                </a:solidFill>
              </a:rPr>
              <a:t> </a:t>
            </a:r>
            <a:r>
              <a:rPr lang="ar-SA" sz="4400" b="1" dirty="0">
                <a:solidFill>
                  <a:schemeClr val="tx1"/>
                </a:solidFill>
              </a:rPr>
              <a:t>بين </a:t>
            </a:r>
            <a:r>
              <a:rPr lang="ar-SA" sz="4400" b="1" dirty="0" smtClean="0">
                <a:solidFill>
                  <a:schemeClr val="tx1"/>
                </a:solidFill>
              </a:rPr>
              <a:t>خلاصة القصيدة موضحا  </a:t>
            </a:r>
            <a:r>
              <a:rPr lang="ar-SA" sz="4400" b="1" dirty="0">
                <a:solidFill>
                  <a:schemeClr val="tx1"/>
                </a:solidFill>
              </a:rPr>
              <a:t>-</a:t>
            </a:r>
            <a:endParaRPr lang="en-US" sz="4400" b="1" dirty="0">
              <a:solidFill>
                <a:schemeClr val="tx1"/>
              </a:solidFill>
            </a:endParaRPr>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downloadkl.jpg"/>
          <p:cNvPicPr>
            <a:picLocks noChangeAspect="1"/>
          </p:cNvPicPr>
          <p:nvPr/>
        </p:nvPicPr>
        <p:blipFill>
          <a:blip r:embed="rId3"/>
          <a:stretch>
            <a:fillRect/>
          </a:stretch>
        </p:blipFill>
        <p:spPr>
          <a:xfrm>
            <a:off x="393896" y="323559"/>
            <a:ext cx="11448496" cy="6119444"/>
          </a:xfrm>
          <a:prstGeom prst="round2Same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itle 1"/>
          <p:cNvSpPr txBox="1">
            <a:spLocks/>
          </p:cNvSpPr>
          <p:nvPr/>
        </p:nvSpPr>
        <p:spPr>
          <a:xfrm>
            <a:off x="4041575" y="508952"/>
            <a:ext cx="3947316" cy="910417"/>
          </a:xfrm>
          <a:prstGeom prst="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7200" b="1" i="0" u="none" strike="noStrike" kern="1200" cap="none" spc="0" normalizeH="0" baseline="0" noProof="0" dirty="0" smtClean="0">
                <a:ln w="11430"/>
                <a:solidFill>
                  <a:srgbClr val="002060"/>
                </a:solidFill>
                <a:effectLst>
                  <a:outerShdw blurRad="50800" dist="39000" dir="5460000" algn="tl">
                    <a:srgbClr val="000000">
                      <a:alpha val="38000"/>
                    </a:srgbClr>
                  </a:outerShdw>
                </a:effectLst>
                <a:uLnTx/>
                <a:uFillTx/>
                <a:latin typeface="Traditional Arabic" pitchFamily="18" charset="-78"/>
                <a:cs typeface="Traditional Arabic" pitchFamily="18" charset="-78"/>
              </a:rPr>
              <a:t>التعريف</a:t>
            </a:r>
            <a:r>
              <a:rPr kumimoji="0" lang="bn-BD" sz="7200" b="1" i="0" u="none" strike="noStrike" kern="1200" cap="none" spc="0" normalizeH="0" baseline="0" noProof="0" dirty="0" smtClean="0">
                <a:ln w="11430"/>
                <a:solidFill>
                  <a:srgbClr val="002060"/>
                </a:solidFill>
                <a:effectLst>
                  <a:outerShdw blurRad="50800" dist="39000" dir="5460000" algn="tl">
                    <a:srgbClr val="000000">
                      <a:alpha val="38000"/>
                    </a:srgbClr>
                  </a:outerShdw>
                </a:effectLst>
                <a:uLnTx/>
                <a:uFillTx/>
                <a:latin typeface="Traditional Arabic" pitchFamily="18" charset="-78"/>
              </a:rPr>
              <a:t> </a:t>
            </a:r>
            <a:endParaRPr kumimoji="0" lang="en-US" sz="7200" b="1" i="0" u="none" strike="noStrike" kern="1200" cap="none" spc="0" normalizeH="0" baseline="0" noProof="0" dirty="0">
              <a:ln w="11430"/>
              <a:solidFill>
                <a:srgbClr val="002060"/>
              </a:solidFill>
              <a:effectLst>
                <a:outerShdw blurRad="50800" dist="39000" dir="5460000" algn="tl">
                  <a:srgbClr val="000000">
                    <a:alpha val="38000"/>
                  </a:srgbClr>
                </a:outerShdw>
              </a:effectLst>
              <a:uLnTx/>
              <a:uFillTx/>
              <a:latin typeface="Traditional Arabic" pitchFamily="18" charset="-78"/>
              <a:cs typeface="Traditional Arabic" pitchFamily="18" charset="-78"/>
            </a:endParaRPr>
          </a:p>
        </p:txBody>
      </p:sp>
      <p:sp>
        <p:nvSpPr>
          <p:cNvPr id="12" name="TextBox 11"/>
          <p:cNvSpPr txBox="1"/>
          <p:nvPr/>
        </p:nvSpPr>
        <p:spPr>
          <a:xfrm>
            <a:off x="6623539" y="2883876"/>
            <a:ext cx="5105400" cy="2893100"/>
          </a:xfrm>
          <a:prstGeom prst="rect">
            <a:avLst/>
          </a:prstGeom>
          <a:blipFill>
            <a:blip r:embed="rId4"/>
            <a:tile tx="0" ty="0" sx="100000" sy="100000" flip="none" algn="tl"/>
          </a:blipFill>
        </p:spPr>
        <p:txBody>
          <a:bodyPr wrap="square" rtlCol="0">
            <a:spAutoFit/>
          </a:bodyPr>
          <a:lstStyle/>
          <a:p>
            <a:pPr algn="ctr"/>
            <a:r>
              <a:rPr lang="ar-SA" sz="5400" b="1" dirty="0" smtClean="0">
                <a:effectLst>
                  <a:outerShdw blurRad="38100" dist="38100" dir="2700000" algn="tl">
                    <a:srgbClr val="000000">
                      <a:alpha val="43137"/>
                    </a:srgbClr>
                  </a:outerShdw>
                </a:effectLst>
                <a:latin typeface="Simplified Arabic" pitchFamily="18" charset="-78"/>
                <a:cs typeface="Simplified Arabic" pitchFamily="18" charset="-78"/>
              </a:rPr>
              <a:t>محمد جعفر علي</a:t>
            </a:r>
          </a:p>
          <a:p>
            <a:pPr algn="ct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 اللغة العربية</a:t>
            </a:r>
          </a:p>
          <a:p>
            <a:pPr algn="ct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المدرسة العالم الادرش برامبور</a:t>
            </a:r>
          </a:p>
          <a:p>
            <a:pPr algn="ctr"/>
            <a:r>
              <a:rPr lang="ar-SA" sz="2800" b="1" dirty="0" smtClean="0">
                <a:effectLst>
                  <a:outerShdw blurRad="38100" dist="38100" dir="2700000" algn="tl">
                    <a:srgbClr val="000000">
                      <a:alpha val="43137"/>
                    </a:srgbClr>
                  </a:outerShdw>
                </a:effectLst>
                <a:latin typeface="Simplified Arabic" pitchFamily="18" charset="-78"/>
                <a:cs typeface="Simplified Arabic" pitchFamily="18" charset="-78"/>
              </a:rPr>
              <a:t>ساندبور سادار ,ساندبور.</a:t>
            </a:r>
          </a:p>
          <a:p>
            <a:pPr algn="ctr"/>
            <a:r>
              <a:rPr lang="ar-SA" sz="2400" b="1" dirty="0" smtClean="0">
                <a:effectLst>
                  <a:outerShdw blurRad="38100" dist="38100" dir="2700000" algn="tl">
                    <a:srgbClr val="000000">
                      <a:alpha val="43137"/>
                    </a:srgbClr>
                  </a:outerShdw>
                </a:effectLst>
                <a:latin typeface="Simplified Arabic" pitchFamily="18" charset="-78"/>
                <a:cs typeface="Simplified Arabic" pitchFamily="18" charset="-78"/>
              </a:rPr>
              <a:t>رقم الجوال : 01814241162</a:t>
            </a:r>
          </a:p>
          <a:p>
            <a:pPr algn="ctr" rtl="1"/>
            <a:r>
              <a:rPr lang="ar-SA" sz="2000" b="1" dirty="0" smtClean="0">
                <a:effectLst>
                  <a:outerShdw blurRad="38100" dist="38100" dir="2700000" algn="tl">
                    <a:srgbClr val="000000">
                      <a:alpha val="43137"/>
                    </a:srgbClr>
                  </a:outerShdw>
                </a:effectLst>
                <a:latin typeface="Simplified Arabic" pitchFamily="18" charset="-78"/>
                <a:cs typeface="Simplified Arabic" pitchFamily="18" charset="-78"/>
              </a:rPr>
              <a:t>البريد الالكترونى :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mzafaralicp@gmail.com</a:t>
            </a:r>
            <a:r>
              <a:rPr lang="en-US" sz="2000" dirty="0" smtClean="0">
                <a:latin typeface="Times New Roman" pitchFamily="18" charset="0"/>
                <a:cs typeface="Times New Roman" pitchFamily="18" charset="0"/>
              </a:rPr>
              <a:t> </a:t>
            </a:r>
            <a:endParaRPr lang="ar-SA" sz="2000" dirty="0" smtClean="0">
              <a:latin typeface="Arial" pitchFamily="34" charset="0"/>
              <a:cs typeface="Arial" pitchFamily="34" charset="0"/>
            </a:endParaRPr>
          </a:p>
        </p:txBody>
      </p:sp>
      <p:sp>
        <p:nvSpPr>
          <p:cNvPr id="13" name="TextBox 12"/>
          <p:cNvSpPr txBox="1"/>
          <p:nvPr/>
        </p:nvSpPr>
        <p:spPr>
          <a:xfrm>
            <a:off x="787791" y="2883877"/>
            <a:ext cx="4895558" cy="3477875"/>
          </a:xfrm>
          <a:prstGeom prst="rect">
            <a:avLst/>
          </a:prstGeom>
          <a:blipFill>
            <a:blip r:embed="rId5"/>
            <a:tile tx="0" ty="0" sx="100000" sy="100000" flip="none" algn="tl"/>
          </a:blipFill>
        </p:spPr>
        <p:txBody>
          <a:bodyPr wrap="square" rtlCol="0">
            <a:spAutoFit/>
          </a:bodyPr>
          <a:lstStyle/>
          <a:p>
            <a:pPr algn="ctr" rtl="1"/>
            <a:r>
              <a:rPr lang="ar-SA" sz="4400" dirty="0" smtClean="0">
                <a:solidFill>
                  <a:srgbClr val="FF0000"/>
                </a:solidFill>
                <a:latin typeface="Simplified Arabic" pitchFamily="18" charset="-78"/>
                <a:cs typeface="Simplified Arabic" pitchFamily="18" charset="-78"/>
              </a:rPr>
              <a:t>الصف العالم</a:t>
            </a:r>
          </a:p>
          <a:p>
            <a:pPr algn="ctr" rtl="1"/>
            <a:r>
              <a:rPr lang="ar-SA" sz="4400" dirty="0" smtClean="0">
                <a:solidFill>
                  <a:srgbClr val="FF0000"/>
                </a:solidFill>
                <a:latin typeface="Simplified Arabic" pitchFamily="18" charset="-78"/>
                <a:cs typeface="Simplified Arabic" pitchFamily="18" charset="-78"/>
              </a:rPr>
              <a:t>اللغة العربية الاتصالية</a:t>
            </a:r>
          </a:p>
          <a:p>
            <a:pPr algn="ctr" rtl="1"/>
            <a:r>
              <a:rPr lang="ar-SA" sz="4400" dirty="0" smtClean="0">
                <a:solidFill>
                  <a:srgbClr val="FF0000"/>
                </a:solidFill>
                <a:latin typeface="Simplified Arabic" pitchFamily="18" charset="-78"/>
                <a:cs typeface="Simplified Arabic" pitchFamily="18" charset="-78"/>
              </a:rPr>
              <a:t>الوحدة الاولى</a:t>
            </a:r>
          </a:p>
          <a:p>
            <a:pPr algn="ctr" rtl="1"/>
            <a:r>
              <a:rPr lang="ar-SA" sz="4400" dirty="0" smtClean="0">
                <a:solidFill>
                  <a:srgbClr val="FF0000"/>
                </a:solidFill>
                <a:latin typeface="Simplified Arabic" pitchFamily="18" charset="-78"/>
                <a:cs typeface="Simplified Arabic" pitchFamily="18" charset="-78"/>
              </a:rPr>
              <a:t>الدرس الثانى</a:t>
            </a:r>
          </a:p>
          <a:p>
            <a:pPr algn="ctr" rtl="1"/>
            <a:r>
              <a:rPr lang="ar-SA" sz="4400" dirty="0" smtClean="0">
                <a:solidFill>
                  <a:srgbClr val="FF0000"/>
                </a:solidFill>
                <a:latin typeface="Simplified Arabic" pitchFamily="18" charset="-78"/>
                <a:cs typeface="Simplified Arabic" pitchFamily="18" charset="-78"/>
              </a:rPr>
              <a:t>التاريخ: 03.04.2021</a:t>
            </a:r>
          </a:p>
        </p:txBody>
      </p:sp>
      <p:pic>
        <p:nvPicPr>
          <p:cNvPr id="8" name="Picture 7" descr="Photo 448.jpg"/>
          <p:cNvPicPr>
            <a:picLocks noChangeAspect="1"/>
          </p:cNvPicPr>
          <p:nvPr/>
        </p:nvPicPr>
        <p:blipFill>
          <a:blip r:embed="rId6"/>
          <a:stretch>
            <a:fillRect/>
          </a:stretch>
        </p:blipFill>
        <p:spPr>
          <a:xfrm>
            <a:off x="8257515" y="239150"/>
            <a:ext cx="2616811" cy="260801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ppt_x</p:attrName>
                                        </p:attrNameLst>
                                      </p:cBhvr>
                                      <p:tavLst>
                                        <p:tav tm="0">
                                          <p:val>
                                            <p:strVal val="#ppt_x-.2"/>
                                          </p:val>
                                        </p:tav>
                                        <p:tav tm="100000">
                                          <p:val>
                                            <p:strVal val="#ppt_x"/>
                                          </p:val>
                                        </p:tav>
                                      </p:tavLst>
                                    </p:anim>
                                    <p:anim calcmode="lin" valueType="num">
                                      <p:cBhvr>
                                        <p:cTn id="15"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lide(fromBottom)">
                                      <p:cBhvr>
                                        <p:cTn id="2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descr="downloadজবক.jpg"/>
          <p:cNvPicPr>
            <a:picLocks noChangeAspect="1"/>
          </p:cNvPicPr>
          <p:nvPr/>
        </p:nvPicPr>
        <p:blipFill>
          <a:blip r:embed="rId3"/>
          <a:stretch>
            <a:fillRect/>
          </a:stretch>
        </p:blipFill>
        <p:spPr>
          <a:xfrm>
            <a:off x="6472462" y="678249"/>
            <a:ext cx="3867362" cy="2138574"/>
          </a:xfrm>
          <a:prstGeom prst="flowChartAlternateProcess">
            <a:avLst/>
          </a:prstGeom>
        </p:spPr>
      </p:pic>
      <p:pic>
        <p:nvPicPr>
          <p:cNvPr id="14" name="Picture 13" descr="images (7).jpg"/>
          <p:cNvPicPr>
            <a:picLocks noChangeAspect="1"/>
          </p:cNvPicPr>
          <p:nvPr/>
        </p:nvPicPr>
        <p:blipFill>
          <a:blip r:embed="rId4"/>
          <a:stretch>
            <a:fillRect/>
          </a:stretch>
        </p:blipFill>
        <p:spPr>
          <a:xfrm>
            <a:off x="1460035" y="649894"/>
            <a:ext cx="3803333" cy="2176992"/>
          </a:xfrm>
          <a:prstGeom prst="flowChartAlternateProcess">
            <a:avLst/>
          </a:prstGeom>
        </p:spPr>
      </p:pic>
      <p:pic>
        <p:nvPicPr>
          <p:cNvPr id="15" name="Picture 14" descr="images (6).jpg"/>
          <p:cNvPicPr>
            <a:picLocks noChangeAspect="1"/>
          </p:cNvPicPr>
          <p:nvPr/>
        </p:nvPicPr>
        <p:blipFill>
          <a:blip r:embed="rId5"/>
          <a:stretch>
            <a:fillRect/>
          </a:stretch>
        </p:blipFill>
        <p:spPr>
          <a:xfrm>
            <a:off x="1531034" y="2933187"/>
            <a:ext cx="3688080" cy="2241021"/>
          </a:xfrm>
          <a:prstGeom prst="flowChartAlternateProcess">
            <a:avLst/>
          </a:prstGeom>
        </p:spPr>
      </p:pic>
      <p:pic>
        <p:nvPicPr>
          <p:cNvPr id="16" name="Picture 15" descr="ট.jpg"/>
          <p:cNvPicPr>
            <a:picLocks noChangeAspect="1"/>
          </p:cNvPicPr>
          <p:nvPr/>
        </p:nvPicPr>
        <p:blipFill>
          <a:blip r:embed="rId6"/>
          <a:stretch>
            <a:fillRect/>
          </a:stretch>
        </p:blipFill>
        <p:spPr>
          <a:xfrm>
            <a:off x="6504696" y="3009166"/>
            <a:ext cx="3969808" cy="2074545"/>
          </a:xfrm>
          <a:prstGeom prst="flowChartAlternateProcess">
            <a:avLst/>
          </a:prstGeom>
        </p:spPr>
      </p:pic>
      <p:sp>
        <p:nvSpPr>
          <p:cNvPr id="17" name="Rounded Rectangle 16"/>
          <p:cNvSpPr/>
          <p:nvPr/>
        </p:nvSpPr>
        <p:spPr>
          <a:xfrm>
            <a:off x="3854548" y="5261317"/>
            <a:ext cx="3910818" cy="6189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tx1"/>
                </a:solidFill>
                <a:latin typeface="Traditional Arabic" pitchFamily="18" charset="-78"/>
                <a:cs typeface="Traditional Arabic" pitchFamily="18" charset="-78"/>
              </a:rPr>
              <a:t>من خلق هولاء؟</a:t>
            </a:r>
            <a:endParaRPr lang="en-US" sz="5400" b="1" dirty="0">
              <a:solidFill>
                <a:schemeClr val="tx1"/>
              </a:solidFill>
              <a:latin typeface="Traditional Arabic" pitchFamily="18" charset="-78"/>
              <a:cs typeface="Traditional Arabic" pitchFamily="18" charset="-78"/>
            </a:endParaRPr>
          </a:p>
        </p:txBody>
      </p:sp>
      <p:sp>
        <p:nvSpPr>
          <p:cNvPr id="18" name="Rounded Rectangle 17"/>
          <p:cNvSpPr/>
          <p:nvPr/>
        </p:nvSpPr>
        <p:spPr>
          <a:xfrm>
            <a:off x="3838134" y="5990493"/>
            <a:ext cx="3969435" cy="6189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tx1"/>
                </a:solidFill>
                <a:latin typeface="Traditional Arabic" pitchFamily="18" charset="-78"/>
                <a:cs typeface="Traditional Arabic" pitchFamily="18" charset="-78"/>
              </a:rPr>
              <a:t>لمن الحمد كله؟</a:t>
            </a:r>
            <a:endParaRPr lang="en-US" sz="5400" b="1" dirty="0"/>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1000" fill="hold"/>
                                        <p:tgtEl>
                                          <p:spTgt spid="15"/>
                                        </p:tgtEl>
                                        <p:attrNameLst>
                                          <p:attrName>ppt_w</p:attrName>
                                        </p:attrNameLst>
                                      </p:cBhvr>
                                      <p:tavLst>
                                        <p:tav tm="0">
                                          <p:val>
                                            <p:fltVal val="0"/>
                                          </p:val>
                                        </p:tav>
                                        <p:tav tm="100000">
                                          <p:val>
                                            <p:strVal val="#ppt_w"/>
                                          </p:val>
                                        </p:tav>
                                      </p:tavLst>
                                    </p:anim>
                                    <p:anim calcmode="lin" valueType="num">
                                      <p:cBhvr>
                                        <p:cTn id="20" dur="1000" fill="hold"/>
                                        <p:tgtEl>
                                          <p:spTgt spid="15"/>
                                        </p:tgtEl>
                                        <p:attrNameLst>
                                          <p:attrName>ppt_h</p:attrName>
                                        </p:attrNameLst>
                                      </p:cBhvr>
                                      <p:tavLst>
                                        <p:tav tm="0">
                                          <p:val>
                                            <p:fltVal val="0"/>
                                          </p:val>
                                        </p:tav>
                                        <p:tav tm="100000">
                                          <p:val>
                                            <p:strVal val="#ppt_h"/>
                                          </p:val>
                                        </p:tav>
                                      </p:tavLst>
                                    </p:anim>
                                    <p:anim calcmode="lin" valueType="num">
                                      <p:cBhvr>
                                        <p:cTn id="21" dur="1000" fill="hold"/>
                                        <p:tgtEl>
                                          <p:spTgt spid="15"/>
                                        </p:tgtEl>
                                        <p:attrNameLst>
                                          <p:attrName>style.rotation</p:attrName>
                                        </p:attrNameLst>
                                      </p:cBhvr>
                                      <p:tavLst>
                                        <p:tav tm="0">
                                          <p:val>
                                            <p:fltVal val="90"/>
                                          </p:val>
                                        </p:tav>
                                        <p:tav tm="100000">
                                          <p:val>
                                            <p:fltVal val="0"/>
                                          </p:val>
                                        </p:tav>
                                      </p:tavLst>
                                    </p:anim>
                                    <p:animEffect transition="in" filter="fade">
                                      <p:cBhvr>
                                        <p:cTn id="22" dur="1000"/>
                                        <p:tgtEl>
                                          <p:spTgt spid="15"/>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8" presetClass="entr" presetSubtype="0" accel="10000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strVal val="#ppt_w*2.5"/>
                                          </p:val>
                                        </p:tav>
                                        <p:tav tm="100000">
                                          <p:val>
                                            <p:strVal val="#ppt_w"/>
                                          </p:val>
                                        </p:tav>
                                      </p:tavLst>
                                    </p:anim>
                                    <p:anim calcmode="lin" valueType="num">
                                      <p:cBhvr>
                                        <p:cTn id="41" dur="500" fill="hold"/>
                                        <p:tgtEl>
                                          <p:spTgt spid="18"/>
                                        </p:tgtEl>
                                        <p:attrNameLst>
                                          <p:attrName>ppt_h</p:attrName>
                                        </p:attrNameLst>
                                      </p:cBhvr>
                                      <p:tavLst>
                                        <p:tav tm="0">
                                          <p:val>
                                            <p:strVal val="#ppt_h*0.01"/>
                                          </p:val>
                                        </p:tav>
                                        <p:tav tm="100000">
                                          <p:val>
                                            <p:strVal val="#ppt_h"/>
                                          </p:val>
                                        </p:tav>
                                      </p:tavLst>
                                    </p:anim>
                                    <p:anim calcmode="lin" valueType="num">
                                      <p:cBhvr>
                                        <p:cTn id="42" dur="500" fill="hold"/>
                                        <p:tgtEl>
                                          <p:spTgt spid="18"/>
                                        </p:tgtEl>
                                        <p:attrNameLst>
                                          <p:attrName>ppt_x</p:attrName>
                                        </p:attrNameLst>
                                      </p:cBhvr>
                                      <p:tavLst>
                                        <p:tav tm="0">
                                          <p:val>
                                            <p:strVal val="#ppt_x"/>
                                          </p:val>
                                        </p:tav>
                                        <p:tav tm="100000">
                                          <p:val>
                                            <p:strVal val="#ppt_x"/>
                                          </p:val>
                                        </p:tav>
                                      </p:tavLst>
                                    </p:anim>
                                    <p:anim calcmode="lin" valueType="num">
                                      <p:cBhvr>
                                        <p:cTn id="43" dur="500" fill="hold"/>
                                        <p:tgtEl>
                                          <p:spTgt spid="18"/>
                                        </p:tgtEl>
                                        <p:attrNameLst>
                                          <p:attrName>ppt_y</p:attrName>
                                        </p:attrNameLst>
                                      </p:cBhvr>
                                      <p:tavLst>
                                        <p:tav tm="0">
                                          <p:val>
                                            <p:strVal val="#ppt_h+1"/>
                                          </p:val>
                                        </p:tav>
                                        <p:tav tm="100000">
                                          <p:val>
                                            <p:strVal val="#ppt_y"/>
                                          </p:val>
                                        </p:tav>
                                      </p:tavLst>
                                    </p:anim>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ounded Rectangle 17"/>
          <p:cNvSpPr/>
          <p:nvPr/>
        </p:nvSpPr>
        <p:spPr>
          <a:xfrm>
            <a:off x="4021014" y="5655212"/>
            <a:ext cx="3969435" cy="94253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b="1" dirty="0" smtClean="0">
                <a:solidFill>
                  <a:schemeClr val="tx1"/>
                </a:solidFill>
                <a:latin typeface="Traditional Arabic" pitchFamily="18" charset="-78"/>
                <a:cs typeface="Traditional Arabic" pitchFamily="18" charset="-78"/>
              </a:rPr>
              <a:t>لك الحمد</a:t>
            </a:r>
            <a:endParaRPr lang="en-US" sz="7200" b="1" dirty="0"/>
          </a:p>
        </p:txBody>
      </p:sp>
      <p:pic>
        <p:nvPicPr>
          <p:cNvPr id="9" name="Picture 8" descr="downloaddddd.jpg"/>
          <p:cNvPicPr>
            <a:picLocks noChangeAspect="1"/>
          </p:cNvPicPr>
          <p:nvPr/>
        </p:nvPicPr>
        <p:blipFill>
          <a:blip r:embed="rId3"/>
          <a:stretch>
            <a:fillRect/>
          </a:stretch>
        </p:blipFill>
        <p:spPr>
          <a:xfrm>
            <a:off x="1997612" y="269782"/>
            <a:ext cx="8159261" cy="5250507"/>
          </a:xfrm>
          <a:prstGeom prst="roundRect">
            <a:avLst/>
          </a:prstGeom>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ounded Rectangle 4"/>
          <p:cNvSpPr/>
          <p:nvPr/>
        </p:nvSpPr>
        <p:spPr>
          <a:xfrm>
            <a:off x="4684543" y="661181"/>
            <a:ext cx="3601328" cy="6752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tx1"/>
                </a:solidFill>
                <a:latin typeface="Traditional Arabic" pitchFamily="18" charset="-78"/>
                <a:cs typeface="Traditional Arabic" pitchFamily="18" charset="-78"/>
              </a:rPr>
              <a:t>النتائج من الدرس</a:t>
            </a:r>
            <a:endParaRPr lang="en-US" sz="5400" b="1" dirty="0">
              <a:solidFill>
                <a:schemeClr val="tx1"/>
              </a:solidFill>
              <a:latin typeface="Traditional Arabic" pitchFamily="18" charset="-78"/>
              <a:cs typeface="Traditional Arabic" pitchFamily="18" charset="-78"/>
            </a:endParaRPr>
          </a:p>
        </p:txBody>
      </p:sp>
      <p:sp>
        <p:nvSpPr>
          <p:cNvPr id="6" name="Rounded Rectangle 5"/>
          <p:cNvSpPr/>
          <p:nvPr/>
        </p:nvSpPr>
        <p:spPr>
          <a:xfrm>
            <a:off x="2686929" y="1826455"/>
            <a:ext cx="8255391" cy="6752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chemeClr val="tx1"/>
                </a:solidFill>
                <a:latin typeface="Traditional Arabic" pitchFamily="18" charset="-78"/>
                <a:cs typeface="Traditional Arabic" pitchFamily="18" charset="-78"/>
              </a:rPr>
              <a:t>يستطيع الطلاب بعد نهاية هذا الدرس.....</a:t>
            </a:r>
            <a:endParaRPr lang="en-US" sz="5400" b="1" dirty="0">
              <a:solidFill>
                <a:schemeClr val="tx1"/>
              </a:solidFill>
              <a:latin typeface="Traditional Arabic" pitchFamily="18" charset="-78"/>
              <a:cs typeface="Traditional Arabic" pitchFamily="18" charset="-78"/>
            </a:endParaRPr>
          </a:p>
        </p:txBody>
      </p:sp>
      <p:sp>
        <p:nvSpPr>
          <p:cNvPr id="7" name="Rounded Rectangle 6"/>
          <p:cNvSpPr/>
          <p:nvPr/>
        </p:nvSpPr>
        <p:spPr>
          <a:xfrm>
            <a:off x="4656405" y="3821722"/>
            <a:ext cx="6325773" cy="6752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5400" b="1" dirty="0" smtClean="0">
                <a:solidFill>
                  <a:schemeClr val="tx1"/>
                </a:solidFill>
                <a:latin typeface="Traditional Arabic" pitchFamily="18" charset="-78"/>
                <a:cs typeface="Traditional Arabic" pitchFamily="18" charset="-78"/>
              </a:rPr>
              <a:t>ان يبين خلاصة القصيدة.</a:t>
            </a:r>
            <a:endParaRPr lang="en-US" sz="5400" b="1" dirty="0">
              <a:solidFill>
                <a:schemeClr val="tx1"/>
              </a:solidFill>
              <a:latin typeface="Traditional Arabic" pitchFamily="18" charset="-78"/>
              <a:cs typeface="Traditional Arabic" pitchFamily="18" charset="-78"/>
            </a:endParaRPr>
          </a:p>
        </p:txBody>
      </p:sp>
      <p:sp>
        <p:nvSpPr>
          <p:cNvPr id="8" name="Rounded Rectangle 7"/>
          <p:cNvSpPr/>
          <p:nvPr/>
        </p:nvSpPr>
        <p:spPr>
          <a:xfrm>
            <a:off x="5106573" y="2792487"/>
            <a:ext cx="5774788" cy="6752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5400" b="1" dirty="0" smtClean="0">
                <a:solidFill>
                  <a:schemeClr val="tx1"/>
                </a:solidFill>
                <a:latin typeface="Traditional Arabic" pitchFamily="18" charset="-78"/>
                <a:cs typeface="Traditional Arabic" pitchFamily="18" charset="-78"/>
              </a:rPr>
              <a:t>ان يشرح ابيات القصيدة.</a:t>
            </a:r>
            <a:endParaRPr lang="en-US" sz="54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16C70B2A-77C8-C746-93F1-79417A64B066}"/>
              </a:ext>
            </a:extLst>
          </p:cNvPr>
          <p:cNvSpPr txBox="1">
            <a:spLocks/>
          </p:cNvSpPr>
          <p:nvPr/>
        </p:nvSpPr>
        <p:spPr>
          <a:xfrm>
            <a:off x="393897" y="559558"/>
            <a:ext cx="11352623" cy="1488454"/>
          </a:xfrm>
          <a:prstGeom prst="rect">
            <a:avLst/>
          </a:prstGeom>
          <a:noFill/>
          <a:ln w="34925">
            <a:noFill/>
          </a:ln>
          <a:effectLst/>
        </p:spPr>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sng"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القصيدة:   </a:t>
            </a: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
            </a:r>
            <a:b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br>
            <a:r>
              <a:rPr lang="ar-SA" sz="4800" b="1" dirty="0" smtClean="0">
                <a:solidFill>
                  <a:schemeClr val="tx2"/>
                </a:solidFill>
                <a:latin typeface="Traditional Arabic" pitchFamily="18" charset="-78"/>
                <a:ea typeface="+mj-ea"/>
                <a:cs typeface="Traditional Arabic" pitchFamily="18" charset="-78"/>
              </a:rPr>
              <a:t>فسبحان من لا يعرف الخلق قدره </a:t>
            </a: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 ومن هو</a:t>
            </a:r>
            <a:r>
              <a:rPr kumimoji="0" lang="ar-SA" sz="48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فوق العرش فرد موحد</a:t>
            </a: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a:t>
            </a:r>
            <a:endParaRPr kumimoji="0" lang="en-US" sz="4800" b="1" i="0" u="none" strike="noStrike" kern="1200" cap="none" spc="0" normalizeH="0" baseline="0" noProof="0" dirty="0">
              <a:ln>
                <a:noFill/>
              </a:ln>
              <a:solidFill>
                <a:schemeClr val="tx2"/>
              </a:solidFill>
              <a:effectLst/>
              <a:uLnTx/>
              <a:uFillTx/>
              <a:latin typeface="Traditional Arabic" pitchFamily="18" charset="-78"/>
              <a:ea typeface="+mj-ea"/>
              <a:cs typeface="Traditional Arabic" pitchFamily="18" charset="-78"/>
            </a:endParaRPr>
          </a:p>
        </p:txBody>
      </p:sp>
      <p:pic>
        <p:nvPicPr>
          <p:cNvPr id="4" name="Picture 3" descr="downloadু.jpg"/>
          <p:cNvPicPr>
            <a:picLocks noChangeAspect="1"/>
          </p:cNvPicPr>
          <p:nvPr/>
        </p:nvPicPr>
        <p:blipFill>
          <a:blip r:embed="rId3"/>
          <a:stretch>
            <a:fillRect/>
          </a:stretch>
        </p:blipFill>
        <p:spPr>
          <a:xfrm>
            <a:off x="721818" y="2236763"/>
            <a:ext cx="4777413" cy="4065563"/>
          </a:xfrm>
          <a:prstGeom prst="round2DiagRect">
            <a:avLst/>
          </a:prstGeom>
        </p:spPr>
      </p:pic>
      <p:pic>
        <p:nvPicPr>
          <p:cNvPr id="5" name="Picture 4" descr="downloadঙয.jpg"/>
          <p:cNvPicPr>
            <a:picLocks noChangeAspect="1"/>
          </p:cNvPicPr>
          <p:nvPr/>
        </p:nvPicPr>
        <p:blipFill>
          <a:blip r:embed="rId4"/>
          <a:stretch>
            <a:fillRect/>
          </a:stretch>
        </p:blipFill>
        <p:spPr>
          <a:xfrm>
            <a:off x="6288259" y="2155143"/>
            <a:ext cx="5233182" cy="4220307"/>
          </a:xfrm>
          <a:prstGeom prst="round2DiagRect">
            <a:avLst/>
          </a:prstGeom>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par>
                                <p:cTn id="18" presetID="31" presetClass="entr" presetSubtype="0" fill="hold" nodeType="withEffect">
                                  <p:stCondLst>
                                    <p:cond delay="0"/>
                                  </p:stCondLst>
                                  <p:iterate type="lt">
                                    <p:tmPct val="5000"/>
                                  </p:iterate>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AB866AC3-874E-2C45-9A56-3B860DE348E9}"/>
              </a:ext>
            </a:extLst>
          </p:cNvPr>
          <p:cNvSpPr txBox="1">
            <a:spLocks/>
          </p:cNvSpPr>
          <p:nvPr/>
        </p:nvSpPr>
        <p:spPr>
          <a:xfrm>
            <a:off x="982636" y="618972"/>
            <a:ext cx="10099343" cy="1157071"/>
          </a:xfrm>
          <a:prstGeom prst="rect">
            <a:avLst/>
          </a:prstGeom>
        </p:spPr>
        <p:txBody>
          <a:bodyPr>
            <a:normAutofit fontScale="925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4800" b="1" dirty="0" smtClean="0">
                <a:solidFill>
                  <a:schemeClr val="tx2"/>
                </a:solidFill>
                <a:latin typeface="Traditional Arabic" pitchFamily="18" charset="-78"/>
                <a:ea typeface="+mj-ea"/>
                <a:cs typeface="Traditional Arabic" pitchFamily="18" charset="-78"/>
              </a:rPr>
              <a:t>هو الله بارئ الخلق و الخلق كلهم</a:t>
            </a: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 إماء</a:t>
            </a:r>
            <a:r>
              <a:rPr kumimoji="0" lang="ar-SA" sz="48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له طوعا جميعا واعبد</a:t>
            </a:r>
            <a:endParaRPr kumimoji="0" lang="en-US" sz="4800" b="1" i="0" u="none" strike="noStrike" kern="1200" cap="none" spc="0" normalizeH="0" baseline="0" noProof="0" dirty="0">
              <a:ln>
                <a:noFill/>
              </a:ln>
              <a:solidFill>
                <a:schemeClr val="tx2"/>
              </a:solidFill>
              <a:effectLst/>
              <a:uLnTx/>
              <a:uFillTx/>
              <a:latin typeface="Traditional Arabic" pitchFamily="18" charset="-78"/>
              <a:ea typeface="+mj-ea"/>
              <a:cs typeface="Traditional Arabic" pitchFamily="18" charset="-78"/>
            </a:endParaRPr>
          </a:p>
        </p:txBody>
      </p:sp>
      <p:pic>
        <p:nvPicPr>
          <p:cNvPr id="4" name="Picture 3" descr="downloader.jpg"/>
          <p:cNvPicPr>
            <a:picLocks noChangeAspect="1"/>
          </p:cNvPicPr>
          <p:nvPr/>
        </p:nvPicPr>
        <p:blipFill>
          <a:blip r:embed="rId3"/>
          <a:stretch>
            <a:fillRect/>
          </a:stretch>
        </p:blipFill>
        <p:spPr>
          <a:xfrm>
            <a:off x="6621041" y="2379249"/>
            <a:ext cx="4914461" cy="3510329"/>
          </a:xfrm>
          <a:prstGeom prst="round2DiagRect">
            <a:avLst/>
          </a:prstGeom>
        </p:spPr>
      </p:pic>
      <p:pic>
        <p:nvPicPr>
          <p:cNvPr id="5" name="Picture 4" descr="ggh.jpg"/>
          <p:cNvPicPr>
            <a:picLocks noChangeAspect="1"/>
          </p:cNvPicPr>
          <p:nvPr/>
        </p:nvPicPr>
        <p:blipFill>
          <a:blip r:embed="rId4"/>
          <a:stretch>
            <a:fillRect/>
          </a:stretch>
        </p:blipFill>
        <p:spPr>
          <a:xfrm>
            <a:off x="697325" y="2321169"/>
            <a:ext cx="5323648" cy="3685735"/>
          </a:xfrm>
          <a:prstGeom prst="round2DiagRect">
            <a:avLst/>
          </a:prstGeom>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54514EB1-21DA-D54C-953E-0F763394ECA2}"/>
              </a:ext>
            </a:extLst>
          </p:cNvPr>
          <p:cNvSpPr txBox="1">
            <a:spLocks/>
          </p:cNvSpPr>
          <p:nvPr/>
        </p:nvSpPr>
        <p:spPr>
          <a:xfrm>
            <a:off x="731518" y="368029"/>
            <a:ext cx="10911830" cy="883996"/>
          </a:xfrm>
          <a:prstGeom prst="rect">
            <a:avLst/>
          </a:prstGeom>
          <a:noFill/>
        </p:spPr>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مليك السموات الشداد وارضها</a:t>
            </a:r>
            <a:r>
              <a:rPr kumimoji="0" lang="ar-SA" sz="48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a:t>
            </a: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 يدوم ويبقى والخليقة تنفد.</a:t>
            </a:r>
          </a:p>
        </p:txBody>
      </p:sp>
      <p:pic>
        <p:nvPicPr>
          <p:cNvPr id="4" name="Picture 3" descr="images (10).jpg"/>
          <p:cNvPicPr>
            <a:picLocks noChangeAspect="1"/>
          </p:cNvPicPr>
          <p:nvPr/>
        </p:nvPicPr>
        <p:blipFill>
          <a:blip r:embed="rId3"/>
          <a:stretch>
            <a:fillRect/>
          </a:stretch>
        </p:blipFill>
        <p:spPr>
          <a:xfrm>
            <a:off x="661182" y="1842868"/>
            <a:ext cx="4914791" cy="4431323"/>
          </a:xfrm>
          <a:prstGeom prst="round2DiagRect">
            <a:avLst/>
          </a:prstGeom>
        </p:spPr>
      </p:pic>
      <p:pic>
        <p:nvPicPr>
          <p:cNvPr id="5" name="Picture 4" descr="9fbc0d35f7c644fd9b6d5003d15cb30f.png"/>
          <p:cNvPicPr>
            <a:picLocks noChangeAspect="1"/>
          </p:cNvPicPr>
          <p:nvPr/>
        </p:nvPicPr>
        <p:blipFill>
          <a:blip r:embed="rId4"/>
          <a:stretch>
            <a:fillRect/>
          </a:stretch>
        </p:blipFill>
        <p:spPr>
          <a:xfrm>
            <a:off x="6601885" y="1867559"/>
            <a:ext cx="4680403" cy="4420700"/>
          </a:xfrm>
          <a:prstGeom prst="round2DiagRect">
            <a:avLst/>
          </a:prstGeom>
        </p:spPr>
      </p:pic>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900" decel="100000" fill="hold"/>
                                        <p:tgtEl>
                                          <p:spTgt spid="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2000" cy="6858000"/>
          </a:xfrm>
          <a:prstGeom prst="frame">
            <a:avLst>
              <a:gd name="adj1" fmla="val 2424"/>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1">
            <a:extLst>
              <a:ext uri="{FF2B5EF4-FFF2-40B4-BE49-F238E27FC236}">
                <a16:creationId xmlns="" xmlns:a16="http://schemas.microsoft.com/office/drawing/2014/main" id="{54514EB1-21DA-D54C-953E-0F763394ECA2}"/>
              </a:ext>
            </a:extLst>
          </p:cNvPr>
          <p:cNvSpPr txBox="1">
            <a:spLocks/>
          </p:cNvSpPr>
          <p:nvPr/>
        </p:nvSpPr>
        <p:spPr>
          <a:xfrm>
            <a:off x="365761" y="295422"/>
            <a:ext cx="11577710" cy="6246055"/>
          </a:xfrm>
          <a:prstGeom prst="rect">
            <a:avLst/>
          </a:prstGeom>
          <a:noFill/>
        </p:spPr>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خلاصة</a:t>
            </a:r>
            <a:r>
              <a:rPr kumimoji="0" lang="ar-SA" sz="48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القصيدة</a:t>
            </a:r>
          </a:p>
          <a:p>
            <a:pPr marL="0" marR="0" lvl="0" indent="0" algn="just" defTabSz="914400" rtl="1" eaLnBrk="1" fontAlgn="auto" latinLnBrk="0" hangingPunct="1">
              <a:lnSpc>
                <a:spcPct val="100000"/>
              </a:lnSpc>
              <a:spcBef>
                <a:spcPct val="0"/>
              </a:spcBef>
              <a:spcAft>
                <a:spcPts val="0"/>
              </a:spcAft>
              <a:buClrTx/>
              <a:buSzTx/>
              <a:buFontTx/>
              <a:buNone/>
              <a:tabLst/>
              <a:defRPr/>
            </a:pPr>
            <a:r>
              <a:rPr lang="ar-SA" sz="4400" b="1" baseline="0" dirty="0" smtClean="0">
                <a:solidFill>
                  <a:schemeClr val="tx2"/>
                </a:solidFill>
                <a:latin typeface="Traditional Arabic" pitchFamily="18" charset="-78"/>
                <a:ea typeface="+mj-ea"/>
                <a:cs typeface="Traditional Arabic" pitchFamily="18" charset="-78"/>
              </a:rPr>
              <a:t>من</a:t>
            </a:r>
            <a:r>
              <a:rPr lang="ar-SA" sz="4400" b="1" dirty="0" smtClean="0">
                <a:solidFill>
                  <a:schemeClr val="tx2"/>
                </a:solidFill>
                <a:latin typeface="Traditional Arabic" pitchFamily="18" charset="-78"/>
                <a:ea typeface="+mj-ea"/>
                <a:cs typeface="Traditional Arabic" pitchFamily="18" charset="-78"/>
              </a:rPr>
              <a:t> المعلوم ان الحمد لله سبحانه وتعالى ولا يليق لغيره لانه رب جميع الخلائق، بين الشاعر العلام هذه الحقيقة فى شعره مخاطبا لربه تعالى.</a:t>
            </a: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rPr>
              <a:t>فقال</a:t>
            </a:r>
            <a:r>
              <a:rPr kumimoji="0" lang="ar-SA" sz="4400" b="1" i="0" u="none" strike="noStrike" kern="1200" cap="none" spc="0" normalizeH="0" noProof="0" dirty="0" smtClean="0">
                <a:ln>
                  <a:noFill/>
                </a:ln>
                <a:solidFill>
                  <a:schemeClr val="tx2"/>
                </a:solidFill>
                <a:effectLst/>
                <a:uLnTx/>
                <a:uFillTx/>
                <a:latin typeface="Traditional Arabic" pitchFamily="18" charset="-78"/>
                <a:ea typeface="+mj-ea"/>
                <a:cs typeface="Traditional Arabic" pitchFamily="18" charset="-78"/>
              </a:rPr>
              <a:t> الشاعر العلام اللهم انك مستحق بجميع المحامد وانك معطى النعم كلها. لك النعم ومنك النعم وانت مالك الملك وانت الاعلى من كل شيئ، لا يساويك احد مجدا وعزة. وانت مالك العرش فى السماء، وانت الحافظ الوحيد لكل شيئ لا يخرج من نظرك وحفظك شيئ. </a:t>
            </a:r>
            <a:r>
              <a:rPr lang="ar-SA" sz="4400" b="1" dirty="0" smtClean="0">
                <a:solidFill>
                  <a:schemeClr val="tx2"/>
                </a:solidFill>
                <a:latin typeface="Traditional Arabic" pitchFamily="18" charset="-78"/>
                <a:ea typeface="+mj-ea"/>
                <a:cs typeface="Traditional Arabic" pitchFamily="18" charset="-78"/>
              </a:rPr>
              <a:t>يخشع ويخضع كل شيئ أمامك حتى الوجوه التى هى اشرف الاعضاء فى جسم الانسان نسجد و نضع على الارض لعزتك وعلو رتبتك.</a:t>
            </a:r>
            <a:endParaRPr kumimoji="0" lang="ar-SA" sz="4400" b="1" i="0" u="none" strike="noStrike" kern="1200" cap="none" spc="0" normalizeH="0" baseline="0" noProof="0" dirty="0" smtClean="0">
              <a:ln>
                <a:noFill/>
              </a:ln>
              <a:solidFill>
                <a:schemeClr val="tx2"/>
              </a:solidFill>
              <a:effectLst/>
              <a:uLnTx/>
              <a:uFillTx/>
              <a:latin typeface="Traditional Arabic" pitchFamily="18" charset="-78"/>
              <a:ea typeface="+mj-ea"/>
              <a:cs typeface="Traditional Arabic" pitchFamily="18" charset="-78"/>
            </a:endParaRPr>
          </a:p>
        </p:txBody>
      </p:sp>
    </p:spTree>
    <p:extLst>
      <p:ext uri="{BB962C8B-B14F-4D97-AF65-F5344CB8AC3E}">
        <p14:creationId xmlns:p14="http://schemas.microsoft.com/office/powerpoint/2010/main" xmlns="" val="307378975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392</TotalTime>
  <Words>426</Words>
  <Application>Microsoft Office PowerPoint</Application>
  <PresentationFormat>Custom</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لك الحمد.                             امية بن ابي الصات  </dc:title>
  <dc:creator>Sohrab Hossain</dc:creator>
  <cp:lastModifiedBy>wdrruyeu43ip</cp:lastModifiedBy>
  <cp:revision>58</cp:revision>
  <dcterms:modified xsi:type="dcterms:W3CDTF">2021-04-03T13:27:30Z</dcterms:modified>
</cp:coreProperties>
</file>