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55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737-8757-43AA-A7B7-1EC7B1E44676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47E-EA57-4092-B72B-8538B9B5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737-8757-43AA-A7B7-1EC7B1E44676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47E-EA57-4092-B72B-8538B9B5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737-8757-43AA-A7B7-1EC7B1E44676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47E-EA57-4092-B72B-8538B9B5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737-8757-43AA-A7B7-1EC7B1E44676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47E-EA57-4092-B72B-8538B9B5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737-8757-43AA-A7B7-1EC7B1E44676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47E-EA57-4092-B72B-8538B9B5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737-8757-43AA-A7B7-1EC7B1E44676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47E-EA57-4092-B72B-8538B9B5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737-8757-43AA-A7B7-1EC7B1E44676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47E-EA57-4092-B72B-8538B9B5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737-8757-43AA-A7B7-1EC7B1E44676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47E-EA57-4092-B72B-8538B9B5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737-8757-43AA-A7B7-1EC7B1E44676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47E-EA57-4092-B72B-8538B9B5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737-8757-43AA-A7B7-1EC7B1E44676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E47E-EA57-4092-B72B-8538B9B5B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7737-8757-43AA-A7B7-1EC7B1E44676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0CE47E-EA57-4092-B72B-8538B9B5B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0B7737-8757-43AA-A7B7-1EC7B1E44676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0CE47E-EA57-4092-B72B-8538B9B5BC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1066800" y="381000"/>
            <a:ext cx="6705600" cy="4343400"/>
          </a:xfrm>
          <a:prstGeom prst="star16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057400"/>
            <a:ext cx="46482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724400"/>
            <a:ext cx="71628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Online Class</a:t>
            </a:r>
          </a:p>
          <a:p>
            <a:pPr lvl="0" algn="ctr"/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Organized by – </a:t>
            </a:r>
          </a:p>
          <a:p>
            <a:pPr lvl="0" algn="ctr"/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Abdul Ali Academy,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Rangamati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a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733800"/>
            <a:ext cx="4567200" cy="2926391"/>
          </a:xfrm>
          <a:prstGeom prst="rect">
            <a:avLst/>
          </a:prstGeom>
        </p:spPr>
      </p:pic>
      <p:pic>
        <p:nvPicPr>
          <p:cNvPr id="5" name="Picture 4" descr="monipu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" y="761999"/>
            <a:ext cx="4419601" cy="3011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2600" y="12954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Monipuri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4876800"/>
            <a:ext cx="2209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Khasia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j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3818257" cy="4572000"/>
          </a:xfrm>
          <a:prstGeom prst="rect">
            <a:avLst/>
          </a:prstGeom>
        </p:spPr>
      </p:pic>
      <p:pic>
        <p:nvPicPr>
          <p:cNvPr id="5" name="Picture 4" descr="gar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4366727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8674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Hajong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48006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Garos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4648200" cy="3580836"/>
          </a:xfrm>
          <a:prstGeom prst="rect">
            <a:avLst/>
          </a:prstGeom>
        </p:spPr>
      </p:pic>
      <p:pic>
        <p:nvPicPr>
          <p:cNvPr id="3" name="Picture 2" descr="ap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9001" y="990600"/>
            <a:ext cx="3566399" cy="3955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143000" y="4953000"/>
            <a:ext cx="2209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Santal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5257800"/>
            <a:ext cx="335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Tanchayanga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igenous (Tribal/Ethnic) People of Bangladesh: Their Belief, lifestyle  and Culture - Travel M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430" y="990600"/>
            <a:ext cx="4801145" cy="3505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4724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Khumi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Tripura - India - St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Tripura - India - St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Lushai | Tribal Research and Cultural Institu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LUSH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926792"/>
            <a:ext cx="3276600" cy="4483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0800" y="5562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Lushai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1397000"/>
          <a:ext cx="7467600" cy="4263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3800"/>
                <a:gridCol w="3733800"/>
              </a:tblGrid>
              <a:tr h="9842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Cast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Living Place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Chakma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Chattogram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Hill Tracts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Marma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Tripura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1397000"/>
          <a:ext cx="7467600" cy="45897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3800"/>
                <a:gridCol w="3733800"/>
              </a:tblGrid>
              <a:tr h="9842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Cast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Living Place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Santals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Rajshahi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Khasias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Monipuris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Sylhet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Hajongs</a:t>
                      </a: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en-US" sz="40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Garos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Mymenshingha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994410"/>
          <a:ext cx="7467600" cy="4263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33800"/>
                <a:gridCol w="3733800"/>
              </a:tblGrid>
              <a:tr h="9842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Cast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Living Place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Khumi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Chattogram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Hill Tracts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Lushai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Tanchayanga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5562600"/>
            <a:ext cx="87630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a word, they have been living in rural areas. Now it has changed. Someone is living in city areas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397000"/>
          <a:ext cx="7772400" cy="35052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886200"/>
                <a:gridCol w="3886200"/>
              </a:tblGrid>
              <a:tr h="2717800">
                <a:tc>
                  <a:txBody>
                    <a:bodyPr/>
                    <a:lstStyle/>
                    <a:p>
                      <a:endParaRPr lang="en-US" sz="4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4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Food habits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Their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food is very special from us. They like to eat vegetables, fish, dried fish etc. Mainly, their staple food is rice. They eat three times.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397000"/>
          <a:ext cx="8229600" cy="40132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114800"/>
                <a:gridCol w="4114800"/>
              </a:tblGrid>
              <a:tr h="4013200">
                <a:tc>
                  <a:txBody>
                    <a:bodyPr/>
                    <a:lstStyle/>
                    <a:p>
                      <a:endParaRPr lang="en-US" sz="4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4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Cloths 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Their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dress is also very different from us. They like to their own weaving cloths. Such as –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Thami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Lungi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Pinon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Panjabi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Dhuti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Fatua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etc.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48200" y="990600"/>
          <a:ext cx="3733800" cy="289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3800"/>
              </a:tblGrid>
              <a:tr h="5204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Cast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0469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Chakma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25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Marma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25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Tanchayanga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25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Monipuries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budd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9" y="914399"/>
            <a:ext cx="3792722" cy="4800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4267200"/>
            <a:ext cx="4495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Festivals: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Boisabi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Maghi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Purnima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Buddha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Purnima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etc.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533400"/>
            <a:ext cx="4724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cript MT Bold" pitchFamily="66" charset="0"/>
                <a:ea typeface="+mj-ea"/>
                <a:cs typeface="+mj-cs"/>
              </a:rPr>
              <a:t>Presented by - </a:t>
            </a:r>
            <a:endParaRPr kumimoji="0" lang="en-US" sz="6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cript MT Bold" pitchFamily="66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1981200"/>
            <a:ext cx="8305800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cript MT Bold" pitchFamily="66" charset="0"/>
                <a:ea typeface="+mn-ea"/>
                <a:cs typeface="+mn-cs"/>
              </a:rPr>
              <a:t>UZZWAL  CHOWDHURY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cript MT Bold" pitchFamily="66" charset="0"/>
                <a:ea typeface="+mn-ea"/>
                <a:cs typeface="+mn-cs"/>
              </a:rPr>
              <a:t>Assistant Teacher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cript MT Bold" pitchFamily="66" charset="0"/>
                <a:ea typeface="+mn-ea"/>
                <a:cs typeface="+mn-cs"/>
              </a:rPr>
              <a:t>Shahid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cript MT Bold" pitchFamily="66" charset="0"/>
                <a:ea typeface="+mn-ea"/>
                <a:cs typeface="+mn-cs"/>
              </a:rPr>
              <a:t> Abdul Ali Academy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cript MT Bold" pitchFamily="66" charset="0"/>
                <a:ea typeface="+mn-ea"/>
                <a:cs typeface="+mn-cs"/>
              </a:rPr>
              <a:t>Rangamati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cript MT Bold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cript MT Bold" pitchFamily="66" charset="0"/>
                <a:ea typeface="+mn-ea"/>
                <a:cs typeface="+mn-cs"/>
              </a:rPr>
              <a:t>Sadar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cript MT Bold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cript MT Bold" pitchFamily="66" charset="0"/>
                <a:ea typeface="+mn-ea"/>
                <a:cs typeface="+mn-cs"/>
              </a:rPr>
              <a:t>Rangamati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cript MT Bold" pitchFamily="66" charset="0"/>
                <a:ea typeface="+mn-ea"/>
                <a:cs typeface="+mn-cs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cript MT Bold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is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3774502" cy="491839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48200" y="990600"/>
          <a:ext cx="3733800" cy="2316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3800"/>
              </a:tblGrid>
              <a:tr h="5204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Cast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046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Tripura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25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Santals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25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Monipuris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19600" y="3657600"/>
            <a:ext cx="4495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Festivals: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Durga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Puja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Laxmi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Puja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Kaali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Puja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etc.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48200" y="990600"/>
          <a:ext cx="3733800" cy="3581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38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Cast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0469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Khasias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25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Garos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25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Hajongs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25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Lushai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25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Khumi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0" y="5029200"/>
            <a:ext cx="5181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Festivals: Christmas day, Easter Sunday  etc.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7547"/>
            <a:ext cx="3047999" cy="4876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n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15" y="685800"/>
            <a:ext cx="4520485" cy="2971800"/>
          </a:xfrm>
          <a:prstGeom prst="rect">
            <a:avLst/>
          </a:prstGeom>
        </p:spPr>
      </p:pic>
      <p:pic>
        <p:nvPicPr>
          <p:cNvPr id="3" name="Picture 2" descr="fish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30595"/>
            <a:ext cx="4191000" cy="2677443"/>
          </a:xfrm>
          <a:prstGeom prst="rect">
            <a:avLst/>
          </a:prstGeom>
        </p:spPr>
      </p:pic>
      <p:pic>
        <p:nvPicPr>
          <p:cNvPr id="4" name="Picture 3" descr="hunting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685799"/>
            <a:ext cx="3505200" cy="40309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5029200"/>
            <a:ext cx="4114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Hunting and Fishing are their favorite pastimes.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est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02240"/>
            <a:ext cx="4848894" cy="3641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495800"/>
            <a:ext cx="7391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Wrestling is also very popular sport for them.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305800" cy="2971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fond of songs, music, dances, theatre and fairs. Traditional musical instruments used are bugle made form buffalo horns, drums and bamboo flutes.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400050"/>
            <a:ext cx="6781799" cy="5086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88900" h="19050"/>
            <a:contourClr>
              <a:srgbClr val="333333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71800" y="5715000"/>
            <a:ext cx="3581400" cy="9144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GOOD BYE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09800"/>
            <a:ext cx="723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Subject: English First  Paper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Class: Eight.</a:t>
            </a:r>
          </a:p>
          <a:p>
            <a:pPr algn="just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Section: A / B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914400"/>
            <a:ext cx="7543800" cy="2438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ASSIGNMENT  CLASS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038600"/>
            <a:ext cx="8229600" cy="1981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showing the class, I believe that you will write an assignment on your fixed topic.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2057400" cy="2702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apur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9814" y="3124200"/>
            <a:ext cx="2222786" cy="2679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bish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1146" y="990600"/>
            <a:ext cx="2578054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52400" y="3962400"/>
            <a:ext cx="28194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Apon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Tanchayanca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6019800"/>
            <a:ext cx="28194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Apurba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Tripura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3962400"/>
            <a:ext cx="28194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Bishal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Tripura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bo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384835"/>
            <a:ext cx="2514600" cy="2607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m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909140"/>
            <a:ext cx="2539311" cy="2626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mon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99" y="1066800"/>
            <a:ext cx="2582269" cy="2831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304800" y="4191000"/>
            <a:ext cx="25146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Monita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Madam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5257800"/>
            <a:ext cx="24384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Debabar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Sir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3810000"/>
            <a:ext cx="25146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Madam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800600"/>
            <a:ext cx="8839200" cy="1752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Suppose, you have foreign friends who is very curious to know about the tribes from your country.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foreign b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63" y="228600"/>
            <a:ext cx="3852437" cy="4419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05200" y="228600"/>
            <a:ext cx="9144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8458200" cy="2667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about 50 classes of Tribes in our country but 13 classes of tribes are very familiar in Bangladesh.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533400"/>
            <a:ext cx="3352800" cy="1295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--------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hak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829" y="762001"/>
            <a:ext cx="4159771" cy="2819400"/>
          </a:xfrm>
          <a:prstGeom prst="rect">
            <a:avLst/>
          </a:prstGeom>
        </p:spPr>
      </p:pic>
      <p:pic>
        <p:nvPicPr>
          <p:cNvPr id="4" name="Picture 3" descr="mar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038600"/>
            <a:ext cx="4038600" cy="2696140"/>
          </a:xfrm>
          <a:prstGeom prst="rect">
            <a:avLst/>
          </a:prstGeom>
        </p:spPr>
      </p:pic>
      <p:pic>
        <p:nvPicPr>
          <p:cNvPr id="5" name="Picture 4" descr="tripu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981200"/>
            <a:ext cx="2667000" cy="3783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22098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Chakma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8674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Tripura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54864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Marma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349</Words>
  <Application>Microsoft Office PowerPoint</Application>
  <PresentationFormat>On-screen Show 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59</cp:revision>
  <dcterms:created xsi:type="dcterms:W3CDTF">2021-04-02T07:27:59Z</dcterms:created>
  <dcterms:modified xsi:type="dcterms:W3CDTF">2021-04-02T11:29:51Z</dcterms:modified>
</cp:coreProperties>
</file>