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80" r:id="rId2"/>
    <p:sldId id="281" r:id="rId3"/>
    <p:sldId id="260" r:id="rId4"/>
    <p:sldId id="283" r:id="rId5"/>
    <p:sldId id="279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7" r:id="rId19"/>
    <p:sldId id="28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D283D-7A7D-4E97-A5DB-B1CDE96C157E}" type="datetimeFigureOut">
              <a:rPr lang="en-US" smtClean="0"/>
              <a:t>03-Apr-21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1D72C-71EF-454A-B341-5B280C85A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4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ধরার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985D2-6D61-4843-9FE8-9EE603BD49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98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এক্ষেত্রে</a:t>
            </a:r>
            <a:r>
              <a:rPr lang="en-US" baseline="0" dirty="0" smtClean="0"/>
              <a:t> </a:t>
            </a:r>
            <a:r>
              <a:rPr lang="bn-BD" baseline="0" dirty="0" smtClean="0"/>
              <a:t>বড়শি দেখিয়ে শিক্ষার্থীদেরকে বড়শিতে কীভাবে টোপ লাগিয়ে বড়শি ফেলা হয় মাছ ধরা যায় তা হাতে কলমে দেখাতে পারেন।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985D2-6D61-4843-9FE8-9EE603BD49E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03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পুর্বে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ধরার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985D2-6D61-4843-9FE8-9EE603BD49E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82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পুর্বে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বড়শি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985D2-6D61-4843-9FE8-9EE603BD49E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70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এ </a:t>
            </a:r>
            <a:r>
              <a:rPr lang="en-US" baseline="0" dirty="0" err="1" smtClean="0"/>
              <a:t>ক্ষেত্রে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ঝাঁকি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জাল</a:t>
            </a:r>
            <a:r>
              <a:rPr lang="en-US" baseline="0" dirty="0" smtClean="0"/>
              <a:t> </a:t>
            </a:r>
            <a:r>
              <a:rPr lang="bn-BD" baseline="0" dirty="0" smtClean="0"/>
              <a:t>দেখিয়ে শিক্ষার্থীদেরকে </a:t>
            </a:r>
            <a:r>
              <a:rPr lang="en-US" baseline="0" dirty="0" err="1" smtClean="0"/>
              <a:t>ঝাঁকি</a:t>
            </a:r>
            <a:r>
              <a:rPr lang="bn-BD" baseline="0" dirty="0" smtClean="0"/>
              <a:t> জালের বিভিন্ন অংশ দেখাতে পারেন এবং ঝাঁকি জাল দিয়ে কীভাবে মাছ ধরা যায় তা হাতে কলমে দেখাতে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985D2-6D61-4843-9FE8-9EE603BD49E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05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এ </a:t>
            </a:r>
            <a:r>
              <a:rPr lang="en-US" baseline="0" dirty="0" err="1" smtClean="0"/>
              <a:t>ক্ষেত্রে</a:t>
            </a:r>
            <a:r>
              <a:rPr lang="en-US" baseline="0" dirty="0" smtClean="0"/>
              <a:t> </a:t>
            </a:r>
            <a:r>
              <a:rPr lang="bn-BD" baseline="0" dirty="0" smtClean="0"/>
              <a:t>ঝাঁকি জাল দিয়ে কীভাবে মাছ ধরা যায় তা হাতে কলমে দেখাতে পারেন।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985D2-6D61-4843-9FE8-9EE603BD49E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55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এ </a:t>
            </a:r>
            <a:r>
              <a:rPr lang="en-US" baseline="0" dirty="0" err="1" smtClean="0"/>
              <a:t>ক্ষেত্রে</a:t>
            </a:r>
            <a:r>
              <a:rPr lang="en-US" baseline="0" dirty="0" smtClean="0"/>
              <a:t> </a:t>
            </a:r>
            <a:r>
              <a:rPr lang="bn-BD" baseline="0" dirty="0" smtClean="0"/>
              <a:t>ঠেলা  জাল দিয়ে কীভাবে মাছ ধরা যায় তা হাতে কলমে দেখাতে পারেন।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985D2-6D61-4843-9FE8-9EE603BD49E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0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এ </a:t>
            </a:r>
            <a:r>
              <a:rPr lang="en-US" baseline="0" dirty="0" err="1" smtClean="0"/>
              <a:t>ক্ষেত্রে</a:t>
            </a:r>
            <a:r>
              <a:rPr lang="en-US" baseline="0" dirty="0" smtClean="0"/>
              <a:t> </a:t>
            </a:r>
            <a:r>
              <a:rPr lang="bn-BD" baseline="0" dirty="0" smtClean="0"/>
              <a:t>পলো দেখিয়ে শিক্ষার্থীদেরকে পলোর বিভিন্ন অংশ দেখাতে পারেন এবং পলো দিয়ে কীভাবে মাছ ধরা যায় তা হাতে কলমে দেখাতে পারেন।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985D2-6D61-4843-9FE8-9EE603BD49E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49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স্লাইডটি দেখানোর সময় শিক্ষারত্থীদের উপরের তীর চিহ্নগুলো দেখিয়ে কীভাবে পলো হাত দিয়ে ধরতে হয় ও কীভাবে পানিতে চাপ দিতে হয় তা বাস্তব উপকরণ ব্যবহার করে বুঝিয়ে দিবেন।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985D2-6D61-4843-9FE8-9EE603BD49E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45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এক্ষেত্রে</a:t>
            </a:r>
            <a:r>
              <a:rPr lang="en-US" baseline="0" dirty="0" smtClean="0"/>
              <a:t> </a:t>
            </a:r>
            <a:r>
              <a:rPr lang="bn-BD" baseline="0" dirty="0" smtClean="0"/>
              <a:t>বড়শি দেখিয়ে শিক্ষার্থীদেরকে বড়শির  বিভিন্ন অংশ দেখাতে পারেন এবং বড়শি দিয়ে কীভাবে মাছ ধরা যায় তা হাতে কলমে দেখাতে পারেন।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985D2-6D61-4843-9FE8-9EE603BD49E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72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03-Apr-21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03-Apr-21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03-Apr-21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03-Apr-21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03-Apr-21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03-Apr-21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03-Apr-21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03-Apr-21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03-Apr-21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03-Apr-21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mdadmegh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12" Type="http://schemas.microsoft.com/office/2007/relationships/hdphoto" Target="../media/hdphoto4.wdp"/><Relationship Id="rId2" Type="http://schemas.openxmlformats.org/officeDocument/2006/relationships/notesSlide" Target="../notesSlides/notesSlide2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5" Type="http://schemas.openxmlformats.org/officeDocument/2006/relationships/image" Target="../media/image16.jpeg"/><Relationship Id="rId10" Type="http://schemas.microsoft.com/office/2007/relationships/hdphoto" Target="../media/hdphoto3.wdp"/><Relationship Id="rId4" Type="http://schemas.openxmlformats.org/officeDocument/2006/relationships/image" Target="../media/image10.jpeg"/><Relationship Id="rId9" Type="http://schemas.openxmlformats.org/officeDocument/2006/relationships/image" Target="../media/image13.jpeg"/><Relationship Id="rId1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7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9" y="98474"/>
            <a:ext cx="117720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9643" y="4979963"/>
            <a:ext cx="21242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4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31648" y="0"/>
            <a:ext cx="11960352" cy="6858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533400"/>
            <a:ext cx="1066800" cy="609600"/>
          </a:xfrm>
          <a:blipFill>
            <a:blip r:embed="rId4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জাল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0" t="9975" r="4648"/>
          <a:stretch/>
        </p:blipFill>
        <p:spPr>
          <a:xfrm>
            <a:off x="7010401" y="1371600"/>
            <a:ext cx="3263991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33600" y="1600201"/>
            <a:ext cx="4191000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গ। মাছ ধরার সময় খাল, পুকুর বা নদীর তীর থেকে রশিটি হাতে রেখে জাল পানিতে ছুড়ে মারা হয়।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324600" y="2057400"/>
            <a:ext cx="6858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05000" y="4495801"/>
            <a:ext cx="4191000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ঘ। পরে রশি ধরে টেনে জাল তোলা হয়। জালের নিচে অনেক ধরনের মাছ আটকা পড়ে।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248400" y="4876800"/>
            <a:ext cx="6096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" r="71321" b="38122"/>
          <a:stretch/>
        </p:blipFill>
        <p:spPr>
          <a:xfrm>
            <a:off x="7031183" y="3962400"/>
            <a:ext cx="326399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8621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19456" y="0"/>
            <a:ext cx="11972544" cy="6858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21482" y="228600"/>
            <a:ext cx="596637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1371601"/>
            <a:ext cx="1422184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ঠেলা জাল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7" y="1663988"/>
            <a:ext cx="4114829" cy="25261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2286001"/>
            <a:ext cx="2971800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ক। ঠেলা জাল তিন কোণা। তাই এটাকে তিন কোণা  বাঁশের ফ্রেমে আটকানো হয়।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33954" y="4724400"/>
            <a:ext cx="3071446" cy="156966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খ। ঠেলা জালের হাতল ধরে পানিতে নেমে সামনের দিকে নিলে এই জালে পুঁটি , খলিসা, চিংড়ী ইত্যাদি মাছ ধরা পড়ে।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7" y="4302476"/>
            <a:ext cx="4114829" cy="237677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181600" y="2613022"/>
            <a:ext cx="838200" cy="2731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33954" y="7484037"/>
            <a:ext cx="3071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খ। ঠেলা জালের হাতল ধরে পানিতে নেমে সামনের দিকে নিলে এই জালে পুঁটি , খলিসা, চিংড়ী ইত্যাদি মাছ ধরা পড়ে।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105400" y="5372659"/>
            <a:ext cx="914400" cy="2731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  <p:bldP spid="13" grpId="0" animBg="1"/>
      <p:bldP spid="6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19456" y="0"/>
            <a:ext cx="11972544" cy="6858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64024" y="228600"/>
            <a:ext cx="663964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জাল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1" y="1106922"/>
            <a:ext cx="167065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খরা জালঃ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663987"/>
            <a:ext cx="4335780" cy="2249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884218" y="1819444"/>
            <a:ext cx="3733800" cy="224676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 একটি ত্রিভূজাকৃতির জাল যা বাঁশের মাচা থেকে চালানো হয়। জালের গোড়ায় চাপ দিলে এর ভেতরের অংশ পানির প্রায় ১.২ মিটার উপরে উঠে  আসে।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4800601"/>
            <a:ext cx="3733800" cy="13849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জালটি নদী বা বিলে মাছের চলাচলের পথে পানিতে ডুবিয়ে রাখা হয়।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khara j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4056348"/>
            <a:ext cx="4267200" cy="2496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383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19456" y="0"/>
            <a:ext cx="11972544" cy="6858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06737" y="76200"/>
            <a:ext cx="1250663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পলো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5800" y="3200401"/>
            <a:ext cx="2133600" cy="138499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পলোর নিচের দিকের মুখ বড় ও গোলাকার।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29600" y="1143001"/>
            <a:ext cx="2286000" cy="138499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পলোর উপরের দিকের মুখ ছোট ও গোলাকার।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629400" y="14478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620000" y="40386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43200" y="5029201"/>
            <a:ext cx="7086600" cy="9541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পলো বাঁশের শলাকা ও বেত দিয়ে তৈরি। এর নিচের দিকের মুখ বড় ও গোলাকার এবং উপরের দিকের মুখ ছোট ও গোলাকার।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10000" y="1143000"/>
            <a:ext cx="4267200" cy="3429000"/>
            <a:chOff x="2286000" y="1143000"/>
            <a:chExt cx="4267200" cy="3429000"/>
          </a:xfrm>
        </p:grpSpPr>
        <p:pic>
          <p:nvPicPr>
            <p:cNvPr id="3" name="Picture 2" descr="IDgj3.jpg"/>
            <p:cNvPicPr>
              <a:picLocks noChangeAspect="1"/>
            </p:cNvPicPr>
            <p:nvPr/>
          </p:nvPicPr>
          <p:blipFill>
            <a:blip r:embed="rId5"/>
            <a:srcRect l="6452" t="11291" r="7527" b="14516"/>
            <a:stretch>
              <a:fillRect/>
            </a:stretch>
          </p:blipFill>
          <p:spPr>
            <a:xfrm>
              <a:off x="2286000" y="1219200"/>
              <a:ext cx="4267200" cy="3352800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3886200" y="1143000"/>
              <a:ext cx="1295400" cy="5334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438400" y="3124200"/>
              <a:ext cx="4114800" cy="12192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284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19456" y="0"/>
            <a:ext cx="11972544" cy="6858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70676" y="0"/>
            <a:ext cx="1250663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পলো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5257801"/>
            <a:ext cx="7696200" cy="9541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পলোর উপরের দিকে হাত দিয়ে ধরে অগভীর পানিতে চাপ দিতে হয়। মাছ পলোতে আটকা পড়লে পলোর ভিতরে ছুটাছূটি করতে থাকে।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29847" y="1330531"/>
            <a:ext cx="5791200" cy="3657600"/>
            <a:chOff x="1600200" y="1066800"/>
            <a:chExt cx="5791200" cy="3657600"/>
          </a:xfrm>
        </p:grpSpPr>
        <p:pic>
          <p:nvPicPr>
            <p:cNvPr id="9" name="Picture 8" descr="1421695168.jpg"/>
            <p:cNvPicPr>
              <a:picLocks noChangeAspect="1"/>
            </p:cNvPicPr>
            <p:nvPr/>
          </p:nvPicPr>
          <p:blipFill>
            <a:blip r:embed="rId5"/>
            <a:srcRect l="63241" t="18688" b="43193"/>
            <a:stretch>
              <a:fillRect/>
            </a:stretch>
          </p:blipFill>
          <p:spPr>
            <a:xfrm>
              <a:off x="1600200" y="1066800"/>
              <a:ext cx="5791200" cy="3657600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 rot="5400000">
              <a:off x="2857500" y="3009900"/>
              <a:ext cx="762000" cy="3810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5067300" y="3238500"/>
              <a:ext cx="533400" cy="304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6743700" y="3467100"/>
              <a:ext cx="533400" cy="152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608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19456" y="0"/>
            <a:ext cx="11972544" cy="6858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05400" y="152400"/>
            <a:ext cx="14478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পলো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5410200"/>
            <a:ext cx="79248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পলোর উপরের মুখ দিয়ে হাত ঢুকিয়ে পলোর ভিতর থেকে মাছ ধরা হয়।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05200" y="1295400"/>
            <a:ext cx="5257800" cy="3504194"/>
            <a:chOff x="1981200" y="1295400"/>
            <a:chExt cx="5257800" cy="3504194"/>
          </a:xfrm>
        </p:grpSpPr>
        <p:pic>
          <p:nvPicPr>
            <p:cNvPr id="5" name="Picture 4" descr="1421695168.jpg"/>
            <p:cNvPicPr>
              <a:picLocks noChangeAspect="1"/>
            </p:cNvPicPr>
            <p:nvPr/>
          </p:nvPicPr>
          <p:blipFill>
            <a:blip r:embed="rId4"/>
            <a:srcRect t="25495" r="48981"/>
            <a:stretch>
              <a:fillRect/>
            </a:stretch>
          </p:blipFill>
          <p:spPr>
            <a:xfrm>
              <a:off x="1981200" y="1295400"/>
              <a:ext cx="5257800" cy="3504194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2819400" y="2895600"/>
              <a:ext cx="1905000" cy="16002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261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19456" y="0"/>
            <a:ext cx="11972544" cy="6858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07357" y="0"/>
            <a:ext cx="1377300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বড়শি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orshi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1143001"/>
            <a:ext cx="2686050" cy="1704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1524001"/>
            <a:ext cx="312420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বড়শি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লোহার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6" name="Picture 5" descr="borshi-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639624">
            <a:off x="7057929" y="3514721"/>
            <a:ext cx="2990951" cy="2990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0371" y="4572000"/>
            <a:ext cx="4191000" cy="10772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বড়শির জন্য ২০০ সেন্টিমিটার লম্বা ছিপের প্রয়োজন।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9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19456" y="0"/>
            <a:ext cx="11972544" cy="6858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07357" y="228600"/>
            <a:ext cx="1377300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বড়শি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9812" y="1371601"/>
            <a:ext cx="3581400" cy="138499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ছিপের আগায় সুতার একপ্রান্ত বেঁধে অপর  প্রান্ত বড়শির সাথে বাঁধা হয়।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9812" y="4038601"/>
            <a:ext cx="3581400" cy="9541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বড়শিতে বিভিন্ন ধরনের টোপ লাগিয়ে পানিতে ফেলা হয় ।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658" y="1151930"/>
            <a:ext cx="2968943" cy="1896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657" y="3429000"/>
            <a:ext cx="2968943" cy="1880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5335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9456" y="0"/>
            <a:ext cx="11972544" cy="6858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129030" y="898439"/>
            <a:ext cx="4038601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800" b="1" spc="50" dirty="0">
                <a:ln w="11430"/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b="1" spc="50" dirty="0">
              <a:ln w="11430"/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8330" y="4114801"/>
            <a:ext cx="7620000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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কোন কোন ধরনের জালে ছোট মাছ ধরা পড়ে তার একটি তালিকা তৈরি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8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6935" y="2700997"/>
            <a:ext cx="8102991" cy="646331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24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07264" y="0"/>
            <a:ext cx="11984736" cy="6858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-Down Arrow 3"/>
          <p:cNvSpPr/>
          <p:nvPr/>
        </p:nvSpPr>
        <p:spPr>
          <a:xfrm>
            <a:off x="5636525" y="887104"/>
            <a:ext cx="846162" cy="435363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8690" y="2483892"/>
            <a:ext cx="496066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এমদাদুর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খাদিমপুর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মিরপুর,কুষ্টিয়া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 smtClean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Email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: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  <a:hlinkClick r:id="rId3"/>
              </a:rPr>
              <a:t>amdadmegh@gmail.com</a:t>
            </a:r>
            <a:endParaRPr lang="en-US" sz="2400" b="1" dirty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b="1" dirty="0" err="1">
                <a:latin typeface="Arial Narrow" pitchFamily="34" charset="0"/>
                <a:cs typeface="Times New Roman" pitchFamily="18" charset="0"/>
              </a:rPr>
              <a:t>Mobai</a:t>
            </a:r>
            <a:r>
              <a:rPr lang="en-US" sz="2400" b="1" dirty="0">
                <a:latin typeface="Arial Narrow" pitchFamily="34" charset="0"/>
                <a:cs typeface="Times New Roman" pitchFamily="18" charset="0"/>
              </a:rPr>
              <a:t>: </a:t>
            </a:r>
            <a:r>
              <a:rPr lang="en-US" sz="2400" b="1" dirty="0" smtClean="0">
                <a:latin typeface="Arial Narrow" pitchFamily="34" charset="0"/>
                <a:cs typeface="Times New Roman" pitchFamily="18" charset="0"/>
              </a:rPr>
              <a:t>01723675175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48" y="887104"/>
            <a:ext cx="2194560" cy="17140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16580" y="2316338"/>
            <a:ext cx="5221704" cy="24929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৬ষ্ঠ</a:t>
            </a:r>
          </a:p>
          <a:p>
            <a:r>
              <a:rPr lang="bn-BD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: ২</a:t>
            </a:r>
            <a:endParaRPr lang="bn-BD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10</a:t>
            </a:r>
          </a:p>
          <a:p>
            <a:pPr>
              <a:buNone/>
            </a:pP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57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07264" y="0"/>
            <a:ext cx="11984736" cy="6858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57236"/>
            <a:ext cx="29718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962400" y="5486401"/>
            <a:ext cx="4107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ছবিগুলোতে কি দেখতে পাচ্ছ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18014"/>
            <a:ext cx="2971800" cy="1976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64" y="3048000"/>
            <a:ext cx="2752438" cy="2064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644" y="318014"/>
            <a:ext cx="2579882" cy="1976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8" r="-936"/>
          <a:stretch/>
        </p:blipFill>
        <p:spPr>
          <a:xfrm>
            <a:off x="7942644" y="3048000"/>
            <a:ext cx="2579882" cy="2064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7840667" y="5308938"/>
            <a:ext cx="5597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04800"/>
            <a:ext cx="2728964" cy="1989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3862212" y="2389258"/>
            <a:ext cx="4307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মাছ ধরার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যন্ত্রপাতি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13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46821E-7 L -1.94444E-6 0.12717 " pathEditMode="relative" rAng="0" ptsTypes="AA">
                                      <p:cBhvr>
                                        <p:cTn id="57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5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46821E-7 L 8.33333E-7 0.12717 " pathEditMode="relative" rAng="0" ptsTypes="AA">
                                      <p:cBhvr>
                                        <p:cTn id="5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58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4.50867E-6 L -1.11022E-16 0.12625 " pathEditMode="relative" rAng="0" ptsTypes="AA">
                                      <p:cBhvr>
                                        <p:cTn id="61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2" grpId="0"/>
      <p:bldP spid="12" grpId="1"/>
      <p:bldP spid="12" grpId="2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7264" y="0"/>
            <a:ext cx="11984736" cy="6858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7978" y="2076521"/>
            <a:ext cx="49872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মাছ ধরার যন্ত্রপাতি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07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07264" y="0"/>
            <a:ext cx="11984736" cy="6858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91096" y="4134576"/>
            <a:ext cx="5522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স্থানীয় মাছ ধরার যন্ত্রপাতি 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বলতে পারবে।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3091096" y="3216384"/>
            <a:ext cx="8715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স্থানীয় মাছ ধরার যন্ত্রপাতি ব্যবহার করার কৌশল সম্পর্কে ব্যাখ্যা করতে পারবে।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2907375" y="2390894"/>
            <a:ext cx="8712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 ধরনের </a:t>
            </a:r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মাছ ধরার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জন্য কোন ধরনের </a:t>
            </a:r>
            <a:r>
              <a:rPr lang="bn-BD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bn-BD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প্রয়োজন তা বলতে পারবে।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5082582" y="1722120"/>
            <a:ext cx="1192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7331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9456" y="0"/>
            <a:ext cx="11972544" cy="6858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98806" y="533401"/>
            <a:ext cx="8794395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স্থানীয়ভাবে বিভিন্ন ধরনের মাছ ধরার বিভিন্ন যন্ত্রপাতি রয়েছে।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79500"/>
            <a:ext cx="2819400" cy="2178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79498"/>
            <a:ext cx="2895600" cy="2178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" r="36108"/>
          <a:stretch/>
        </p:blipFill>
        <p:spPr>
          <a:xfrm>
            <a:off x="7696200" y="1579500"/>
            <a:ext cx="2819400" cy="2178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"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81" r="1317" b="249"/>
          <a:stretch/>
        </p:blipFill>
        <p:spPr>
          <a:xfrm>
            <a:off x="1676400" y="4191000"/>
            <a:ext cx="28194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191000"/>
            <a:ext cx="28956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6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198" y="4191000"/>
            <a:ext cx="2808402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4173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77952" y="0"/>
            <a:ext cx="11814048" cy="6858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465592" y="533401"/>
            <a:ext cx="3260829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হলোঃ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095500"/>
            <a:ext cx="2743200" cy="2247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066" y="2095500"/>
            <a:ext cx="3075060" cy="2247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429" y="2125304"/>
            <a:ext cx="2786496" cy="2247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627178" y="4495801"/>
            <a:ext cx="801823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জাল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5198" y="4495801"/>
            <a:ext cx="898003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পলো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86801" y="4572001"/>
            <a:ext cx="979755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বড়শি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40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80416" y="0"/>
            <a:ext cx="11911584" cy="6858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41208" y="0"/>
            <a:ext cx="1109599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জাল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4406" y="1371601"/>
            <a:ext cx="386997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জাল প্রধানত তিন ধরনেরঃ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439770"/>
            <a:ext cx="2743200" cy="2247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066" y="2439770"/>
            <a:ext cx="3075060" cy="2247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105" y="2439769"/>
            <a:ext cx="2786496" cy="2247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2206390" y="4840070"/>
            <a:ext cx="1643399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ঝাঁকি জাল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0171" y="4840070"/>
            <a:ext cx="1568058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ঠেলা জাল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54364" y="4916270"/>
            <a:ext cx="1444626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খরা জাল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66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31648" y="0"/>
            <a:ext cx="11960352" cy="6858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41208" y="0"/>
            <a:ext cx="1109599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জাল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1" y="1371601"/>
            <a:ext cx="1952779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ঝাঁকি জাল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0" t="3260" r="25177"/>
          <a:stretch/>
        </p:blipFill>
        <p:spPr>
          <a:xfrm>
            <a:off x="7543801" y="1956376"/>
            <a:ext cx="1893455" cy="42494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0" y="2057401"/>
            <a:ext cx="3886200" cy="9541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ক. ঝাঁকি জালের উপরের প্রান্তে সরু রশি বাঁধা থাকে।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324601" y="2242066"/>
            <a:ext cx="201352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90975" y="4800600"/>
            <a:ext cx="3886200" cy="181588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atin typeface="NikoshBAN" pitchFamily="2" charset="0"/>
                <a:cs typeface="NikoshBAN" pitchFamily="2" charset="0"/>
              </a:rPr>
              <a:t>খ. জালের নিচের দিকে লোহার ছোট ছোট কাঠি যুক্ত করা হয়, যাতে জাল পানিতে ফেললে তাড়াতাড়ি পানিতে ডুবে।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553201" y="5486400"/>
            <a:ext cx="163252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90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</TotalTime>
  <Words>632</Words>
  <Application>Microsoft Office PowerPoint</Application>
  <PresentationFormat>Widescreen</PresentationFormat>
  <Paragraphs>82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Narrow</vt:lpstr>
      <vt:lpstr>Calibri</vt:lpstr>
      <vt:lpstr>Century Gothic</vt:lpstr>
      <vt:lpstr>NikoshBAN</vt:lpstr>
      <vt:lpstr>Times New Roman</vt:lpstr>
      <vt:lpstr>Vrinda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জাল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Amdadur Rahman</dc:creator>
  <cp:lastModifiedBy>Md. Amdadur Rahman</cp:lastModifiedBy>
  <cp:revision>7</cp:revision>
  <dcterms:created xsi:type="dcterms:W3CDTF">2021-04-03T06:11:54Z</dcterms:created>
  <dcterms:modified xsi:type="dcterms:W3CDTF">2021-04-03T08:51:31Z</dcterms:modified>
</cp:coreProperties>
</file>