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60" r:id="rId4"/>
    <p:sldId id="259" r:id="rId5"/>
    <p:sldId id="258" r:id="rId6"/>
    <p:sldId id="261" r:id="rId7"/>
    <p:sldId id="262" r:id="rId8"/>
    <p:sldId id="271" r:id="rId9"/>
    <p:sldId id="264" r:id="rId10"/>
    <p:sldId id="263" r:id="rId11"/>
    <p:sldId id="273" r:id="rId12"/>
    <p:sldId id="266" r:id="rId13"/>
    <p:sldId id="272" r:id="rId14"/>
    <p:sldId id="268" r:id="rId15"/>
    <p:sldId id="265" r:id="rId16"/>
    <p:sldId id="269" r:id="rId17"/>
    <p:sldId id="274" r:id="rId18"/>
    <p:sldId id="275" r:id="rId19"/>
    <p:sldId id="279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04/03/21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BD4DD-2642-497D-81EE-00CCC000B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3015" r="2407" b="7032"/>
          <a:stretch/>
        </p:blipFill>
        <p:spPr>
          <a:xfrm rot="16200000">
            <a:off x="2333977" y="-2727125"/>
            <a:ext cx="7332980" cy="123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FA21-7343-477D-AB67-6E925DA3890F}" type="datetimeFigureOut">
              <a:rPr lang="en-US" smtClean="0"/>
              <a:t>04/03/21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F189-D2A5-4A39-BDEF-35102932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frIWgvf-pA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_0RviXyu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bFmnsVdv3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3696A0-A9F5-4D46-BB1A-F547EDAB501B}"/>
              </a:ext>
            </a:extLst>
          </p:cNvPr>
          <p:cNvSpPr txBox="1"/>
          <p:nvPr/>
        </p:nvSpPr>
        <p:spPr>
          <a:xfrm>
            <a:off x="5698479" y="845127"/>
            <a:ext cx="4415339" cy="3352799"/>
          </a:xfrm>
          <a:custGeom>
            <a:avLst/>
            <a:gdLst/>
            <a:ahLst/>
            <a:cxnLst/>
            <a:rect l="l" t="t" r="r" b="b"/>
            <a:pathLst>
              <a:path w="1209151" h="777630">
                <a:moveTo>
                  <a:pt x="399517" y="0"/>
                </a:moveTo>
                <a:lnTo>
                  <a:pt x="432130" y="32613"/>
                </a:lnTo>
                <a:cubicBezTo>
                  <a:pt x="430771" y="38049"/>
                  <a:pt x="430092" y="43485"/>
                  <a:pt x="430092" y="48920"/>
                </a:cubicBezTo>
                <a:cubicBezTo>
                  <a:pt x="428903" y="85186"/>
                  <a:pt x="441760" y="105325"/>
                  <a:pt x="468661" y="109338"/>
                </a:cubicBezTo>
                <a:lnTo>
                  <a:pt x="469590" y="109393"/>
                </a:lnTo>
                <a:lnTo>
                  <a:pt x="469230" y="109051"/>
                </a:lnTo>
                <a:lnTo>
                  <a:pt x="497358" y="109051"/>
                </a:lnTo>
                <a:lnTo>
                  <a:pt x="1149020" y="109051"/>
                </a:lnTo>
                <a:lnTo>
                  <a:pt x="1209151" y="166125"/>
                </a:lnTo>
                <a:lnTo>
                  <a:pt x="554431" y="166125"/>
                </a:lnTo>
                <a:lnTo>
                  <a:pt x="529362" y="166125"/>
                </a:lnTo>
                <a:lnTo>
                  <a:pt x="450476" y="166125"/>
                </a:lnTo>
                <a:lnTo>
                  <a:pt x="450476" y="777630"/>
                </a:lnTo>
                <a:lnTo>
                  <a:pt x="386267" y="699154"/>
                </a:lnTo>
                <a:cubicBezTo>
                  <a:pt x="386947" y="597236"/>
                  <a:pt x="387966" y="520798"/>
                  <a:pt x="389325" y="469839"/>
                </a:cubicBezTo>
                <a:cubicBezTo>
                  <a:pt x="390004" y="439944"/>
                  <a:pt x="390344" y="414464"/>
                  <a:pt x="390344" y="393401"/>
                </a:cubicBezTo>
                <a:cubicBezTo>
                  <a:pt x="390344" y="370979"/>
                  <a:pt x="385928" y="348048"/>
                  <a:pt x="377095" y="324607"/>
                </a:cubicBezTo>
                <a:cubicBezTo>
                  <a:pt x="368262" y="301166"/>
                  <a:pt x="356032" y="278574"/>
                  <a:pt x="340405" y="256832"/>
                </a:cubicBezTo>
                <a:cubicBezTo>
                  <a:pt x="303714" y="208591"/>
                  <a:pt x="263627" y="184470"/>
                  <a:pt x="220142" y="184470"/>
                </a:cubicBezTo>
                <a:cubicBezTo>
                  <a:pt x="154235" y="184470"/>
                  <a:pt x="108712" y="214706"/>
                  <a:pt x="83573" y="275177"/>
                </a:cubicBezTo>
                <a:cubicBezTo>
                  <a:pt x="112109" y="262947"/>
                  <a:pt x="136909" y="256832"/>
                  <a:pt x="157972" y="256832"/>
                </a:cubicBezTo>
                <a:cubicBezTo>
                  <a:pt x="174279" y="256832"/>
                  <a:pt x="189397" y="259040"/>
                  <a:pt x="203326" y="263456"/>
                </a:cubicBezTo>
                <a:cubicBezTo>
                  <a:pt x="217254" y="267873"/>
                  <a:pt x="229314" y="273818"/>
                  <a:pt x="239506" y="281292"/>
                </a:cubicBezTo>
                <a:cubicBezTo>
                  <a:pt x="250377" y="290804"/>
                  <a:pt x="258871" y="301845"/>
                  <a:pt x="264986" y="314415"/>
                </a:cubicBezTo>
                <a:cubicBezTo>
                  <a:pt x="271101" y="326985"/>
                  <a:pt x="274158" y="341423"/>
                  <a:pt x="274158" y="357730"/>
                </a:cubicBezTo>
                <a:cubicBezTo>
                  <a:pt x="274158" y="379473"/>
                  <a:pt x="263797" y="406820"/>
                  <a:pt x="243073" y="439774"/>
                </a:cubicBezTo>
                <a:cubicBezTo>
                  <a:pt x="222350" y="472727"/>
                  <a:pt x="193643" y="509248"/>
                  <a:pt x="156953" y="549335"/>
                </a:cubicBezTo>
                <a:lnTo>
                  <a:pt x="90707" y="473916"/>
                </a:lnTo>
                <a:cubicBezTo>
                  <a:pt x="99540" y="467801"/>
                  <a:pt x="110071" y="458798"/>
                  <a:pt x="122301" y="446908"/>
                </a:cubicBezTo>
                <a:cubicBezTo>
                  <a:pt x="134531" y="435018"/>
                  <a:pt x="147441" y="421259"/>
                  <a:pt x="161030" y="405631"/>
                </a:cubicBezTo>
                <a:cubicBezTo>
                  <a:pt x="177337" y="387966"/>
                  <a:pt x="190076" y="372678"/>
                  <a:pt x="199249" y="359768"/>
                </a:cubicBezTo>
                <a:cubicBezTo>
                  <a:pt x="208421" y="346859"/>
                  <a:pt x="213008" y="337347"/>
                  <a:pt x="213008" y="331232"/>
                </a:cubicBezTo>
                <a:cubicBezTo>
                  <a:pt x="213008" y="312886"/>
                  <a:pt x="201797" y="303714"/>
                  <a:pt x="179375" y="303714"/>
                </a:cubicBezTo>
                <a:cubicBezTo>
                  <a:pt x="171222" y="303714"/>
                  <a:pt x="152876" y="312207"/>
                  <a:pt x="124339" y="329193"/>
                </a:cubicBezTo>
                <a:cubicBezTo>
                  <a:pt x="110750" y="336667"/>
                  <a:pt x="98860" y="342612"/>
                  <a:pt x="88668" y="347029"/>
                </a:cubicBezTo>
                <a:cubicBezTo>
                  <a:pt x="78477" y="351445"/>
                  <a:pt x="70323" y="353653"/>
                  <a:pt x="64208" y="353653"/>
                </a:cubicBezTo>
                <a:cubicBezTo>
                  <a:pt x="49260" y="353653"/>
                  <a:pt x="34312" y="344141"/>
                  <a:pt x="19364" y="325117"/>
                </a:cubicBezTo>
                <a:cubicBezTo>
                  <a:pt x="6455" y="308130"/>
                  <a:pt x="0" y="290465"/>
                  <a:pt x="0" y="272119"/>
                </a:cubicBezTo>
                <a:cubicBezTo>
                  <a:pt x="0" y="225237"/>
                  <a:pt x="21743" y="186509"/>
                  <a:pt x="65227" y="155933"/>
                </a:cubicBezTo>
                <a:cubicBezTo>
                  <a:pt x="84931" y="142344"/>
                  <a:pt x="105824" y="132323"/>
                  <a:pt x="127907" y="125868"/>
                </a:cubicBezTo>
                <a:cubicBezTo>
                  <a:pt x="149989" y="119413"/>
                  <a:pt x="173260" y="116186"/>
                  <a:pt x="197720" y="116186"/>
                </a:cubicBezTo>
                <a:cubicBezTo>
                  <a:pt x="258191" y="116186"/>
                  <a:pt x="305413" y="135890"/>
                  <a:pt x="339385" y="175298"/>
                </a:cubicBezTo>
                <a:cubicBezTo>
                  <a:pt x="362487" y="202476"/>
                  <a:pt x="387287" y="253095"/>
                  <a:pt x="413785" y="327155"/>
                </a:cubicBezTo>
                <a:lnTo>
                  <a:pt x="404613" y="162049"/>
                </a:lnTo>
                <a:cubicBezTo>
                  <a:pt x="403254" y="128755"/>
                  <a:pt x="402065" y="98860"/>
                  <a:pt x="401046" y="72361"/>
                </a:cubicBezTo>
                <a:cubicBezTo>
                  <a:pt x="400026" y="45863"/>
                  <a:pt x="399517" y="21742"/>
                  <a:pt x="399517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5253E-0AFA-4078-B690-01006B2669EB}"/>
              </a:ext>
            </a:extLst>
          </p:cNvPr>
          <p:cNvSpPr txBox="1"/>
          <p:nvPr/>
        </p:nvSpPr>
        <p:spPr>
          <a:xfrm>
            <a:off x="2313709" y="972445"/>
            <a:ext cx="3239445" cy="3269315"/>
          </a:xfrm>
          <a:custGeom>
            <a:avLst/>
            <a:gdLst/>
            <a:ahLst/>
            <a:cxnLst/>
            <a:rect l="l" t="t" r="r" b="b"/>
            <a:pathLst>
              <a:path w="887130" h="758267">
                <a:moveTo>
                  <a:pt x="724062" y="0"/>
                </a:moveTo>
                <a:lnTo>
                  <a:pt x="744445" y="17326"/>
                </a:lnTo>
                <a:cubicBezTo>
                  <a:pt x="751240" y="58093"/>
                  <a:pt x="763130" y="87310"/>
                  <a:pt x="780117" y="104975"/>
                </a:cubicBezTo>
                <a:lnTo>
                  <a:pt x="831075" y="104975"/>
                </a:lnTo>
                <a:lnTo>
                  <a:pt x="887130" y="162049"/>
                </a:lnTo>
                <a:lnTo>
                  <a:pt x="780117" y="162049"/>
                </a:lnTo>
                <a:lnTo>
                  <a:pt x="780117" y="758267"/>
                </a:lnTo>
                <a:lnTo>
                  <a:pt x="725081" y="701193"/>
                </a:lnTo>
                <a:lnTo>
                  <a:pt x="725081" y="278235"/>
                </a:lnTo>
                <a:cubicBezTo>
                  <a:pt x="725081" y="260569"/>
                  <a:pt x="721684" y="244602"/>
                  <a:pt x="714889" y="230334"/>
                </a:cubicBezTo>
                <a:cubicBezTo>
                  <a:pt x="708095" y="216066"/>
                  <a:pt x="698752" y="204005"/>
                  <a:pt x="686862" y="194153"/>
                </a:cubicBezTo>
                <a:cubicBezTo>
                  <a:pt x="674972" y="184301"/>
                  <a:pt x="661383" y="176488"/>
                  <a:pt x="646095" y="170712"/>
                </a:cubicBezTo>
                <a:cubicBezTo>
                  <a:pt x="630807" y="164937"/>
                  <a:pt x="615010" y="162049"/>
                  <a:pt x="598703" y="162049"/>
                </a:cubicBezTo>
                <a:lnTo>
                  <a:pt x="570738" y="162049"/>
                </a:lnTo>
                <a:cubicBezTo>
                  <a:pt x="574815" y="165446"/>
                  <a:pt x="578552" y="170882"/>
                  <a:pt x="581949" y="178356"/>
                </a:cubicBezTo>
                <a:cubicBezTo>
                  <a:pt x="585346" y="185830"/>
                  <a:pt x="588234" y="194323"/>
                  <a:pt x="590612" y="203835"/>
                </a:cubicBezTo>
                <a:cubicBezTo>
                  <a:pt x="592990" y="213348"/>
                  <a:pt x="594689" y="223200"/>
                  <a:pt x="595708" y="233391"/>
                </a:cubicBezTo>
                <a:cubicBezTo>
                  <a:pt x="596727" y="243583"/>
                  <a:pt x="597237" y="252756"/>
                  <a:pt x="597237" y="260909"/>
                </a:cubicBezTo>
                <a:cubicBezTo>
                  <a:pt x="597237" y="282652"/>
                  <a:pt x="593669" y="303205"/>
                  <a:pt x="586535" y="322569"/>
                </a:cubicBezTo>
                <a:cubicBezTo>
                  <a:pt x="579401" y="341934"/>
                  <a:pt x="567001" y="358410"/>
                  <a:pt x="549335" y="371999"/>
                </a:cubicBezTo>
                <a:cubicBezTo>
                  <a:pt x="545259" y="374717"/>
                  <a:pt x="541352" y="376968"/>
                  <a:pt x="537615" y="378751"/>
                </a:cubicBezTo>
                <a:lnTo>
                  <a:pt x="529971" y="381572"/>
                </a:lnTo>
                <a:lnTo>
                  <a:pt x="529971" y="742979"/>
                </a:lnTo>
                <a:cubicBezTo>
                  <a:pt x="509587" y="732108"/>
                  <a:pt x="489883" y="713423"/>
                  <a:pt x="470859" y="686924"/>
                </a:cubicBezTo>
                <a:cubicBezTo>
                  <a:pt x="451155" y="655670"/>
                  <a:pt x="434508" y="634946"/>
                  <a:pt x="420919" y="624755"/>
                </a:cubicBezTo>
                <a:cubicBezTo>
                  <a:pt x="408010" y="615242"/>
                  <a:pt x="392043" y="608108"/>
                  <a:pt x="373018" y="603352"/>
                </a:cubicBezTo>
                <a:cubicBezTo>
                  <a:pt x="353993" y="598596"/>
                  <a:pt x="332930" y="595878"/>
                  <a:pt x="309829" y="595199"/>
                </a:cubicBezTo>
                <a:lnTo>
                  <a:pt x="257851" y="524876"/>
                </a:lnTo>
                <a:cubicBezTo>
                  <a:pt x="298618" y="496339"/>
                  <a:pt x="337177" y="469840"/>
                  <a:pt x="373528" y="445380"/>
                </a:cubicBezTo>
                <a:cubicBezTo>
                  <a:pt x="391703" y="433150"/>
                  <a:pt x="409666" y="421259"/>
                  <a:pt x="427416" y="409709"/>
                </a:cubicBezTo>
                <a:lnTo>
                  <a:pt x="467744" y="383931"/>
                </a:lnTo>
                <a:lnTo>
                  <a:pt x="451367" y="379388"/>
                </a:lnTo>
                <a:cubicBezTo>
                  <a:pt x="445167" y="377180"/>
                  <a:pt x="438585" y="374377"/>
                  <a:pt x="431621" y="370980"/>
                </a:cubicBezTo>
                <a:cubicBezTo>
                  <a:pt x="417692" y="364186"/>
                  <a:pt x="402914" y="353654"/>
                  <a:pt x="387287" y="339386"/>
                </a:cubicBezTo>
                <a:cubicBezTo>
                  <a:pt x="357391" y="308131"/>
                  <a:pt x="341763" y="276197"/>
                  <a:pt x="340404" y="243583"/>
                </a:cubicBezTo>
                <a:cubicBezTo>
                  <a:pt x="332930" y="274158"/>
                  <a:pt x="318662" y="305413"/>
                  <a:pt x="297599" y="337347"/>
                </a:cubicBezTo>
                <a:cubicBezTo>
                  <a:pt x="272459" y="376755"/>
                  <a:pt x="246640" y="396460"/>
                  <a:pt x="220142" y="396460"/>
                </a:cubicBezTo>
                <a:cubicBezTo>
                  <a:pt x="210630" y="396460"/>
                  <a:pt x="200608" y="393912"/>
                  <a:pt x="190076" y="388816"/>
                </a:cubicBezTo>
                <a:cubicBezTo>
                  <a:pt x="179545" y="383720"/>
                  <a:pt x="168504" y="377095"/>
                  <a:pt x="156953" y="368942"/>
                </a:cubicBezTo>
                <a:cubicBezTo>
                  <a:pt x="149479" y="361468"/>
                  <a:pt x="142175" y="353314"/>
                  <a:pt x="135041" y="344482"/>
                </a:cubicBezTo>
                <a:cubicBezTo>
                  <a:pt x="127906" y="335649"/>
                  <a:pt x="121961" y="326816"/>
                  <a:pt x="117205" y="317983"/>
                </a:cubicBezTo>
                <a:lnTo>
                  <a:pt x="138608" y="281293"/>
                </a:lnTo>
                <a:cubicBezTo>
                  <a:pt x="145402" y="291484"/>
                  <a:pt x="152876" y="299808"/>
                  <a:pt x="161030" y="306262"/>
                </a:cubicBezTo>
                <a:cubicBezTo>
                  <a:pt x="169183" y="312717"/>
                  <a:pt x="179035" y="316284"/>
                  <a:pt x="190586" y="316964"/>
                </a:cubicBezTo>
                <a:cubicBezTo>
                  <a:pt x="211649" y="315605"/>
                  <a:pt x="227446" y="306942"/>
                  <a:pt x="237977" y="290975"/>
                </a:cubicBezTo>
                <a:cubicBezTo>
                  <a:pt x="248509" y="275008"/>
                  <a:pt x="255303" y="262948"/>
                  <a:pt x="258361" y="254794"/>
                </a:cubicBezTo>
                <a:cubicBezTo>
                  <a:pt x="261418" y="246641"/>
                  <a:pt x="264136" y="238148"/>
                  <a:pt x="266514" y="229315"/>
                </a:cubicBezTo>
                <a:cubicBezTo>
                  <a:pt x="268892" y="220482"/>
                  <a:pt x="270761" y="211819"/>
                  <a:pt x="272120" y="203326"/>
                </a:cubicBezTo>
                <a:cubicBezTo>
                  <a:pt x="273479" y="194833"/>
                  <a:pt x="274158" y="187868"/>
                  <a:pt x="274158" y="182433"/>
                </a:cubicBezTo>
                <a:cubicBezTo>
                  <a:pt x="274158" y="172920"/>
                  <a:pt x="273309" y="167485"/>
                  <a:pt x="271610" y="166126"/>
                </a:cubicBezTo>
                <a:cubicBezTo>
                  <a:pt x="269911" y="164767"/>
                  <a:pt x="268213" y="163918"/>
                  <a:pt x="266514" y="163578"/>
                </a:cubicBezTo>
                <a:cubicBezTo>
                  <a:pt x="264816" y="163238"/>
                  <a:pt x="194662" y="163068"/>
                  <a:pt x="56055" y="163068"/>
                </a:cubicBezTo>
                <a:lnTo>
                  <a:pt x="0" y="104975"/>
                </a:lnTo>
                <a:lnTo>
                  <a:pt x="541630" y="104975"/>
                </a:lnTo>
                <a:lnTo>
                  <a:pt x="598256" y="104975"/>
                </a:lnTo>
                <a:lnTo>
                  <a:pt x="606857" y="104975"/>
                </a:lnTo>
                <a:cubicBezTo>
                  <a:pt x="641509" y="104975"/>
                  <a:pt x="668347" y="112619"/>
                  <a:pt x="687372" y="127907"/>
                </a:cubicBezTo>
                <a:cubicBezTo>
                  <a:pt x="706396" y="143194"/>
                  <a:pt x="721684" y="168504"/>
                  <a:pt x="733235" y="203835"/>
                </a:cubicBezTo>
                <a:cubicBezTo>
                  <a:pt x="733235" y="192285"/>
                  <a:pt x="732895" y="178016"/>
                  <a:pt x="732215" y="161030"/>
                </a:cubicBezTo>
                <a:cubicBezTo>
                  <a:pt x="731536" y="144044"/>
                  <a:pt x="730177" y="124000"/>
                  <a:pt x="728139" y="100899"/>
                </a:cubicBezTo>
                <a:cubicBezTo>
                  <a:pt x="726780" y="78477"/>
                  <a:pt x="725761" y="58943"/>
                  <a:pt x="725081" y="42296"/>
                </a:cubicBezTo>
                <a:cubicBezTo>
                  <a:pt x="724402" y="25650"/>
                  <a:pt x="724062" y="11551"/>
                  <a:pt x="724062" y="0"/>
                </a:cubicBezTo>
                <a:close/>
                <a:moveTo>
                  <a:pt x="361807" y="162049"/>
                </a:moveTo>
                <a:cubicBezTo>
                  <a:pt x="361807" y="169523"/>
                  <a:pt x="362487" y="178356"/>
                  <a:pt x="363845" y="188548"/>
                </a:cubicBezTo>
                <a:cubicBezTo>
                  <a:pt x="365204" y="198740"/>
                  <a:pt x="367073" y="208931"/>
                  <a:pt x="369451" y="219123"/>
                </a:cubicBezTo>
                <a:cubicBezTo>
                  <a:pt x="371829" y="229315"/>
                  <a:pt x="375056" y="238827"/>
                  <a:pt x="379133" y="247660"/>
                </a:cubicBezTo>
                <a:cubicBezTo>
                  <a:pt x="383210" y="256493"/>
                  <a:pt x="387966" y="263967"/>
                  <a:pt x="393402" y="270082"/>
                </a:cubicBezTo>
                <a:cubicBezTo>
                  <a:pt x="415144" y="293863"/>
                  <a:pt x="441303" y="305753"/>
                  <a:pt x="471878" y="305753"/>
                </a:cubicBezTo>
                <a:cubicBezTo>
                  <a:pt x="524196" y="305753"/>
                  <a:pt x="550354" y="287747"/>
                  <a:pt x="550354" y="251737"/>
                </a:cubicBezTo>
                <a:cubicBezTo>
                  <a:pt x="550354" y="246980"/>
                  <a:pt x="549845" y="240696"/>
                  <a:pt x="548826" y="232882"/>
                </a:cubicBezTo>
                <a:cubicBezTo>
                  <a:pt x="547807" y="225068"/>
                  <a:pt x="546448" y="217255"/>
                  <a:pt x="544749" y="209441"/>
                </a:cubicBezTo>
                <a:cubicBezTo>
                  <a:pt x="543050" y="201627"/>
                  <a:pt x="540672" y="193304"/>
                  <a:pt x="537615" y="184471"/>
                </a:cubicBezTo>
                <a:cubicBezTo>
                  <a:pt x="534557" y="175638"/>
                  <a:pt x="526234" y="168164"/>
                  <a:pt x="512645" y="162049"/>
                </a:cubicBezTo>
                <a:lnTo>
                  <a:pt x="361807" y="162049"/>
                </a:lnTo>
                <a:close/>
                <a:moveTo>
                  <a:pt x="477993" y="459648"/>
                </a:moveTo>
                <a:cubicBezTo>
                  <a:pt x="437906" y="482070"/>
                  <a:pt x="393062" y="511626"/>
                  <a:pt x="343462" y="548317"/>
                </a:cubicBezTo>
                <a:cubicBezTo>
                  <a:pt x="393741" y="558508"/>
                  <a:pt x="438585" y="588744"/>
                  <a:pt x="477993" y="639023"/>
                </a:cubicBezTo>
                <a:lnTo>
                  <a:pt x="477993" y="459648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116A8-958E-43EF-9DFA-C44B590665FA}"/>
              </a:ext>
            </a:extLst>
          </p:cNvPr>
          <p:cNvSpPr txBox="1"/>
          <p:nvPr/>
        </p:nvSpPr>
        <p:spPr>
          <a:xfrm>
            <a:off x="7536911" y="1668348"/>
            <a:ext cx="2410653" cy="2302255"/>
          </a:xfrm>
          <a:custGeom>
            <a:avLst/>
            <a:gdLst/>
            <a:ahLst/>
            <a:cxnLst/>
            <a:rect l="l" t="t" r="r" b="b"/>
            <a:pathLst>
              <a:path w="575834" h="465763">
                <a:moveTo>
                  <a:pt x="0" y="0"/>
                </a:moveTo>
                <a:lnTo>
                  <a:pt x="32614" y="12230"/>
                </a:lnTo>
                <a:cubicBezTo>
                  <a:pt x="56395" y="68624"/>
                  <a:pt x="78307" y="117035"/>
                  <a:pt x="98351" y="157462"/>
                </a:cubicBezTo>
                <a:cubicBezTo>
                  <a:pt x="118394" y="197890"/>
                  <a:pt x="134871" y="227276"/>
                  <a:pt x="147781" y="245621"/>
                </a:cubicBezTo>
                <a:cubicBezTo>
                  <a:pt x="206893" y="331911"/>
                  <a:pt x="277895" y="375056"/>
                  <a:pt x="360788" y="375056"/>
                </a:cubicBezTo>
                <a:cubicBezTo>
                  <a:pt x="400876" y="375056"/>
                  <a:pt x="440284" y="359429"/>
                  <a:pt x="479012" y="328174"/>
                </a:cubicBezTo>
                <a:cubicBezTo>
                  <a:pt x="511626" y="296240"/>
                  <a:pt x="527933" y="260569"/>
                  <a:pt x="527933" y="221161"/>
                </a:cubicBezTo>
                <a:cubicBezTo>
                  <a:pt x="527933" y="189227"/>
                  <a:pt x="519100" y="161029"/>
                  <a:pt x="501434" y="136569"/>
                </a:cubicBezTo>
                <a:cubicBezTo>
                  <a:pt x="480371" y="107353"/>
                  <a:pt x="455571" y="92745"/>
                  <a:pt x="427034" y="92745"/>
                </a:cubicBezTo>
                <a:cubicBezTo>
                  <a:pt x="417522" y="92745"/>
                  <a:pt x="403593" y="95123"/>
                  <a:pt x="385248" y="99879"/>
                </a:cubicBezTo>
                <a:cubicBezTo>
                  <a:pt x="400876" y="119583"/>
                  <a:pt x="408689" y="142005"/>
                  <a:pt x="408689" y="167144"/>
                </a:cubicBezTo>
                <a:cubicBezTo>
                  <a:pt x="408689" y="222180"/>
                  <a:pt x="378454" y="249698"/>
                  <a:pt x="317983" y="249698"/>
                </a:cubicBezTo>
                <a:cubicBezTo>
                  <a:pt x="288087" y="249698"/>
                  <a:pt x="264306" y="238826"/>
                  <a:pt x="246640" y="217084"/>
                </a:cubicBezTo>
                <a:cubicBezTo>
                  <a:pt x="228975" y="195342"/>
                  <a:pt x="220142" y="168843"/>
                  <a:pt x="220142" y="137588"/>
                </a:cubicBezTo>
                <a:cubicBezTo>
                  <a:pt x="220142" y="101577"/>
                  <a:pt x="234750" y="72021"/>
                  <a:pt x="263966" y="48920"/>
                </a:cubicBezTo>
                <a:cubicBezTo>
                  <a:pt x="289786" y="27857"/>
                  <a:pt x="321040" y="17326"/>
                  <a:pt x="357730" y="17326"/>
                </a:cubicBezTo>
                <a:cubicBezTo>
                  <a:pt x="388985" y="17326"/>
                  <a:pt x="417862" y="23950"/>
                  <a:pt x="444360" y="37200"/>
                </a:cubicBezTo>
                <a:cubicBezTo>
                  <a:pt x="470859" y="50449"/>
                  <a:pt x="494640" y="68964"/>
                  <a:pt x="515703" y="92745"/>
                </a:cubicBezTo>
                <a:cubicBezTo>
                  <a:pt x="535407" y="116525"/>
                  <a:pt x="550355" y="142854"/>
                  <a:pt x="560546" y="171731"/>
                </a:cubicBezTo>
                <a:cubicBezTo>
                  <a:pt x="570738" y="200607"/>
                  <a:pt x="575834" y="231013"/>
                  <a:pt x="575834" y="262947"/>
                </a:cubicBezTo>
                <a:cubicBezTo>
                  <a:pt x="575834" y="290804"/>
                  <a:pt x="569889" y="316963"/>
                  <a:pt x="557998" y="341423"/>
                </a:cubicBezTo>
                <a:cubicBezTo>
                  <a:pt x="546108" y="365884"/>
                  <a:pt x="529971" y="387966"/>
                  <a:pt x="509588" y="407670"/>
                </a:cubicBezTo>
                <a:cubicBezTo>
                  <a:pt x="464744" y="446398"/>
                  <a:pt x="414125" y="465763"/>
                  <a:pt x="357730" y="465763"/>
                </a:cubicBezTo>
                <a:cubicBezTo>
                  <a:pt x="204854" y="465763"/>
                  <a:pt x="85611" y="310508"/>
                  <a:pt x="0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ঝালকাঠির মুক্তিযোদ্ধা ও শিক্ষাবিদ অঞ্জলি রায় গুপ্তা | মুক্তিযুদ্ধ | DW |  15.08.2012">
            <a:extLst>
              <a:ext uri="{FF2B5EF4-FFF2-40B4-BE49-F238E27FC236}">
                <a16:creationId xmlns:a16="http://schemas.microsoft.com/office/drawing/2014/main" id="{7F979F8F-F9F4-42CD-8E58-25CBC225C3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9" y="3029057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Facebook">
            <a:extLst>
              <a:ext uri="{FF2B5EF4-FFF2-40B4-BE49-F238E27FC236}">
                <a16:creationId xmlns:a16="http://schemas.microsoft.com/office/drawing/2014/main" id="{F9F0811A-6147-49AD-935F-8D5773FE0BE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25" y="3044555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অধিকাংশই ছিল হিন্দু">
            <a:extLst>
              <a:ext uri="{FF2B5EF4-FFF2-40B4-BE49-F238E27FC236}">
                <a16:creationId xmlns:a16="http://schemas.microsoft.com/office/drawing/2014/main" id="{9EB20A9C-DF1C-44EC-A77F-EA3E974DB2F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1" y="3044555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গণহত্যা ও জেনোসাইড বিতর্ক: জাতিসংঘের স্বীকৃতি | মতামত">
            <a:extLst>
              <a:ext uri="{FF2B5EF4-FFF2-40B4-BE49-F238E27FC236}">
                <a16:creationId xmlns:a16="http://schemas.microsoft.com/office/drawing/2014/main" id="{8DCDF99A-1056-4D1D-A3C1-B92E7B65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98" y="555726"/>
            <a:ext cx="3102730" cy="26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রিকল্পিত ও কলঙ্কিত গণহত্যা | প্রথম আলো">
            <a:extLst>
              <a:ext uri="{FF2B5EF4-FFF2-40B4-BE49-F238E27FC236}">
                <a16:creationId xmlns:a16="http://schemas.microsoft.com/office/drawing/2014/main" id="{D234D6B6-6828-4F90-83D9-AEC7E8D6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85" y="498550"/>
            <a:ext cx="2869669" cy="2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অরক্ষিত বধ্যভূমি | এক্সক্লুসিভ | ঢাকা টাইমস">
            <a:extLst>
              <a:ext uri="{FF2B5EF4-FFF2-40B4-BE49-F238E27FC236}">
                <a16:creationId xmlns:a16="http://schemas.microsoft.com/office/drawing/2014/main" id="{5348816F-85CC-490C-A74F-75CB6BCE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7" y="653142"/>
            <a:ext cx="11001830" cy="56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B59AF-E4CF-483B-8AFB-B0E912334493}"/>
              </a:ext>
            </a:extLst>
          </p:cNvPr>
          <p:cNvSpPr/>
          <p:nvPr/>
        </p:nvSpPr>
        <p:spPr>
          <a:xfrm>
            <a:off x="1506512" y="719186"/>
            <a:ext cx="21114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030" name="Picture 6" descr="১৯৭১ গণহত্যা এবং মুক্তিযুদ্ধের ছবি - Posts | Facebook">
            <a:extLst>
              <a:ext uri="{FF2B5EF4-FFF2-40B4-BE49-F238E27FC236}">
                <a16:creationId xmlns:a16="http://schemas.microsoft.com/office/drawing/2014/main" id="{5DB204F6-2021-458E-8BF7-C312AB5D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16" y="3194051"/>
            <a:ext cx="3081097" cy="29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6D9BC6-9574-4243-BF08-BB834839045C}"/>
              </a:ext>
            </a:extLst>
          </p:cNvPr>
          <p:cNvSpPr/>
          <p:nvPr/>
        </p:nvSpPr>
        <p:spPr>
          <a:xfrm>
            <a:off x="1506513" y="5595985"/>
            <a:ext cx="8072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হত্যা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নারী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নির্যাতন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হত্যা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992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75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75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5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463A4C-35CC-490F-9E20-C642928B6218}"/>
              </a:ext>
            </a:extLst>
          </p:cNvPr>
          <p:cNvSpPr txBox="1"/>
          <p:nvPr/>
        </p:nvSpPr>
        <p:spPr>
          <a:xfrm>
            <a:off x="3889829" y="3175391"/>
            <a:ext cx="538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১৯৭১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সালে-ঘরবাড়ী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পোড়ানো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লুটতরাজ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 </a:t>
            </a:r>
            <a:endParaRPr lang="en-US" sz="2400" dirty="0"/>
          </a:p>
        </p:txBody>
      </p:sp>
      <p:pic>
        <p:nvPicPr>
          <p:cNvPr id="2058" name="Picture 10" descr="রাখাইনে এখনও পোড়ানো হচ্ছে রোহিঙ্গাদের বাড়িঘর: অ্যামনেস্টি">
            <a:extLst>
              <a:ext uri="{FF2B5EF4-FFF2-40B4-BE49-F238E27FC236}">
                <a16:creationId xmlns:a16="http://schemas.microsoft.com/office/drawing/2014/main" id="{D72E95C5-64F4-408F-A515-3117FB51048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21" y="39869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BB8EA46-4555-448D-905F-CAAE0F22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2" y="478970"/>
            <a:ext cx="2695347" cy="26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রংপুরে যার বাড়িতে আগুন, সেই টিটু রায় গ্রেপ্তার">
            <a:extLst>
              <a:ext uri="{FF2B5EF4-FFF2-40B4-BE49-F238E27FC236}">
                <a16:creationId xmlns:a16="http://schemas.microsoft.com/office/drawing/2014/main" id="{E85BC6C1-4171-4555-B095-00AD99E94D7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96" y="356484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মিয়ানমারের সাম্প্রদায়িক দাঙ্গা | মাল্টিমিডিয়া | DW | 28.03.2013">
            <a:extLst>
              <a:ext uri="{FF2B5EF4-FFF2-40B4-BE49-F238E27FC236}">
                <a16:creationId xmlns:a16="http://schemas.microsoft.com/office/drawing/2014/main" id="{F5310484-AFF3-4357-8BCB-228303A79EE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82" y="3657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C92942-A520-4A08-9024-FFECB7EDEBD7}"/>
              </a:ext>
            </a:extLst>
          </p:cNvPr>
          <p:cNvSpPr txBox="1"/>
          <p:nvPr/>
        </p:nvSpPr>
        <p:spPr>
          <a:xfrm>
            <a:off x="4578928" y="3779200"/>
            <a:ext cx="6774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১৯৭১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চট্টগ্রাম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ডাক্তার,কবি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লেখক,সাংবাদিক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পেশাজীবি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বুদ্ধিজীবিদের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বাড়ী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হত্যা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288B41-9371-4F66-BB6F-9107B9E84C41}"/>
              </a:ext>
            </a:extLst>
          </p:cNvPr>
          <p:cNvGrpSpPr/>
          <p:nvPr/>
        </p:nvGrpSpPr>
        <p:grpSpPr>
          <a:xfrm>
            <a:off x="933450" y="3543300"/>
            <a:ext cx="2959677" cy="3015408"/>
            <a:chOff x="2402031" y="1631372"/>
            <a:chExt cx="2100697" cy="2563450"/>
          </a:xfrm>
        </p:grpSpPr>
        <p:pic>
          <p:nvPicPr>
            <p:cNvPr id="7176" name="Picture 8" descr="শহীদুল্লা কায়সার - উইকিপিডিয়া">
              <a:extLst>
                <a:ext uri="{FF2B5EF4-FFF2-40B4-BE49-F238E27FC236}">
                  <a16:creationId xmlns:a16="http://schemas.microsoft.com/office/drawing/2014/main" id="{1EAF7FBB-42C1-4035-A38B-D44109060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031" y="1631372"/>
              <a:ext cx="20955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F2F3A-3851-4061-9ABD-B4E7E6493716}"/>
                </a:ext>
              </a:extLst>
            </p:cNvPr>
            <p:cNvSpPr txBox="1"/>
            <p:nvPr/>
          </p:nvSpPr>
          <p:spPr>
            <a:xfrm>
              <a:off x="2410691" y="3750024"/>
              <a:ext cx="2092037" cy="44479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0" i="0" dirty="0">
                  <a:solidFill>
                    <a:srgbClr val="00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শহীদুল্লাহ কায়সার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72B9C3-8F37-47FF-AA39-562625D87C34}"/>
              </a:ext>
            </a:extLst>
          </p:cNvPr>
          <p:cNvGrpSpPr/>
          <p:nvPr/>
        </p:nvGrpSpPr>
        <p:grpSpPr>
          <a:xfrm>
            <a:off x="1603662" y="367898"/>
            <a:ext cx="3235037" cy="3076250"/>
            <a:chOff x="1489363" y="367898"/>
            <a:chExt cx="2348346" cy="2422565"/>
          </a:xfrm>
        </p:grpSpPr>
        <p:pic>
          <p:nvPicPr>
            <p:cNvPr id="7172" name="Picture 4" descr="জ্যোতির্ময় গুহঠাকুরতা - উইকিপিডিয়া">
              <a:extLst>
                <a:ext uri="{FF2B5EF4-FFF2-40B4-BE49-F238E27FC236}">
                  <a16:creationId xmlns:a16="http://schemas.microsoft.com/office/drawing/2014/main" id="{CE2E15BB-AD1A-4C5C-B203-81B85C93D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237" y="367898"/>
              <a:ext cx="1905000" cy="227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5B040-6578-4C15-81FD-ED4724DFAB58}"/>
                </a:ext>
              </a:extLst>
            </p:cNvPr>
            <p:cNvSpPr txBox="1"/>
            <p:nvPr/>
          </p:nvSpPr>
          <p:spPr>
            <a:xfrm>
              <a:off x="1489363" y="2378424"/>
              <a:ext cx="2348346" cy="41203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r>
                <a:rPr lang="as-IN" sz="2800" b="0" i="0" dirty="0">
                  <a:solidFill>
                    <a:srgbClr val="00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জ্যোতির্ময় গুহঠাকুরতা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00DA73-BEC0-4542-A1C1-05A71618BE0E}"/>
              </a:ext>
            </a:extLst>
          </p:cNvPr>
          <p:cNvGrpSpPr/>
          <p:nvPr/>
        </p:nvGrpSpPr>
        <p:grpSpPr>
          <a:xfrm>
            <a:off x="8629651" y="943428"/>
            <a:ext cx="2476500" cy="2313512"/>
            <a:chOff x="9160295" y="943428"/>
            <a:chExt cx="1945855" cy="1767100"/>
          </a:xfrm>
        </p:grpSpPr>
        <p:pic>
          <p:nvPicPr>
            <p:cNvPr id="7180" name="Picture 12" descr="এ এফ এম আবদুল আলীম চৌধুরী – Gunijan">
              <a:extLst>
                <a:ext uri="{FF2B5EF4-FFF2-40B4-BE49-F238E27FC236}">
                  <a16:creationId xmlns:a16="http://schemas.microsoft.com/office/drawing/2014/main" id="{35486712-7051-41B9-A881-10A94E6E1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295" y="943428"/>
              <a:ext cx="1903880" cy="1680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3EA126-3D29-4AE4-8AF3-5CAEE53C5222}"/>
                </a:ext>
              </a:extLst>
            </p:cNvPr>
            <p:cNvSpPr txBox="1"/>
            <p:nvPr/>
          </p:nvSpPr>
          <p:spPr>
            <a:xfrm>
              <a:off x="9199418" y="2310884"/>
              <a:ext cx="1906732" cy="39964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0" i="0" dirty="0">
                  <a:solidFill>
                    <a:srgbClr val="00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ডা. আলীম চৌধুরী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56A1A-1D52-44D8-AEEF-54A71F2062D6}"/>
              </a:ext>
            </a:extLst>
          </p:cNvPr>
          <p:cNvGrpSpPr/>
          <p:nvPr/>
        </p:nvGrpSpPr>
        <p:grpSpPr>
          <a:xfrm>
            <a:off x="5353050" y="762000"/>
            <a:ext cx="2901950" cy="2528594"/>
            <a:chOff x="5295520" y="1209132"/>
            <a:chExt cx="1702180" cy="1830232"/>
          </a:xfrm>
        </p:grpSpPr>
        <p:pic>
          <p:nvPicPr>
            <p:cNvPr id="7178" name="Picture 10" descr="সুরের বরপুত্র আলতাফ মাহমুদের জন্মদিন আজ">
              <a:extLst>
                <a:ext uri="{FF2B5EF4-FFF2-40B4-BE49-F238E27FC236}">
                  <a16:creationId xmlns:a16="http://schemas.microsoft.com/office/drawing/2014/main" id="{F548F197-63ED-49E3-8528-B13ED0B74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142"/>
            <a:stretch/>
          </p:blipFill>
          <p:spPr bwMode="auto">
            <a:xfrm>
              <a:off x="5295520" y="1209132"/>
              <a:ext cx="1702180" cy="168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028C8A-CF9D-445D-BC41-EE8D88544C15}"/>
                </a:ext>
              </a:extLst>
            </p:cNvPr>
            <p:cNvSpPr txBox="1"/>
            <p:nvPr/>
          </p:nvSpPr>
          <p:spPr>
            <a:xfrm>
              <a:off x="5308599" y="2660650"/>
              <a:ext cx="1685376" cy="37871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আলতাফ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মাহমুদ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650167-58F6-422A-BC59-EA99488FB072}"/>
              </a:ext>
            </a:extLst>
          </p:cNvPr>
          <p:cNvGrpSpPr/>
          <p:nvPr/>
        </p:nvGrpSpPr>
        <p:grpSpPr>
          <a:xfrm>
            <a:off x="7030679" y="0"/>
            <a:ext cx="3657600" cy="3657600"/>
            <a:chOff x="6135328" y="1010726"/>
            <a:chExt cx="4483511" cy="4668908"/>
          </a:xfrm>
        </p:grpSpPr>
        <p:pic>
          <p:nvPicPr>
            <p:cNvPr id="17" name="Picture 4" descr="অধ্যাপক মুনীর চৌধুরী | 688947 | কালের কণ্ঠ | kalerkantho">
              <a:extLst>
                <a:ext uri="{FF2B5EF4-FFF2-40B4-BE49-F238E27FC236}">
                  <a16:creationId xmlns:a16="http://schemas.microsoft.com/office/drawing/2014/main" id="{055AF503-D830-4DAB-B515-943BF82C7A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6" r="20645"/>
            <a:stretch/>
          </p:blipFill>
          <p:spPr bwMode="auto">
            <a:xfrm>
              <a:off x="6135328" y="1010726"/>
              <a:ext cx="4483511" cy="460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63BCCC-B7DF-4D52-B206-17408AF384C7}"/>
                </a:ext>
              </a:extLst>
            </p:cNvPr>
            <p:cNvSpPr txBox="1"/>
            <p:nvPr/>
          </p:nvSpPr>
          <p:spPr>
            <a:xfrm>
              <a:off x="6419851" y="5033303"/>
              <a:ext cx="3962400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মুনীর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চৌধুরী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52845A-B2C7-49D7-B51C-C4B453E0D16A}"/>
              </a:ext>
            </a:extLst>
          </p:cNvPr>
          <p:cNvGrpSpPr/>
          <p:nvPr/>
        </p:nvGrpSpPr>
        <p:grpSpPr>
          <a:xfrm>
            <a:off x="819150" y="184496"/>
            <a:ext cx="3657600" cy="3657600"/>
            <a:chOff x="0" y="522245"/>
            <a:chExt cx="4161350" cy="5883019"/>
          </a:xfrm>
        </p:grpSpPr>
        <p:pic>
          <p:nvPicPr>
            <p:cNvPr id="20" name="Picture 2" descr="গোবিন্দ চন্দ্র দেব - উইকিপিডিয়া">
              <a:extLst>
                <a:ext uri="{FF2B5EF4-FFF2-40B4-BE49-F238E27FC236}">
                  <a16:creationId xmlns:a16="http://schemas.microsoft.com/office/drawing/2014/main" id="{741486EB-3B6B-422C-831D-53DBBA1D8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2245"/>
              <a:ext cx="4161350" cy="585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E48DA7-6B7A-4127-B0B9-8D4296A027E1}"/>
                </a:ext>
              </a:extLst>
            </p:cNvPr>
            <p:cNvSpPr txBox="1"/>
            <p:nvPr/>
          </p:nvSpPr>
          <p:spPr>
            <a:xfrm>
              <a:off x="0" y="5758933"/>
              <a:ext cx="4095750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s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ড. জি সি দেব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শোকাবহ শহীদ বুদ্ধিজীবী দিবস আজঃ বিনয় এবং গভীর শ্রদ্ধায় স্মরণ করছি শহীদ  বুদ্ধিজীবী দিবসের সকল শহীদদের - নূর মোহাম্মদ নূরু এর বাংলা ব্লগ ...">
            <a:extLst>
              <a:ext uri="{FF2B5EF4-FFF2-40B4-BE49-F238E27FC236}">
                <a16:creationId xmlns:a16="http://schemas.microsoft.com/office/drawing/2014/main" id="{E216A5EF-0007-41B2-BB13-FF92E056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57200"/>
            <a:ext cx="8972550" cy="51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60FFE-61C6-4EDD-BA59-092F299334BA}"/>
              </a:ext>
            </a:extLst>
          </p:cNvPr>
          <p:cNvSpPr txBox="1"/>
          <p:nvPr/>
        </p:nvSpPr>
        <p:spPr>
          <a:xfrm>
            <a:off x="3645479" y="5760400"/>
            <a:ext cx="4907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হত্যা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করিল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2" descr="আজ শহীদ বুদ্ধিজীবী দিবস">
            <a:extLst>
              <a:ext uri="{FF2B5EF4-FFF2-40B4-BE49-F238E27FC236}">
                <a16:creationId xmlns:a16="http://schemas.microsoft.com/office/drawing/2014/main" id="{3E8D1097-9C8D-47E1-B2DD-706DF1BA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3875"/>
            <a:ext cx="8724900" cy="49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0EB0F-6303-4147-815D-11AC8EEBD0A9}"/>
              </a:ext>
            </a:extLst>
          </p:cNvPr>
          <p:cNvSpPr txBox="1"/>
          <p:nvPr/>
        </p:nvSpPr>
        <p:spPr>
          <a:xfrm>
            <a:off x="1626178" y="5514082"/>
            <a:ext cx="9289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হত্যা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পাকিস্তানিদের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দেশিও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দোসর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রাজাকার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আলবদর,আল-সামস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2" descr="দুই জোটেই যুদ্ধাপরাধী রয়েছে!">
            <a:extLst>
              <a:ext uri="{FF2B5EF4-FFF2-40B4-BE49-F238E27FC236}">
                <a16:creationId xmlns:a16="http://schemas.microsoft.com/office/drawing/2014/main" id="{6332D0B5-B62E-4791-8CD5-4870BF6C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81" y="519114"/>
            <a:ext cx="8798069" cy="48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2AFAE-4014-49BB-A386-77682F9F65F8}"/>
              </a:ext>
            </a:extLst>
          </p:cNvPr>
          <p:cNvSpPr txBox="1"/>
          <p:nvPr/>
        </p:nvSpPr>
        <p:spPr>
          <a:xfrm>
            <a:off x="1249069" y="5560068"/>
            <a:ext cx="9323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একটি জাতিকে নির্বীজ করে দেবার প্রথম উপায় বুদ্ধিজীবীশূন্য করে দেয়া।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2" nodeType="withEffect">
                                  <p:stCondLst>
                                    <p:cond delay="24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7" grpId="0"/>
      <p:bldP spid="7" grpId="1"/>
      <p:bldP spid="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খোঁজ নেই সাজাপ্রাপ্ত ৪৮ যুদ্ধাপরাধীর">
            <a:extLst>
              <a:ext uri="{FF2B5EF4-FFF2-40B4-BE49-F238E27FC236}">
                <a16:creationId xmlns:a16="http://schemas.microsoft.com/office/drawing/2014/main" id="{2DB0D0EE-7C28-4BDE-A0E0-D4073BEF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74" y="497024"/>
            <a:ext cx="8936265" cy="51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DA6674-F692-4142-843C-2D9A707EE62D}"/>
              </a:ext>
            </a:extLst>
          </p:cNvPr>
          <p:cNvGrpSpPr/>
          <p:nvPr/>
        </p:nvGrpSpPr>
        <p:grpSpPr>
          <a:xfrm>
            <a:off x="380080" y="1510066"/>
            <a:ext cx="3474720" cy="3657600"/>
            <a:chOff x="7496039" y="395766"/>
            <a:chExt cx="3362461" cy="2756765"/>
          </a:xfrm>
        </p:grpSpPr>
        <p:pic>
          <p:nvPicPr>
            <p:cNvPr id="10244" name="Picture 4" descr="সিসিইউতে গোলাম আজম">
              <a:extLst>
                <a:ext uri="{FF2B5EF4-FFF2-40B4-BE49-F238E27FC236}">
                  <a16:creationId xmlns:a16="http://schemas.microsoft.com/office/drawing/2014/main" id="{C103F2D1-57CD-41C5-99C7-BCC3C2C0D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7" r="8804"/>
            <a:stretch/>
          </p:blipFill>
          <p:spPr bwMode="auto">
            <a:xfrm>
              <a:off x="7505700" y="395766"/>
              <a:ext cx="33528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8856DE-2A58-4883-AEE4-B3FAB77D833B}"/>
                </a:ext>
              </a:extLst>
            </p:cNvPr>
            <p:cNvSpPr txBox="1"/>
            <p:nvPr/>
          </p:nvSpPr>
          <p:spPr>
            <a:xfrm>
              <a:off x="7496039" y="2629311"/>
              <a:ext cx="3352936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গোলাম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আজম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287236-54E6-4ACB-A31B-F2D198E11D9E}"/>
              </a:ext>
            </a:extLst>
          </p:cNvPr>
          <p:cNvGrpSpPr/>
          <p:nvPr/>
        </p:nvGrpSpPr>
        <p:grpSpPr>
          <a:xfrm>
            <a:off x="4119152" y="1580861"/>
            <a:ext cx="3474720" cy="3657600"/>
            <a:chOff x="266268" y="2111952"/>
            <a:chExt cx="2905557" cy="3122378"/>
          </a:xfrm>
        </p:grpSpPr>
        <p:pic>
          <p:nvPicPr>
            <p:cNvPr id="10246" name="Picture 6" descr="মতিউর রহমান নিজামী">
              <a:extLst>
                <a:ext uri="{FF2B5EF4-FFF2-40B4-BE49-F238E27FC236}">
                  <a16:creationId xmlns:a16="http://schemas.microsoft.com/office/drawing/2014/main" id="{F2B5088F-19EA-40A1-8578-2EDAB676B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68" y="2111952"/>
              <a:ext cx="289127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DBE75E-EEAC-4D33-9244-3005FAC4B4DF}"/>
                </a:ext>
              </a:extLst>
            </p:cNvPr>
            <p:cNvSpPr txBox="1"/>
            <p:nvPr/>
          </p:nvSpPr>
          <p:spPr>
            <a:xfrm>
              <a:off x="358054" y="4772665"/>
              <a:ext cx="2813771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মতিউর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রহমান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নিজামী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32EFC-82CC-489D-BFCD-63CAAC6B645F}"/>
              </a:ext>
            </a:extLst>
          </p:cNvPr>
          <p:cNvGrpSpPr/>
          <p:nvPr/>
        </p:nvGrpSpPr>
        <p:grpSpPr>
          <a:xfrm>
            <a:off x="8052128" y="1408238"/>
            <a:ext cx="3474720" cy="3657600"/>
            <a:chOff x="1233055" y="116466"/>
            <a:chExt cx="3422073" cy="2597354"/>
          </a:xfrm>
        </p:grpSpPr>
        <p:pic>
          <p:nvPicPr>
            <p:cNvPr id="10248" name="Picture 8" descr="মুহাম্মদ কামারুজ্জামান - উইকিপিডিয়া">
              <a:extLst>
                <a:ext uri="{FF2B5EF4-FFF2-40B4-BE49-F238E27FC236}">
                  <a16:creationId xmlns:a16="http://schemas.microsoft.com/office/drawing/2014/main" id="{5DFFD9C3-5D87-4A89-B593-B7242BC18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55" y="116466"/>
              <a:ext cx="3378777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E35FEA-B9DB-460D-A5EC-935B5827D92A}"/>
                </a:ext>
              </a:extLst>
            </p:cNvPr>
            <p:cNvSpPr txBox="1"/>
            <p:nvPr/>
          </p:nvSpPr>
          <p:spPr>
            <a:xfrm>
              <a:off x="1253837" y="2129045"/>
              <a:ext cx="3401291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as-IN" sz="3200" b="0" i="0" dirty="0">
                  <a:solidFill>
                    <a:srgbClr val="00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মুহাম্মদ কামারুজ্জামান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A0714D-D579-4BA9-A942-202AA35E428E}"/>
              </a:ext>
            </a:extLst>
          </p:cNvPr>
          <p:cNvSpPr txBox="1"/>
          <p:nvPr/>
        </p:nvSpPr>
        <p:spPr>
          <a:xfrm>
            <a:off x="2252230" y="5707960"/>
            <a:ext cx="80278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রাজাকার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আলবদর,আল-সামস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898654-01D6-4378-AA34-7F806286CB99}"/>
              </a:ext>
            </a:extLst>
          </p:cNvPr>
          <p:cNvSpPr/>
          <p:nvPr/>
        </p:nvSpPr>
        <p:spPr>
          <a:xfrm>
            <a:off x="1561617" y="6148266"/>
            <a:ext cx="9194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60BA9-1FAB-47A8-BD60-FC9329FF3B25}"/>
              </a:ext>
            </a:extLst>
          </p:cNvPr>
          <p:cNvSpPr/>
          <p:nvPr/>
        </p:nvSpPr>
        <p:spPr>
          <a:xfrm>
            <a:off x="4475300" y="398395"/>
            <a:ext cx="30637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Online Media 4" title="শহীদ বুদ্ধিজীবী দিবস | আমাদের কথা | December 14, 2020">
            <a:hlinkClick r:id="" action="ppaction://media"/>
            <a:extLst>
              <a:ext uri="{FF2B5EF4-FFF2-40B4-BE49-F238E27FC236}">
                <a16:creationId xmlns:a16="http://schemas.microsoft.com/office/drawing/2014/main" id="{4076187F-9FE9-43A2-B35C-88B722A5C9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0" y="1001919"/>
            <a:ext cx="8810487" cy="49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93 0.00972 L -1.07071 -0.04583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413C4-5062-46A3-ACC6-0D90E7882A7B}"/>
              </a:ext>
            </a:extLst>
          </p:cNvPr>
          <p:cNvSpPr txBox="1"/>
          <p:nvPr/>
        </p:nvSpPr>
        <p:spPr>
          <a:xfrm>
            <a:off x="892243" y="795771"/>
            <a:ext cx="10344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D2122-D349-4C9A-B8B5-C0DEE1104297}"/>
              </a:ext>
            </a:extLst>
          </p:cNvPr>
          <p:cNvSpPr txBox="1"/>
          <p:nvPr/>
        </p:nvSpPr>
        <p:spPr>
          <a:xfrm>
            <a:off x="892243" y="2902866"/>
            <a:ext cx="10344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বুদ্ধিজীবিদের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হত্যার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28AFF0-03F4-4788-8DCB-058C5546592E}"/>
              </a:ext>
            </a:extLst>
          </p:cNvPr>
          <p:cNvSpPr txBox="1"/>
          <p:nvPr/>
        </p:nvSpPr>
        <p:spPr>
          <a:xfrm>
            <a:off x="581891" y="1283916"/>
            <a:ext cx="11139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2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D4812-5740-42E1-BB28-C9B6361D12AC}"/>
              </a:ext>
            </a:extLst>
          </p:cNvPr>
          <p:cNvSpPr txBox="1"/>
          <p:nvPr/>
        </p:nvSpPr>
        <p:spPr>
          <a:xfrm>
            <a:off x="277090" y="3606202"/>
            <a:ext cx="11139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১৯৭১ </a:t>
            </a:r>
            <a:r>
              <a:rPr lang="en-US" sz="2800" b="0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28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</a:t>
            </a:r>
            <a:r>
              <a:rPr lang="en-US" sz="28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পাকিস্তানের</a:t>
            </a:r>
            <a:r>
              <a:rPr lang="en-US" sz="28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বর্বর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অত্যাচার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নৃশংস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হত্যার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015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F1541-3C25-4ACF-8E4A-1FFB6DD03D02}"/>
              </a:ext>
            </a:extLst>
          </p:cNvPr>
          <p:cNvSpPr txBox="1"/>
          <p:nvPr/>
        </p:nvSpPr>
        <p:spPr>
          <a:xfrm>
            <a:off x="962834" y="1077721"/>
            <a:ext cx="8522912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1971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রাত্রিকে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7E0BD-9C1A-409B-8C25-52F84269767C}"/>
              </a:ext>
            </a:extLst>
          </p:cNvPr>
          <p:cNvSpPr/>
          <p:nvPr/>
        </p:nvSpPr>
        <p:spPr>
          <a:xfrm>
            <a:off x="942163" y="1806192"/>
            <a:ext cx="2034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২৫শে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FF871D-6B91-4758-AF41-30EF31E8DA7A}"/>
              </a:ext>
            </a:extLst>
          </p:cNvPr>
          <p:cNvGrpSpPr/>
          <p:nvPr/>
        </p:nvGrpSpPr>
        <p:grpSpPr>
          <a:xfrm>
            <a:off x="847634" y="1828799"/>
            <a:ext cx="676366" cy="393700"/>
            <a:chOff x="5753100" y="3406775"/>
            <a:chExt cx="441325" cy="2072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C29FC1-2D42-48FF-88CA-EE80E1C1F934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BF422A-4E98-4C93-951B-59AF1DD77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73DBF00-B229-4995-B7E9-82074D7E9D01}"/>
              </a:ext>
            </a:extLst>
          </p:cNvPr>
          <p:cNvSpPr/>
          <p:nvPr/>
        </p:nvSpPr>
        <p:spPr>
          <a:xfrm>
            <a:off x="3583421" y="1896907"/>
            <a:ext cx="1988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খ.২৬শে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B91428B-21AE-4D87-A9F8-851E51A5F450}"/>
              </a:ext>
            </a:extLst>
          </p:cNvPr>
          <p:cNvSpPr/>
          <p:nvPr/>
        </p:nvSpPr>
        <p:spPr>
          <a:xfrm>
            <a:off x="3628208" y="1800497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C85BB-1990-49AA-8CAF-7DA9F079BF70}"/>
              </a:ext>
            </a:extLst>
          </p:cNvPr>
          <p:cNvSpPr/>
          <p:nvPr/>
        </p:nvSpPr>
        <p:spPr>
          <a:xfrm>
            <a:off x="6509610" y="1884207"/>
            <a:ext cx="1970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গ.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২৭শে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C579E831-7A05-44D7-ACE4-B59F2768F2F3}"/>
              </a:ext>
            </a:extLst>
          </p:cNvPr>
          <p:cNvSpPr/>
          <p:nvPr/>
        </p:nvSpPr>
        <p:spPr>
          <a:xfrm>
            <a:off x="6567351" y="1816826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E6A48-4131-40F9-A965-4B70C7FA9707}"/>
              </a:ext>
            </a:extLst>
          </p:cNvPr>
          <p:cNvSpPr/>
          <p:nvPr/>
        </p:nvSpPr>
        <p:spPr>
          <a:xfrm>
            <a:off x="8546295" y="1896907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ঘ.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২৮শে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6CD4855C-3EF8-43C9-8760-6E628F67E296}"/>
              </a:ext>
            </a:extLst>
          </p:cNvPr>
          <p:cNvSpPr/>
          <p:nvPr/>
        </p:nvSpPr>
        <p:spPr>
          <a:xfrm>
            <a:off x="8613866" y="183134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6B9B7-C398-4114-9896-4D43DEE1853C}"/>
              </a:ext>
            </a:extLst>
          </p:cNvPr>
          <p:cNvSpPr/>
          <p:nvPr/>
        </p:nvSpPr>
        <p:spPr>
          <a:xfrm>
            <a:off x="723065" y="3165620"/>
            <a:ext cx="6885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হত্যাযজ্ঞ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চালায়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CDEC20-D62A-4A6C-8A38-1F115C84F191}"/>
              </a:ext>
            </a:extLst>
          </p:cNvPr>
          <p:cNvSpPr/>
          <p:nvPr/>
        </p:nvSpPr>
        <p:spPr>
          <a:xfrm>
            <a:off x="1086605" y="3850541"/>
            <a:ext cx="1665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৬মাস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E9B1C-A641-4A3D-A499-B3CD6F34ABAD}"/>
              </a:ext>
            </a:extLst>
          </p:cNvPr>
          <p:cNvSpPr/>
          <p:nvPr/>
        </p:nvSpPr>
        <p:spPr>
          <a:xfrm>
            <a:off x="3915025" y="3908598"/>
            <a:ext cx="1582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৭মাস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5443D-36BA-4FC1-9FD4-7A766E812548}"/>
              </a:ext>
            </a:extLst>
          </p:cNvPr>
          <p:cNvSpPr/>
          <p:nvPr/>
        </p:nvSpPr>
        <p:spPr>
          <a:xfrm>
            <a:off x="6603186" y="3894085"/>
            <a:ext cx="1779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৮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18723-B2B8-425D-94EC-F2E4CD65D4DA}"/>
              </a:ext>
            </a:extLst>
          </p:cNvPr>
          <p:cNvSpPr/>
          <p:nvPr/>
        </p:nvSpPr>
        <p:spPr>
          <a:xfrm>
            <a:off x="9412735" y="3966656"/>
            <a:ext cx="1588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৯মাস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557A64-A24F-4BB2-BFEE-93B092CF7C91}"/>
              </a:ext>
            </a:extLst>
          </p:cNvPr>
          <p:cNvGrpSpPr/>
          <p:nvPr/>
        </p:nvGrpSpPr>
        <p:grpSpPr>
          <a:xfrm>
            <a:off x="9390380" y="4030993"/>
            <a:ext cx="653506" cy="406399"/>
            <a:chOff x="5753100" y="3406775"/>
            <a:chExt cx="441325" cy="20728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F959AD-EA87-4901-AE48-218025C1F5E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032C45-D0D7-4716-9C70-34B9DB6DF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5D7A2235-A45F-4BEA-8325-6EF37EF368EC}"/>
              </a:ext>
            </a:extLst>
          </p:cNvPr>
          <p:cNvSpPr/>
          <p:nvPr/>
        </p:nvSpPr>
        <p:spPr>
          <a:xfrm>
            <a:off x="1080952" y="36997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3D792C97-BC17-4FD2-8926-1CBDBEB4C248}"/>
              </a:ext>
            </a:extLst>
          </p:cNvPr>
          <p:cNvSpPr/>
          <p:nvPr/>
        </p:nvSpPr>
        <p:spPr>
          <a:xfrm>
            <a:off x="3896723" y="3786790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FD604662-E31E-4EEC-928D-70EAB20C49F6}"/>
              </a:ext>
            </a:extLst>
          </p:cNvPr>
          <p:cNvSpPr/>
          <p:nvPr/>
        </p:nvSpPr>
        <p:spPr>
          <a:xfrm>
            <a:off x="6552839" y="38013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12998-8B26-4083-A122-22DE88205821}"/>
              </a:ext>
            </a:extLst>
          </p:cNvPr>
          <p:cNvSpPr/>
          <p:nvPr/>
        </p:nvSpPr>
        <p:spPr>
          <a:xfrm>
            <a:off x="524247" y="5000033"/>
            <a:ext cx="7351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সার্চ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লাইট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316055-69C4-44DA-B7F8-845B0A250A64}"/>
              </a:ext>
            </a:extLst>
          </p:cNvPr>
          <p:cNvSpPr/>
          <p:nvPr/>
        </p:nvSpPr>
        <p:spPr>
          <a:xfrm>
            <a:off x="3199002" y="5638661"/>
            <a:ext cx="258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২৪মার্চ-১৯৭১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157FFF-64AC-4E35-A28B-15E6509B0EA0}"/>
              </a:ext>
            </a:extLst>
          </p:cNvPr>
          <p:cNvSpPr/>
          <p:nvPr/>
        </p:nvSpPr>
        <p:spPr>
          <a:xfrm>
            <a:off x="557156" y="5668626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২৩মার্চ-১৯৭১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EF1AC-49B8-49C8-8AE8-BD5BC0602AFD}"/>
              </a:ext>
            </a:extLst>
          </p:cNvPr>
          <p:cNvSpPr/>
          <p:nvPr/>
        </p:nvSpPr>
        <p:spPr>
          <a:xfrm>
            <a:off x="5928576" y="5638660"/>
            <a:ext cx="2610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২৫মার্চ-১৯৭১</a:t>
            </a: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1FA5F6E7-012E-4FEA-B592-72D07E85A7A7}"/>
              </a:ext>
            </a:extLst>
          </p:cNvPr>
          <p:cNvSpPr/>
          <p:nvPr/>
        </p:nvSpPr>
        <p:spPr>
          <a:xfrm>
            <a:off x="3187864" y="5533179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0DF5E1-356A-449A-93DF-7AE9D0EF10B2}"/>
              </a:ext>
            </a:extLst>
          </p:cNvPr>
          <p:cNvGrpSpPr/>
          <p:nvPr/>
        </p:nvGrpSpPr>
        <p:grpSpPr>
          <a:xfrm>
            <a:off x="5904843" y="5679660"/>
            <a:ext cx="658188" cy="396670"/>
            <a:chOff x="5753100" y="3406775"/>
            <a:chExt cx="441325" cy="20728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C78B82-AF9D-4FEA-90D9-60CA13C4F3FC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A0DF63-994E-4EA4-ADDA-8C0EAFF3F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5C93F96-9314-469E-BE69-CD47D4AAF8C5}"/>
              </a:ext>
            </a:extLst>
          </p:cNvPr>
          <p:cNvSpPr/>
          <p:nvPr/>
        </p:nvSpPr>
        <p:spPr>
          <a:xfrm>
            <a:off x="1065548" y="414927"/>
            <a:ext cx="12474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C3D3909F-5406-498A-8AFB-52A89190D263}"/>
              </a:ext>
            </a:extLst>
          </p:cNvPr>
          <p:cNvSpPr/>
          <p:nvPr/>
        </p:nvSpPr>
        <p:spPr>
          <a:xfrm>
            <a:off x="500380" y="5518666"/>
            <a:ext cx="515620" cy="72317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0CAE6-8809-4DE0-8CD2-C0FB9C6A5AF9}"/>
              </a:ext>
            </a:extLst>
          </p:cNvPr>
          <p:cNvSpPr txBox="1"/>
          <p:nvPr/>
        </p:nvSpPr>
        <p:spPr>
          <a:xfrm>
            <a:off x="2679499" y="385950"/>
            <a:ext cx="7591231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3EAE3D-83AA-4424-AA8E-9320D410CDED}"/>
              </a:ext>
            </a:extLst>
          </p:cNvPr>
          <p:cNvSpPr/>
          <p:nvPr/>
        </p:nvSpPr>
        <p:spPr>
          <a:xfrm>
            <a:off x="8566796" y="5580604"/>
            <a:ext cx="2558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২৬মার্চ-১৯৭১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E9A00046-34C0-4379-8464-6841560E240B}"/>
              </a:ext>
            </a:extLst>
          </p:cNvPr>
          <p:cNvSpPr/>
          <p:nvPr/>
        </p:nvSpPr>
        <p:spPr>
          <a:xfrm>
            <a:off x="8529122" y="5489636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2" grpId="0" animBg="1"/>
      <p:bldP spid="23" grpId="0" animBg="1"/>
      <p:bldP spid="24" grpId="0" animBg="1"/>
      <p:bldP spid="30" grpId="0" animBg="1"/>
      <p:bldP spid="36" grpId="0" animBg="1"/>
      <p:bldP spid="37" grpId="0"/>
      <p:bldP spid="37" grpId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954CD-378C-4BE7-B685-B72F0187D03E}"/>
              </a:ext>
            </a:extLst>
          </p:cNvPr>
          <p:cNvSpPr txBox="1"/>
          <p:nvPr/>
        </p:nvSpPr>
        <p:spPr>
          <a:xfrm>
            <a:off x="962834" y="1077721"/>
            <a:ext cx="8522912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1E44E-7AA1-474C-816E-8C0538D1BCB1}"/>
              </a:ext>
            </a:extLst>
          </p:cNvPr>
          <p:cNvSpPr/>
          <p:nvPr/>
        </p:nvSpPr>
        <p:spPr>
          <a:xfrm>
            <a:off x="3443936" y="1878763"/>
            <a:ext cx="2459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১৪ই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DBC713-9447-464A-91F7-9F7F136CB282}"/>
              </a:ext>
            </a:extLst>
          </p:cNvPr>
          <p:cNvGrpSpPr/>
          <p:nvPr/>
        </p:nvGrpSpPr>
        <p:grpSpPr>
          <a:xfrm>
            <a:off x="3445692" y="1857827"/>
            <a:ext cx="676366" cy="393700"/>
            <a:chOff x="5753100" y="3406775"/>
            <a:chExt cx="441325" cy="2072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5889DB-CAFD-4343-8F41-E04CCD751607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2422F7-B348-4620-A7D6-9AF79CFFD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7A0205B-6CFF-46E2-8DD1-01DBC6B4D43C}"/>
              </a:ext>
            </a:extLst>
          </p:cNvPr>
          <p:cNvSpPr/>
          <p:nvPr/>
        </p:nvSpPr>
        <p:spPr>
          <a:xfrm>
            <a:off x="819804" y="1853365"/>
            <a:ext cx="24352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খ.১৩ই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F9259F6-2A90-4221-B3A4-CA61DAB8282B}"/>
              </a:ext>
            </a:extLst>
          </p:cNvPr>
          <p:cNvSpPr/>
          <p:nvPr/>
        </p:nvSpPr>
        <p:spPr>
          <a:xfrm>
            <a:off x="841467" y="177147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A3D705-0D97-43C8-8038-4EDCC99CBE49}"/>
              </a:ext>
            </a:extLst>
          </p:cNvPr>
          <p:cNvSpPr/>
          <p:nvPr/>
        </p:nvSpPr>
        <p:spPr>
          <a:xfrm>
            <a:off x="8655703" y="1882393"/>
            <a:ext cx="24352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ঘ.১৬ই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3AC7DA74-1042-416B-BEFB-B175207D662B}"/>
              </a:ext>
            </a:extLst>
          </p:cNvPr>
          <p:cNvSpPr/>
          <p:nvPr/>
        </p:nvSpPr>
        <p:spPr>
          <a:xfrm>
            <a:off x="8613866" y="183134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6BA229-E6B5-4A44-A77E-A93352F9B8C0}"/>
              </a:ext>
            </a:extLst>
          </p:cNvPr>
          <p:cNvSpPr/>
          <p:nvPr/>
        </p:nvSpPr>
        <p:spPr>
          <a:xfrm>
            <a:off x="1222409" y="3165620"/>
            <a:ext cx="5886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ব্যক্তি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শহীদ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বুদ্ধিজীবি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A9BBA0-2022-4B67-8F9D-0B298FBAFF3B}"/>
              </a:ext>
            </a:extLst>
          </p:cNvPr>
          <p:cNvSpPr/>
          <p:nvPr/>
        </p:nvSpPr>
        <p:spPr>
          <a:xfrm>
            <a:off x="1052141" y="3850541"/>
            <a:ext cx="1734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রফিক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385759-35D5-49D3-ADD3-E749014B7555}"/>
              </a:ext>
            </a:extLst>
          </p:cNvPr>
          <p:cNvSpPr/>
          <p:nvPr/>
        </p:nvSpPr>
        <p:spPr>
          <a:xfrm>
            <a:off x="2979248" y="3865055"/>
            <a:ext cx="1712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শফিক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633E3-2238-4E62-AF51-EC269BF87188}"/>
              </a:ext>
            </a:extLst>
          </p:cNvPr>
          <p:cNvSpPr/>
          <p:nvPr/>
        </p:nvSpPr>
        <p:spPr>
          <a:xfrm>
            <a:off x="5167073" y="3836028"/>
            <a:ext cx="1778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53BDCE-EB55-4A26-B089-58489603FB7F}"/>
              </a:ext>
            </a:extLst>
          </p:cNvPr>
          <p:cNvSpPr/>
          <p:nvPr/>
        </p:nvSpPr>
        <p:spPr>
          <a:xfrm>
            <a:off x="7291760" y="3865056"/>
            <a:ext cx="3363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শহীদুল্লা</a:t>
            </a:r>
            <a:r>
              <a:rPr lang="en-US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কায়সার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486C81-2B68-4F2F-84CD-1E44BE63FE7C}"/>
              </a:ext>
            </a:extLst>
          </p:cNvPr>
          <p:cNvGrpSpPr/>
          <p:nvPr/>
        </p:nvGrpSpPr>
        <p:grpSpPr>
          <a:xfrm>
            <a:off x="7242265" y="3914879"/>
            <a:ext cx="653506" cy="406399"/>
            <a:chOff x="5753100" y="3406775"/>
            <a:chExt cx="441325" cy="20728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E85172-4D3F-4954-BB7A-BC69FFB2C4BA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4FB1A4-7D67-4681-B830-56BD29B0D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40E7056F-AE56-4ABD-A1C5-62DD9AB79DAF}"/>
              </a:ext>
            </a:extLst>
          </p:cNvPr>
          <p:cNvSpPr/>
          <p:nvPr/>
        </p:nvSpPr>
        <p:spPr>
          <a:xfrm>
            <a:off x="1080952" y="36997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E48416D5-63E1-4C37-9B34-89EA3FC41CE7}"/>
              </a:ext>
            </a:extLst>
          </p:cNvPr>
          <p:cNvSpPr/>
          <p:nvPr/>
        </p:nvSpPr>
        <p:spPr>
          <a:xfrm>
            <a:off x="3025866" y="3743247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3B0462B3-FC79-4E70-BA61-0173D0873AE3}"/>
              </a:ext>
            </a:extLst>
          </p:cNvPr>
          <p:cNvSpPr/>
          <p:nvPr/>
        </p:nvSpPr>
        <p:spPr>
          <a:xfrm>
            <a:off x="5115924" y="3743246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E7919-72F7-414E-BE2D-4389520A2970}"/>
              </a:ext>
            </a:extLst>
          </p:cNvPr>
          <p:cNvSpPr/>
          <p:nvPr/>
        </p:nvSpPr>
        <p:spPr>
          <a:xfrm>
            <a:off x="906569" y="5000033"/>
            <a:ext cx="6587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শহীদ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বুদ্ধিজীবি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আলতাফ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মাহমুদ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99E834-CA93-456C-B4B6-8FFB20FABBC8}"/>
              </a:ext>
            </a:extLst>
          </p:cNvPr>
          <p:cNvSpPr/>
          <p:nvPr/>
        </p:nvSpPr>
        <p:spPr>
          <a:xfrm>
            <a:off x="4194783" y="5696718"/>
            <a:ext cx="12298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596F8-2CE5-4E82-BEB5-115B68984949}"/>
              </a:ext>
            </a:extLst>
          </p:cNvPr>
          <p:cNvSpPr/>
          <p:nvPr/>
        </p:nvSpPr>
        <p:spPr>
          <a:xfrm>
            <a:off x="1782117" y="562508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লেখক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9EF12E-CF0B-422B-997A-1C8595B97704}"/>
              </a:ext>
            </a:extLst>
          </p:cNvPr>
          <p:cNvSpPr/>
          <p:nvPr/>
        </p:nvSpPr>
        <p:spPr>
          <a:xfrm>
            <a:off x="6335740" y="5638660"/>
            <a:ext cx="1795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সঙ্গীতজ্ঞ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517D40CC-0B82-49C7-B08E-2D330E51DC85}"/>
              </a:ext>
            </a:extLst>
          </p:cNvPr>
          <p:cNvSpPr/>
          <p:nvPr/>
        </p:nvSpPr>
        <p:spPr>
          <a:xfrm>
            <a:off x="4087748" y="5562207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E8D257-1480-4191-9FFF-F16582A65A19}"/>
              </a:ext>
            </a:extLst>
          </p:cNvPr>
          <p:cNvGrpSpPr/>
          <p:nvPr/>
        </p:nvGrpSpPr>
        <p:grpSpPr>
          <a:xfrm>
            <a:off x="6325757" y="5621603"/>
            <a:ext cx="658188" cy="396670"/>
            <a:chOff x="5753100" y="3406775"/>
            <a:chExt cx="441325" cy="2072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F347EC-0554-42C8-9145-BBC87457C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FF41C6B-7618-4551-B000-C51DD47716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0747166-B74F-4FF4-869D-5371BB984C99}"/>
              </a:ext>
            </a:extLst>
          </p:cNvPr>
          <p:cNvSpPr/>
          <p:nvPr/>
        </p:nvSpPr>
        <p:spPr>
          <a:xfrm>
            <a:off x="1065548" y="414927"/>
            <a:ext cx="12474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878385A8-7CC3-4666-8E4E-BB271AB4CF40}"/>
              </a:ext>
            </a:extLst>
          </p:cNvPr>
          <p:cNvSpPr/>
          <p:nvPr/>
        </p:nvSpPr>
        <p:spPr>
          <a:xfrm>
            <a:off x="1792150" y="5533180"/>
            <a:ext cx="515620" cy="72317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C49E90-7492-41A9-A69E-A18B0905BEBD}"/>
              </a:ext>
            </a:extLst>
          </p:cNvPr>
          <p:cNvSpPr txBox="1"/>
          <p:nvPr/>
        </p:nvSpPr>
        <p:spPr>
          <a:xfrm>
            <a:off x="2679499" y="385950"/>
            <a:ext cx="7591231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46AEC-39DA-4030-AEAA-D340A200AE7D}"/>
              </a:ext>
            </a:extLst>
          </p:cNvPr>
          <p:cNvSpPr/>
          <p:nvPr/>
        </p:nvSpPr>
        <p:spPr>
          <a:xfrm>
            <a:off x="8585265" y="5595119"/>
            <a:ext cx="1999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সাংবাদিক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F9267B5-503F-4737-8FAE-DE800656B0C1}"/>
              </a:ext>
            </a:extLst>
          </p:cNvPr>
          <p:cNvSpPr/>
          <p:nvPr/>
        </p:nvSpPr>
        <p:spPr>
          <a:xfrm>
            <a:off x="8529122" y="5489636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41F6C2-FB7A-4A63-8D49-7132C25935E1}"/>
              </a:ext>
            </a:extLst>
          </p:cNvPr>
          <p:cNvSpPr/>
          <p:nvPr/>
        </p:nvSpPr>
        <p:spPr>
          <a:xfrm>
            <a:off x="6191692" y="1911423"/>
            <a:ext cx="2432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খ.১৫ই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625D362F-EABE-48A7-9EB5-A356F8F39A9A}"/>
              </a:ext>
            </a:extLst>
          </p:cNvPr>
          <p:cNvSpPr/>
          <p:nvPr/>
        </p:nvSpPr>
        <p:spPr>
          <a:xfrm>
            <a:off x="6204495" y="1822269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22" grpId="0" animBg="1"/>
      <p:bldP spid="23" grpId="0" animBg="1"/>
      <p:bldP spid="28" grpId="0" animBg="1"/>
      <p:bldP spid="33" grpId="0" animBg="1"/>
      <p:bldP spid="34" grpId="0"/>
      <p:bldP spid="34" grpId="1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5638" y="353460"/>
            <a:ext cx="36817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C994C-F6C4-42F3-B92B-0BEC8CFA9D3E}"/>
              </a:ext>
            </a:extLst>
          </p:cNvPr>
          <p:cNvGrpSpPr/>
          <p:nvPr/>
        </p:nvGrpSpPr>
        <p:grpSpPr>
          <a:xfrm>
            <a:off x="3787825" y="928507"/>
            <a:ext cx="3978167" cy="5768316"/>
            <a:chOff x="3787823" y="928507"/>
            <a:chExt cx="3978167" cy="5768316"/>
          </a:xfrm>
        </p:grpSpPr>
        <p:sp>
          <p:nvSpPr>
            <p:cNvPr id="4" name="Minus 3"/>
            <p:cNvSpPr/>
            <p:nvPr/>
          </p:nvSpPr>
          <p:spPr>
            <a:xfrm rot="16200000" flipH="1">
              <a:off x="2735120" y="1981210"/>
              <a:ext cx="5671335" cy="3565930"/>
            </a:xfrm>
            <a:prstGeom prst="mathMinus">
              <a:avLst>
                <a:gd name="adj1" fmla="val 2574"/>
              </a:avLst>
            </a:prstGeom>
            <a:gradFill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Minus 4"/>
            <p:cNvSpPr/>
            <p:nvPr/>
          </p:nvSpPr>
          <p:spPr>
            <a:xfrm rot="16200000" flipH="1">
              <a:off x="3237850" y="2092237"/>
              <a:ext cx="5062614" cy="3577475"/>
            </a:xfrm>
            <a:prstGeom prst="mathMinus">
              <a:avLst>
                <a:gd name="adj1" fmla="val 3349"/>
              </a:avLst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 rot="16200000" flipH="1">
              <a:off x="3135760" y="2066593"/>
              <a:ext cx="5682986" cy="3577474"/>
            </a:xfrm>
            <a:prstGeom prst="mathMinus">
              <a:avLst>
                <a:gd name="adj1" fmla="val 2574"/>
              </a:avLst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44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-173650" y="2594094"/>
            <a:ext cx="6861465" cy="353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মোঃমাসুদ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ইন্সট্রাক্টর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কদমতলী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হাসান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পাবলিক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বিদ্যালয়,কদমতলী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ঘাটাইল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০১৭১৬-৫৭৭৯৪২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3" y="654211"/>
            <a:ext cx="1665029" cy="2005194"/>
          </a:xfrm>
          <a:prstGeom prst="rect">
            <a:avLst/>
          </a:prstGeom>
        </p:spPr>
      </p:pic>
      <p:pic>
        <p:nvPicPr>
          <p:cNvPr id="9" name="Picture 2" descr="৮ম শ্রেণির বাংলাদেশ ও বিশ্বপরিচয় মূলবই এর Pdf - All Exam Suggestions">
            <a:extLst>
              <a:ext uri="{FF2B5EF4-FFF2-40B4-BE49-F238E27FC236}">
                <a16:creationId xmlns:a16="http://schemas.microsoft.com/office/drawing/2014/main" id="{D1FCDEEE-13BF-459F-8449-5C1E95DF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5" y="1404022"/>
            <a:ext cx="3397419" cy="44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53862-2EDA-45F4-908E-54BD1E1D0D63}"/>
              </a:ext>
            </a:extLst>
          </p:cNvPr>
          <p:cNvSpPr txBox="1"/>
          <p:nvPr/>
        </p:nvSpPr>
        <p:spPr>
          <a:xfrm>
            <a:off x="0" y="1418773"/>
            <a:ext cx="997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0CEE2-9A1C-499C-8001-62694942FED7}"/>
              </a:ext>
            </a:extLst>
          </p:cNvPr>
          <p:cNvSpPr txBox="1"/>
          <p:nvPr/>
        </p:nvSpPr>
        <p:spPr>
          <a:xfrm>
            <a:off x="522516" y="3842659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কাঁদায়,তোমার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206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06B572-BDDF-43A0-9109-2BE613871E43}"/>
              </a:ext>
            </a:extLst>
          </p:cNvPr>
          <p:cNvGrpSpPr/>
          <p:nvPr/>
        </p:nvGrpSpPr>
        <p:grpSpPr>
          <a:xfrm>
            <a:off x="1944855" y="595191"/>
            <a:ext cx="7591032" cy="6778065"/>
            <a:chOff x="2191598" y="609705"/>
            <a:chExt cx="7591032" cy="67780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5DD5F5-81E0-4AD6-AEC9-9DC0BC650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830" y="792842"/>
              <a:ext cx="7416800" cy="4635501"/>
            </a:xfrm>
            <a:prstGeom prst="rect">
              <a:avLst/>
            </a:prstGeom>
          </p:spPr>
        </p:pic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D78AB9AC-EBA2-4535-A4B2-4F39F26FE695}"/>
                </a:ext>
              </a:extLst>
            </p:cNvPr>
            <p:cNvSpPr/>
            <p:nvPr/>
          </p:nvSpPr>
          <p:spPr>
            <a:xfrm>
              <a:off x="2191598" y="609705"/>
              <a:ext cx="261315" cy="6778065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7473 w 21715"/>
                <a:gd name="connsiteY0" fmla="*/ 263 h 21600"/>
                <a:gd name="connsiteX1" fmla="*/ 18240 w 21715"/>
                <a:gd name="connsiteY1" fmla="*/ 0 h 21600"/>
                <a:gd name="connsiteX2" fmla="*/ 21715 w 21715"/>
                <a:gd name="connsiteY2" fmla="*/ 10800 h 21600"/>
                <a:gd name="connsiteX3" fmla="*/ 18240 w 21715"/>
                <a:gd name="connsiteY3" fmla="*/ 21600 h 21600"/>
                <a:gd name="connsiteX4" fmla="*/ 3590 w 21715"/>
                <a:gd name="connsiteY4" fmla="*/ 21600 h 21600"/>
                <a:gd name="connsiteX5" fmla="*/ 115 w 21715"/>
                <a:gd name="connsiteY5" fmla="*/ 10800 h 21600"/>
                <a:gd name="connsiteX6" fmla="*/ 7473 w 21715"/>
                <a:gd name="connsiteY6" fmla="*/ 263 h 21600"/>
                <a:gd name="connsiteX0" fmla="*/ 7473 w 21797"/>
                <a:gd name="connsiteY0" fmla="*/ 210 h 21547"/>
                <a:gd name="connsiteX1" fmla="*/ 15085 w 21797"/>
                <a:gd name="connsiteY1" fmla="*/ 0 h 21547"/>
                <a:gd name="connsiteX2" fmla="*/ 21715 w 21797"/>
                <a:gd name="connsiteY2" fmla="*/ 10747 h 21547"/>
                <a:gd name="connsiteX3" fmla="*/ 18240 w 21797"/>
                <a:gd name="connsiteY3" fmla="*/ 21547 h 21547"/>
                <a:gd name="connsiteX4" fmla="*/ 3590 w 21797"/>
                <a:gd name="connsiteY4" fmla="*/ 21547 h 21547"/>
                <a:gd name="connsiteX5" fmla="*/ 115 w 21797"/>
                <a:gd name="connsiteY5" fmla="*/ 10747 h 21547"/>
                <a:gd name="connsiteX6" fmla="*/ 7473 w 21797"/>
                <a:gd name="connsiteY6" fmla="*/ 210 h 21547"/>
                <a:gd name="connsiteX0" fmla="*/ 7359 w 21683"/>
                <a:gd name="connsiteY0" fmla="*/ 210 h 21600"/>
                <a:gd name="connsiteX1" fmla="*/ 14971 w 21683"/>
                <a:gd name="connsiteY1" fmla="*/ 0 h 21600"/>
                <a:gd name="connsiteX2" fmla="*/ 21601 w 21683"/>
                <a:gd name="connsiteY2" fmla="*/ 10747 h 21600"/>
                <a:gd name="connsiteX3" fmla="*/ 18126 w 21683"/>
                <a:gd name="connsiteY3" fmla="*/ 21547 h 21600"/>
                <a:gd name="connsiteX4" fmla="*/ 7602 w 21683"/>
                <a:gd name="connsiteY4" fmla="*/ 21600 h 21600"/>
                <a:gd name="connsiteX5" fmla="*/ 1 w 21683"/>
                <a:gd name="connsiteY5" fmla="*/ 10747 h 21600"/>
                <a:gd name="connsiteX6" fmla="*/ 7359 w 21683"/>
                <a:gd name="connsiteY6" fmla="*/ 210 h 21600"/>
                <a:gd name="connsiteX0" fmla="*/ 7359 w 21601"/>
                <a:gd name="connsiteY0" fmla="*/ 210 h 21600"/>
                <a:gd name="connsiteX1" fmla="*/ 14971 w 21601"/>
                <a:gd name="connsiteY1" fmla="*/ 0 h 21600"/>
                <a:gd name="connsiteX2" fmla="*/ 21601 w 21601"/>
                <a:gd name="connsiteY2" fmla="*/ 10747 h 21600"/>
                <a:gd name="connsiteX3" fmla="*/ 14728 w 21601"/>
                <a:gd name="connsiteY3" fmla="*/ 21442 h 21600"/>
                <a:gd name="connsiteX4" fmla="*/ 7602 w 21601"/>
                <a:gd name="connsiteY4" fmla="*/ 21600 h 21600"/>
                <a:gd name="connsiteX5" fmla="*/ 1 w 21601"/>
                <a:gd name="connsiteY5" fmla="*/ 10747 h 21600"/>
                <a:gd name="connsiteX6" fmla="*/ 7359 w 21601"/>
                <a:gd name="connsiteY6" fmla="*/ 21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1" h="21600">
                  <a:moveTo>
                    <a:pt x="7359" y="210"/>
                  </a:moveTo>
                  <a:cubicBezTo>
                    <a:pt x="12242" y="210"/>
                    <a:pt x="10088" y="0"/>
                    <a:pt x="14971" y="0"/>
                  </a:cubicBezTo>
                  <a:cubicBezTo>
                    <a:pt x="16890" y="0"/>
                    <a:pt x="21641" y="7173"/>
                    <a:pt x="21601" y="10747"/>
                  </a:cubicBezTo>
                  <a:cubicBezTo>
                    <a:pt x="21561" y="14321"/>
                    <a:pt x="16647" y="21442"/>
                    <a:pt x="14728" y="21442"/>
                  </a:cubicBezTo>
                  <a:lnTo>
                    <a:pt x="7602" y="21600"/>
                  </a:lnTo>
                  <a:cubicBezTo>
                    <a:pt x="5683" y="21600"/>
                    <a:pt x="41" y="14312"/>
                    <a:pt x="1" y="10747"/>
                  </a:cubicBezTo>
                  <a:cubicBezTo>
                    <a:pt x="-39" y="7182"/>
                    <a:pt x="5440" y="210"/>
                    <a:pt x="7359" y="21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44FF07F-9819-4AC9-886A-55639270E272}"/>
              </a:ext>
            </a:extLst>
          </p:cNvPr>
          <p:cNvSpPr/>
          <p:nvPr/>
        </p:nvSpPr>
        <p:spPr>
          <a:xfrm>
            <a:off x="1567543" y="2633507"/>
            <a:ext cx="8868227" cy="1015663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শুভকামনায়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২৫ মার্চ গণহত্যা দিবস _ নির্মাতা - এস আই রুমী">
            <a:hlinkClick r:id="" action="ppaction://media"/>
            <a:extLst>
              <a:ext uri="{FF2B5EF4-FFF2-40B4-BE49-F238E27FC236}">
                <a16:creationId xmlns:a16="http://schemas.microsoft.com/office/drawing/2014/main" id="{52E45820-9DA3-43D9-A387-B1D4543651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1655" y="986865"/>
            <a:ext cx="7655301" cy="5081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19AEAC-B0F9-430D-9801-B4E699636D45}"/>
              </a:ext>
            </a:extLst>
          </p:cNvPr>
          <p:cNvSpPr/>
          <p:nvPr/>
        </p:nvSpPr>
        <p:spPr>
          <a:xfrm>
            <a:off x="1561617" y="6148266"/>
            <a:ext cx="9194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CA82B-CCA5-4353-94F8-E675BBFC13C9}"/>
              </a:ext>
            </a:extLst>
          </p:cNvPr>
          <p:cNvSpPr/>
          <p:nvPr/>
        </p:nvSpPr>
        <p:spPr>
          <a:xfrm>
            <a:off x="4475300" y="398395"/>
            <a:ext cx="30637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93 0.00972 L -1.07071 -0.04583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C6C20C-7B3D-487B-A25E-CEC3C5EA0A3A}"/>
              </a:ext>
            </a:extLst>
          </p:cNvPr>
          <p:cNvSpPr/>
          <p:nvPr/>
        </p:nvSpPr>
        <p:spPr>
          <a:xfrm>
            <a:off x="-294968" y="-294968"/>
            <a:ext cx="12486968" cy="74331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6CD43-C54D-4380-A416-7487F3812FC7}"/>
              </a:ext>
            </a:extLst>
          </p:cNvPr>
          <p:cNvSpPr txBox="1"/>
          <p:nvPr/>
        </p:nvSpPr>
        <p:spPr>
          <a:xfrm>
            <a:off x="3023689" y="1705402"/>
            <a:ext cx="7681482" cy="21236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CA9B8CB-BA2A-42EC-B8A1-94C379FC58B8}"/>
              </a:ext>
            </a:extLst>
          </p:cNvPr>
          <p:cNvSpPr/>
          <p:nvPr/>
        </p:nvSpPr>
        <p:spPr>
          <a:xfrm>
            <a:off x="0" y="766915"/>
            <a:ext cx="3451122" cy="3362633"/>
          </a:xfrm>
          <a:prstGeom prst="star5">
            <a:avLst>
              <a:gd name="adj" fmla="val 29413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A2CBC-5CE8-4411-97AB-4CDE9AC0DDE5}"/>
              </a:ext>
            </a:extLst>
          </p:cNvPr>
          <p:cNvSpPr txBox="1"/>
          <p:nvPr/>
        </p:nvSpPr>
        <p:spPr>
          <a:xfrm>
            <a:off x="855854" y="1687573"/>
            <a:ext cx="10751126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গণহত্যা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যুদ্ধাপরাধ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পাকিস্তানিদের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বর্বর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অত্যাচার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নৃশংস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হত্যার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37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২৫ মার্চ 'গণহত্যা দিবস' ঘোষণা | 473450 | কালের কণ্ঠ | kalerkantho">
            <a:extLst>
              <a:ext uri="{FF2B5EF4-FFF2-40B4-BE49-F238E27FC236}">
                <a16:creationId xmlns:a16="http://schemas.microsoft.com/office/drawing/2014/main" id="{64102870-486B-409A-93CE-4D80F3EA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8" y="1507091"/>
            <a:ext cx="4929091" cy="37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২৫ মার্চের ঘৃণ্যতম গণহত্যা">
            <a:extLst>
              <a:ext uri="{FF2B5EF4-FFF2-40B4-BE49-F238E27FC236}">
                <a16:creationId xmlns:a16="http://schemas.microsoft.com/office/drawing/2014/main" id="{6E7728FA-466A-4245-90EA-6103D45A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1" y="1567170"/>
            <a:ext cx="4585469" cy="3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D2D1F9-F7AB-46F2-A9EA-B3805E0EA20D}"/>
              </a:ext>
            </a:extLst>
          </p:cNvPr>
          <p:cNvSpPr/>
          <p:nvPr/>
        </p:nvSpPr>
        <p:spPr>
          <a:xfrm>
            <a:off x="1094509" y="325735"/>
            <a:ext cx="1014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90682-C581-4A71-9FF9-2A5EED7E7C7D}"/>
              </a:ext>
            </a:extLst>
          </p:cNvPr>
          <p:cNvSpPr txBox="1"/>
          <p:nvPr/>
        </p:nvSpPr>
        <p:spPr>
          <a:xfrm>
            <a:off x="1983783" y="5572574"/>
            <a:ext cx="6986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87D46-AF7B-4765-830D-CCACD7C53BBC}"/>
              </a:ext>
            </a:extLst>
          </p:cNvPr>
          <p:cNvSpPr txBox="1"/>
          <p:nvPr/>
        </p:nvSpPr>
        <p:spPr>
          <a:xfrm>
            <a:off x="2892430" y="5610660"/>
            <a:ext cx="523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হত্যাকান্ড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698C2-C28F-4198-BFE2-EBE482C9B641}"/>
              </a:ext>
            </a:extLst>
          </p:cNvPr>
          <p:cNvSpPr txBox="1"/>
          <p:nvPr/>
        </p:nvSpPr>
        <p:spPr>
          <a:xfrm>
            <a:off x="3977312" y="5641657"/>
            <a:ext cx="423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হত্যাকান্ডের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A5F6A-D2AD-4167-8BD9-0E65D6B64C58}"/>
              </a:ext>
            </a:extLst>
          </p:cNvPr>
          <p:cNvSpPr txBox="1"/>
          <p:nvPr/>
        </p:nvSpPr>
        <p:spPr>
          <a:xfrm>
            <a:off x="3394049" y="562045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129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25E-6 1.48148E-6 L 1.25E-6 -0.07222 " pathEditMode="relative" rAng="0" ptsTypes="AA">
                                      <p:cBhvr>
                                        <p:cTn id="20" dur="1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5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63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63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63" fill="hold">
                                          <p:stCondLst>
                                            <p:cond delay="1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  <p:bldP spid="6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বিভীষিকাময় পৈশাচিক গণহত্যার নাম ২৫ মার্চ">
            <a:extLst>
              <a:ext uri="{FF2B5EF4-FFF2-40B4-BE49-F238E27FC236}">
                <a16:creationId xmlns:a16="http://schemas.microsoft.com/office/drawing/2014/main" id="{CF5DC027-F7B6-4ACD-902D-F517B77E02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38" y="1739421"/>
            <a:ext cx="3073913" cy="301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২৫ মার্চ কেন গণহত্যা দিবস?">
            <a:extLst>
              <a:ext uri="{FF2B5EF4-FFF2-40B4-BE49-F238E27FC236}">
                <a16:creationId xmlns:a16="http://schemas.microsoft.com/office/drawing/2014/main" id="{BAC1FF99-81DD-4373-A7F6-64F20D0561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50" y="1739421"/>
            <a:ext cx="3073913" cy="301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গণহত্যা - উইকিপিডিয়া">
            <a:extLst>
              <a:ext uri="{FF2B5EF4-FFF2-40B4-BE49-F238E27FC236}">
                <a16:creationId xmlns:a16="http://schemas.microsoft.com/office/drawing/2014/main" id="{33F80EE8-5209-4EE9-BF65-E49218D0745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58" y="1739421"/>
            <a:ext cx="3073913" cy="301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EE1D2-DE27-4773-8007-6913E7C844B8}"/>
              </a:ext>
            </a:extLst>
          </p:cNvPr>
          <p:cNvSpPr txBox="1"/>
          <p:nvPr/>
        </p:nvSpPr>
        <p:spPr>
          <a:xfrm>
            <a:off x="3123847" y="5640428"/>
            <a:ext cx="6705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হত্যাকান্ডে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C8EBB-90ED-47A1-9A3F-45B4455780A7}"/>
              </a:ext>
            </a:extLst>
          </p:cNvPr>
          <p:cNvSpPr txBox="1"/>
          <p:nvPr/>
        </p:nvSpPr>
        <p:spPr>
          <a:xfrm>
            <a:off x="796414" y="4896344"/>
            <a:ext cx="11621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আবাসিক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11" name="Picture 2" descr="গণহত্যার আন্তর্জাতিক স্বীকৃতি কেন জরুরি">
            <a:extLst>
              <a:ext uri="{FF2B5EF4-FFF2-40B4-BE49-F238E27FC236}">
                <a16:creationId xmlns:a16="http://schemas.microsoft.com/office/drawing/2014/main" id="{DC726544-FE7C-4A0A-ADC3-829F565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90" y="1320037"/>
            <a:ext cx="5326551" cy="3428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5th march mass killing day 25th march mass killing day">
            <a:extLst>
              <a:ext uri="{FF2B5EF4-FFF2-40B4-BE49-F238E27FC236}">
                <a16:creationId xmlns:a16="http://schemas.microsoft.com/office/drawing/2014/main" id="{9710C80B-CBFA-49B2-95C8-DB404A7C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4" y="1435057"/>
            <a:ext cx="5646286" cy="337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EC9F22-5DF1-4C93-A9C0-D69F83A7557D}"/>
              </a:ext>
            </a:extLst>
          </p:cNvPr>
          <p:cNvSpPr txBox="1"/>
          <p:nvPr/>
        </p:nvSpPr>
        <p:spPr>
          <a:xfrm>
            <a:off x="2580207" y="44007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93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pecial Story: ২৫ মার্চকে 'গণহত্যা' দিবস স্বীকৃতি দেয়ায় 'ইতিহাসের দায়মুক্তি' হয়েছে">
            <a:hlinkClick r:id="" action="ppaction://media"/>
            <a:extLst>
              <a:ext uri="{FF2B5EF4-FFF2-40B4-BE49-F238E27FC236}">
                <a16:creationId xmlns:a16="http://schemas.microsoft.com/office/drawing/2014/main" id="{C8E7F3DC-FB65-4660-8064-33B1C6A497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8298" y="712169"/>
            <a:ext cx="8175660" cy="4619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C8463D-E1BC-4D84-BAB2-3F739484D156}"/>
              </a:ext>
            </a:extLst>
          </p:cNvPr>
          <p:cNvSpPr/>
          <p:nvPr/>
        </p:nvSpPr>
        <p:spPr>
          <a:xfrm>
            <a:off x="1499624" y="5714313"/>
            <a:ext cx="9194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93 0.00972 L -1.0707 -0.04584 " pathEditMode="relative" rAng="0" ptsTypes="AA">
                                      <p:cBhvr>
                                        <p:cTn id="9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FA5B2-BD73-4DC3-A8F8-E78A26C51056}"/>
              </a:ext>
            </a:extLst>
          </p:cNvPr>
          <p:cNvSpPr txBox="1"/>
          <p:nvPr/>
        </p:nvSpPr>
        <p:spPr>
          <a:xfrm>
            <a:off x="4689407" y="1214938"/>
            <a:ext cx="2517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1E98D-AC61-4696-825B-770FDEBD69D4}"/>
              </a:ext>
            </a:extLst>
          </p:cNvPr>
          <p:cNvSpPr txBox="1"/>
          <p:nvPr/>
        </p:nvSpPr>
        <p:spPr>
          <a:xfrm>
            <a:off x="3403047" y="3353704"/>
            <a:ext cx="600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গনহত্যার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002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452</Words>
  <Application>Microsoft Office PowerPoint</Application>
  <PresentationFormat>Widescreen</PresentationFormat>
  <Paragraphs>89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27</cp:revision>
  <dcterms:created xsi:type="dcterms:W3CDTF">2020-06-07T13:55:49Z</dcterms:created>
  <dcterms:modified xsi:type="dcterms:W3CDTF">2021-04-03T14:01:42Z</dcterms:modified>
</cp:coreProperties>
</file>