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56" r:id="rId4"/>
    <p:sldId id="262" r:id="rId5"/>
    <p:sldId id="258" r:id="rId6"/>
    <p:sldId id="259" r:id="rId7"/>
    <p:sldId id="260" r:id="rId8"/>
    <p:sldId id="264" r:id="rId9"/>
    <p:sldId id="270" r:id="rId10"/>
    <p:sldId id="268" r:id="rId11"/>
    <p:sldId id="261" r:id="rId12"/>
    <p:sldId id="269" r:id="rId13"/>
    <p:sldId id="263" r:id="rId14"/>
    <p:sldId id="271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038C3-279D-4F8E-8F5F-1D1463243F55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182808-A4C2-4FAD-BFCD-3B2C0A0C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038C3-279D-4F8E-8F5F-1D1463243F55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182808-A4C2-4FAD-BFCD-3B2C0A0C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038C3-279D-4F8E-8F5F-1D1463243F55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182808-A4C2-4FAD-BFCD-3B2C0A0C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7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038C3-279D-4F8E-8F5F-1D1463243F55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182808-A4C2-4FAD-BFCD-3B2C0A0C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2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038C3-279D-4F8E-8F5F-1D1463243F55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182808-A4C2-4FAD-BFCD-3B2C0A0C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3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038C3-279D-4F8E-8F5F-1D1463243F55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182808-A4C2-4FAD-BFCD-3B2C0A0C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4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038C3-279D-4F8E-8F5F-1D1463243F55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182808-A4C2-4FAD-BFCD-3B2C0A0C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48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038C3-279D-4F8E-8F5F-1D1463243F55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182808-A4C2-4FAD-BFCD-3B2C0A0C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6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038C3-279D-4F8E-8F5F-1D1463243F55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182808-A4C2-4FAD-BFCD-3B2C0A0C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0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038C3-279D-4F8E-8F5F-1D1463243F55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182808-A4C2-4FAD-BFCD-3B2C0A0C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7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038C3-279D-4F8E-8F5F-1D1463243F55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182808-A4C2-4FAD-BFCD-3B2C0A0C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6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0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76200" y="76200"/>
            <a:ext cx="12052300" cy="6718300"/>
          </a:xfrm>
          <a:prstGeom prst="frame">
            <a:avLst>
              <a:gd name="adj1" fmla="val 107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152400" y="152400"/>
            <a:ext cx="11899900" cy="6565900"/>
          </a:xfrm>
          <a:prstGeom prst="frame">
            <a:avLst>
              <a:gd name="adj1" fmla="val 123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/>
          <a:srcRect l="787" t="8988" r="529" b="24054"/>
          <a:stretch/>
        </p:blipFill>
        <p:spPr>
          <a:xfrm>
            <a:off x="808082" y="6282871"/>
            <a:ext cx="11166659" cy="3583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6227601"/>
            <a:ext cx="490583" cy="350883"/>
          </a:xfrm>
          <a:prstGeom prst="rect">
            <a:avLst/>
          </a:prstGeom>
          <a:ln w="5715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862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4.jp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6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jpe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jp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48.png"/><Relationship Id="rId7" Type="http://schemas.openxmlformats.org/officeDocument/2006/relationships/image" Target="../media/image52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29515" y="1152137"/>
            <a:ext cx="11567149" cy="445924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485"/>
              </a:avLst>
            </a:prstTxWarp>
            <a:spAutoFit/>
          </a:bodyPr>
          <a:lstStyle/>
          <a:p>
            <a:pPr algn="ctr"/>
            <a:r>
              <a:rPr lang="en-US" sz="6600" dirty="0" err="1" smtClean="0">
                <a:ln w="28575">
                  <a:solidFill>
                    <a:srgbClr val="FFFF00"/>
                  </a:solidFill>
                </a:ln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6600" dirty="0" smtClean="0">
                <a:ln w="28575">
                  <a:solidFill>
                    <a:srgbClr val="FFFF00"/>
                  </a:solidFill>
                </a:ln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600" dirty="0" err="1" smtClean="0">
                <a:ln w="28575">
                  <a:solidFill>
                    <a:srgbClr val="FFFF00"/>
                  </a:solidFill>
                </a:ln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6600" dirty="0" smtClean="0">
                <a:ln w="28575">
                  <a:solidFill>
                    <a:srgbClr val="FFFF00"/>
                  </a:solidFill>
                </a:ln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600" dirty="0" err="1" smtClean="0">
                <a:ln w="28575">
                  <a:solidFill>
                    <a:srgbClr val="FFFF00"/>
                  </a:solidFill>
                </a:ln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6600" dirty="0" smtClean="0">
                <a:ln w="28575">
                  <a:solidFill>
                    <a:srgbClr val="FFFF00"/>
                  </a:solidFill>
                </a:ln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600" dirty="0" err="1" smtClean="0">
                <a:ln w="28575">
                  <a:solidFill>
                    <a:srgbClr val="FFFF00"/>
                  </a:solidFill>
                </a:ln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স্বাগত</a:t>
            </a:r>
            <a:endParaRPr lang="en-US" sz="6600" dirty="0">
              <a:ln w="28575">
                <a:solidFill>
                  <a:srgbClr val="FFFF00"/>
                </a:solidFill>
              </a:ln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68" y="1648491"/>
            <a:ext cx="1809255" cy="17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5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389" t="9848" r="3611" b="27981"/>
          <a:stretch/>
        </p:blipFill>
        <p:spPr>
          <a:xfrm>
            <a:off x="396240" y="304800"/>
            <a:ext cx="6446520" cy="73152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842" t="8181" r="4709" b="20916"/>
          <a:stretch/>
        </p:blipFill>
        <p:spPr>
          <a:xfrm>
            <a:off x="365760" y="1143001"/>
            <a:ext cx="11490960" cy="118872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769" t="2361" r="1688" b="7228"/>
          <a:stretch/>
        </p:blipFill>
        <p:spPr>
          <a:xfrm>
            <a:off x="365760" y="2438402"/>
            <a:ext cx="11460480" cy="371855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476294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41105" y="283333"/>
            <a:ext cx="2341520" cy="1287890"/>
            <a:chOff x="4671313" y="283333"/>
            <a:chExt cx="2952981" cy="24373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1313" y="283333"/>
              <a:ext cx="2952981" cy="772735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1314" y="1120439"/>
              <a:ext cx="295298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346973" y="4984123"/>
            <a:ext cx="11498053" cy="1181119"/>
            <a:chOff x="407933" y="3398511"/>
            <a:chExt cx="11498053" cy="18289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7933" y="3398511"/>
              <a:ext cx="11498053" cy="18289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l="1591" t="6360" r="1534" b="19101"/>
            <a:stretch/>
          </p:blipFill>
          <p:spPr>
            <a:xfrm>
              <a:off x="1920240" y="3474711"/>
              <a:ext cx="8458200" cy="16916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432" y="3428999"/>
              <a:ext cx="1523528" cy="1754419"/>
            </a:xfrm>
            <a:prstGeom prst="ellipse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7960" y="3428999"/>
              <a:ext cx="1523528" cy="1754419"/>
            </a:xfrm>
            <a:prstGeom prst="ellipse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3721" t="3351" r="3019" b="14005"/>
          <a:stretch/>
        </p:blipFill>
        <p:spPr>
          <a:xfrm>
            <a:off x="1073427" y="2859110"/>
            <a:ext cx="9687338" cy="337052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091" r="1836" b="3961"/>
          <a:stretch/>
        </p:blipFill>
        <p:spPr>
          <a:xfrm rot="5400000">
            <a:off x="260912" y="214798"/>
            <a:ext cx="945252" cy="10056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091" r="1836" b="3961"/>
          <a:stretch/>
        </p:blipFill>
        <p:spPr>
          <a:xfrm rot="10800000">
            <a:off x="11081562" y="245595"/>
            <a:ext cx="887912" cy="94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47523 L -0.00117 -0.50069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4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>
            <a:off x="8051425" y="3835524"/>
            <a:ext cx="3424957" cy="829242"/>
          </a:xfrm>
          <a:prstGeom prst="triangle">
            <a:avLst>
              <a:gd name="adj" fmla="val 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61" t="13236" r="24789" b="29376"/>
          <a:stretch/>
        </p:blipFill>
        <p:spPr>
          <a:xfrm>
            <a:off x="290318" y="288796"/>
            <a:ext cx="6818820" cy="59984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9185" r="2314" b="7785"/>
          <a:stretch/>
        </p:blipFill>
        <p:spPr>
          <a:xfrm>
            <a:off x="290318" y="965916"/>
            <a:ext cx="11584003" cy="62434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704" t="6318" r="2450" b="17276"/>
          <a:stretch/>
        </p:blipFill>
        <p:spPr>
          <a:xfrm>
            <a:off x="290318" y="1667535"/>
            <a:ext cx="11584003" cy="1075664"/>
          </a:xfrm>
          <a:prstGeom prst="rect">
            <a:avLst/>
          </a:prstGeom>
        </p:spPr>
      </p:pic>
      <p:sp>
        <p:nvSpPr>
          <p:cNvPr id="2" name="Isosceles Triangle 1"/>
          <p:cNvSpPr/>
          <p:nvPr/>
        </p:nvSpPr>
        <p:spPr>
          <a:xfrm>
            <a:off x="8030815" y="2846604"/>
            <a:ext cx="3546358" cy="1818535"/>
          </a:xfrm>
          <a:prstGeom prst="triangle">
            <a:avLst>
              <a:gd name="adj" fmla="val 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553738" y="2464905"/>
            <a:ext cx="4320209" cy="2743200"/>
            <a:chOff x="7553738" y="2464905"/>
            <a:chExt cx="4320209" cy="2743200"/>
          </a:xfrm>
        </p:grpSpPr>
        <p:sp>
          <p:nvSpPr>
            <p:cNvPr id="15" name="Isosceles Triangle 14"/>
            <p:cNvSpPr/>
            <p:nvPr/>
          </p:nvSpPr>
          <p:spPr>
            <a:xfrm>
              <a:off x="8004499" y="2820473"/>
              <a:ext cx="3683917" cy="1870797"/>
            </a:xfrm>
            <a:prstGeom prst="triangle">
              <a:avLst>
                <a:gd name="adj" fmla="val 0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 flipV="1">
              <a:off x="8004499" y="3769124"/>
              <a:ext cx="3683917" cy="93539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/>
            <a:srcRect l="12141" t="13117" r="17596" b="17548"/>
            <a:stretch/>
          </p:blipFill>
          <p:spPr>
            <a:xfrm>
              <a:off x="7712764" y="4691271"/>
              <a:ext cx="424069" cy="49033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/>
            <a:srcRect l="14869" t="14992" r="19260" b="17548"/>
            <a:stretch/>
          </p:blipFill>
          <p:spPr>
            <a:xfrm>
              <a:off x="11476382" y="4731027"/>
              <a:ext cx="397565" cy="47707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/>
            <a:srcRect l="16533" t="14396" r="19793" b="18143"/>
            <a:stretch/>
          </p:blipFill>
          <p:spPr>
            <a:xfrm>
              <a:off x="7633250" y="2464905"/>
              <a:ext cx="384313" cy="47707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/>
            <a:srcRect l="7782" t="16016" r="19761" b="18397"/>
            <a:stretch/>
          </p:blipFill>
          <p:spPr>
            <a:xfrm>
              <a:off x="7553738" y="3458817"/>
              <a:ext cx="437322" cy="46382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9"/>
            <a:srcRect l="36958" t="19555" r="39855" b="30809"/>
            <a:stretch/>
          </p:blipFill>
          <p:spPr>
            <a:xfrm>
              <a:off x="7938052" y="4320208"/>
              <a:ext cx="424070" cy="384314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b="78005"/>
          <a:stretch/>
        </p:blipFill>
        <p:spPr>
          <a:xfrm>
            <a:off x="290318" y="2743199"/>
            <a:ext cx="7422446" cy="759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/>
          <a:srcRect t="20591" b="43565"/>
          <a:stretch/>
        </p:blipFill>
        <p:spPr>
          <a:xfrm>
            <a:off x="290318" y="3438660"/>
            <a:ext cx="6419575" cy="12106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l="2302" t="52829" r="6651" b="5952"/>
          <a:stretch/>
        </p:blipFill>
        <p:spPr>
          <a:xfrm>
            <a:off x="332314" y="4578718"/>
            <a:ext cx="7024882" cy="1537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318" y="1641777"/>
            <a:ext cx="11583629" cy="45333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74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140" y="289067"/>
            <a:ext cx="3706037" cy="77987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26" y="3786729"/>
            <a:ext cx="11498053" cy="14346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091" r="1836" b="3961"/>
          <a:stretch/>
        </p:blipFill>
        <p:spPr>
          <a:xfrm rot="5400000">
            <a:off x="340886" y="134824"/>
            <a:ext cx="1004244" cy="1198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091" r="1836" b="3961"/>
          <a:stretch/>
        </p:blipFill>
        <p:spPr>
          <a:xfrm rot="10800000">
            <a:off x="10819881" y="243371"/>
            <a:ext cx="1149591" cy="993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39"/>
          <a:stretch/>
        </p:blipFill>
        <p:spPr>
          <a:xfrm>
            <a:off x="360226" y="1094703"/>
            <a:ext cx="1818413" cy="1780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35151"/>
          <a:stretch/>
        </p:blipFill>
        <p:spPr>
          <a:xfrm>
            <a:off x="10045521" y="1107583"/>
            <a:ext cx="1923951" cy="178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31953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0.32617 -0.0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3304"/>
          <a:stretch/>
        </p:blipFill>
        <p:spPr>
          <a:xfrm>
            <a:off x="296451" y="316578"/>
            <a:ext cx="10045284" cy="55918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323" t="741" b="1"/>
          <a:stretch/>
        </p:blipFill>
        <p:spPr>
          <a:xfrm>
            <a:off x="270693" y="940200"/>
            <a:ext cx="11617437" cy="543342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566622" y="2364694"/>
            <a:ext cx="3985727" cy="3208800"/>
            <a:chOff x="7566621" y="2364694"/>
            <a:chExt cx="4321509" cy="3208800"/>
          </a:xfrm>
        </p:grpSpPr>
        <p:grpSp>
          <p:nvGrpSpPr>
            <p:cNvPr id="14" name="Group 13"/>
            <p:cNvGrpSpPr/>
            <p:nvPr/>
          </p:nvGrpSpPr>
          <p:grpSpPr>
            <a:xfrm>
              <a:off x="8036417" y="2820473"/>
              <a:ext cx="3657600" cy="2266682"/>
              <a:chOff x="7881870" y="3284112"/>
              <a:chExt cx="3657600" cy="2266682"/>
            </a:xfrm>
          </p:grpSpPr>
          <p:sp>
            <p:nvSpPr>
              <p:cNvPr id="11" name="Isosceles Triangle 10"/>
              <p:cNvSpPr/>
              <p:nvPr/>
            </p:nvSpPr>
            <p:spPr>
              <a:xfrm>
                <a:off x="7881870" y="3284112"/>
                <a:ext cx="3657600" cy="2253803"/>
              </a:xfrm>
              <a:prstGeom prst="triangle">
                <a:avLst>
                  <a:gd name="adj" fmla="val 0"/>
                </a:avLst>
              </a:prstGeom>
              <a:noFill/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>
                <a:endCxn id="11" idx="1"/>
              </p:cNvCxnSpPr>
              <p:nvPr/>
            </p:nvCxnSpPr>
            <p:spPr>
              <a:xfrm flipH="1" flipV="1">
                <a:off x="7881870" y="4411014"/>
                <a:ext cx="1828800" cy="11397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r="89131" b="79826"/>
            <a:stretch/>
          </p:blipFill>
          <p:spPr>
            <a:xfrm>
              <a:off x="7566621" y="2364694"/>
              <a:ext cx="469796" cy="59242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l="91018" t="84152"/>
            <a:stretch/>
          </p:blipFill>
          <p:spPr>
            <a:xfrm>
              <a:off x="11499903" y="5138713"/>
              <a:ext cx="388227" cy="43478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/>
            <a:srcRect l="24530" t="74274" b="2006"/>
            <a:stretch/>
          </p:blipFill>
          <p:spPr>
            <a:xfrm>
              <a:off x="7603919" y="5074276"/>
              <a:ext cx="432498" cy="41212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/>
            <a:srcRect r="21534" b="74646"/>
            <a:stretch/>
          </p:blipFill>
          <p:spPr>
            <a:xfrm>
              <a:off x="9665675" y="5085828"/>
              <a:ext cx="449669" cy="44053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/>
            <a:srcRect l="28126" t="17220" r="34374" b="19040"/>
            <a:stretch/>
          </p:blipFill>
          <p:spPr>
            <a:xfrm>
              <a:off x="7592379" y="3683356"/>
              <a:ext cx="386366" cy="450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0724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743" y="289068"/>
            <a:ext cx="4602879" cy="908668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301707" y="1522927"/>
            <a:ext cx="9022595" cy="1121290"/>
            <a:chOff x="301707" y="1522927"/>
            <a:chExt cx="9022595" cy="1121290"/>
          </a:xfrm>
        </p:grpSpPr>
        <p:grpSp>
          <p:nvGrpSpPr>
            <p:cNvPr id="3" name="Group 2"/>
            <p:cNvGrpSpPr/>
            <p:nvPr/>
          </p:nvGrpSpPr>
          <p:grpSpPr>
            <a:xfrm>
              <a:off x="301707" y="1522927"/>
              <a:ext cx="9022595" cy="1121290"/>
              <a:chOff x="301708" y="1522927"/>
              <a:chExt cx="9022595" cy="112129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708" y="1522927"/>
                <a:ext cx="9022595" cy="112129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l="3296" t="10541" r="4798" b="22869"/>
              <a:stretch/>
            </p:blipFill>
            <p:spPr>
              <a:xfrm>
                <a:off x="1339403" y="1565612"/>
                <a:ext cx="7894749" cy="1013886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/>
            <a:srcRect l="26693" t="20854" r="29165" b="38336"/>
            <a:stretch/>
          </p:blipFill>
          <p:spPr>
            <a:xfrm>
              <a:off x="618186" y="1918953"/>
              <a:ext cx="465155" cy="56483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01708" y="2969408"/>
            <a:ext cx="9022595" cy="929347"/>
            <a:chOff x="301708" y="2969408"/>
            <a:chExt cx="9022595" cy="92934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708" y="2969408"/>
              <a:ext cx="9022595" cy="92934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/>
            <a:srcRect l="2775" t="11709" r="2848" b="30677"/>
            <a:stretch/>
          </p:blipFill>
          <p:spPr>
            <a:xfrm>
              <a:off x="1268568" y="3049486"/>
              <a:ext cx="7991342" cy="76918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/>
            <a:srcRect l="23222" t="23927" r="27684" b="38864"/>
            <a:stretch/>
          </p:blipFill>
          <p:spPr>
            <a:xfrm>
              <a:off x="595035" y="3271232"/>
              <a:ext cx="541631" cy="50880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91861" y="4314423"/>
            <a:ext cx="9022595" cy="1265441"/>
            <a:chOff x="391861" y="4314423"/>
            <a:chExt cx="9022595" cy="12654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861" y="4314423"/>
              <a:ext cx="9022595" cy="126544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/>
            <a:srcRect l="2829" t="8960" r="4479" b="21136"/>
            <a:stretch/>
          </p:blipFill>
          <p:spPr>
            <a:xfrm>
              <a:off x="1365160" y="4402520"/>
              <a:ext cx="7959143" cy="112129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9"/>
            <a:srcRect l="25273" t="20473" r="30178" b="37517"/>
            <a:stretch/>
          </p:blipFill>
          <p:spPr>
            <a:xfrm>
              <a:off x="643944" y="4816698"/>
              <a:ext cx="540913" cy="49821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9672031" y="1535806"/>
            <a:ext cx="2176529" cy="1095208"/>
            <a:chOff x="9672031" y="1539854"/>
            <a:chExt cx="2176529" cy="1121290"/>
          </a:xfrm>
        </p:grpSpPr>
        <p:sp>
          <p:nvSpPr>
            <p:cNvPr id="10" name="Rounded Rectangle 9"/>
            <p:cNvSpPr/>
            <p:nvPr/>
          </p:nvSpPr>
          <p:spPr>
            <a:xfrm>
              <a:off x="9672031" y="1539854"/>
              <a:ext cx="2176529" cy="112129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/>
            <a:srcRect t="13731" r="14910" b="34657"/>
            <a:stretch/>
          </p:blipFill>
          <p:spPr>
            <a:xfrm>
              <a:off x="9800824" y="1708579"/>
              <a:ext cx="1854556" cy="78383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9672032" y="2969408"/>
            <a:ext cx="2202289" cy="929347"/>
            <a:chOff x="9672032" y="2982042"/>
            <a:chExt cx="2202289" cy="1121290"/>
          </a:xfrm>
        </p:grpSpPr>
        <p:sp>
          <p:nvSpPr>
            <p:cNvPr id="12" name="Rounded Rectangle 11"/>
            <p:cNvSpPr/>
            <p:nvPr/>
          </p:nvSpPr>
          <p:spPr>
            <a:xfrm>
              <a:off x="9672032" y="2982042"/>
              <a:ext cx="2176529" cy="112129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1"/>
            <a:srcRect l="7575" t="12680" r="6999" b="32108"/>
            <a:stretch/>
          </p:blipFill>
          <p:spPr>
            <a:xfrm>
              <a:off x="9800823" y="3183106"/>
              <a:ext cx="2073498" cy="715649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9672033" y="4314423"/>
            <a:ext cx="2176529" cy="1248024"/>
            <a:chOff x="9672033" y="4314423"/>
            <a:chExt cx="2176529" cy="1248024"/>
          </a:xfrm>
        </p:grpSpPr>
        <p:sp>
          <p:nvSpPr>
            <p:cNvPr id="11" name="Rounded Rectangle 10"/>
            <p:cNvSpPr/>
            <p:nvPr/>
          </p:nvSpPr>
          <p:spPr>
            <a:xfrm>
              <a:off x="9672033" y="4314423"/>
              <a:ext cx="2176529" cy="1248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2"/>
            <a:srcRect l="15463" t="11075" r="18144" b="19722"/>
            <a:stretch/>
          </p:blipFill>
          <p:spPr>
            <a:xfrm>
              <a:off x="10161431" y="4625294"/>
              <a:ext cx="1352282" cy="689614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091" r="1836" b="3961"/>
          <a:stretch/>
        </p:blipFill>
        <p:spPr>
          <a:xfrm rot="5400000">
            <a:off x="218537" y="257173"/>
            <a:ext cx="1184548" cy="110869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091" r="1836" b="3961"/>
          <a:stretch/>
        </p:blipFill>
        <p:spPr>
          <a:xfrm rot="10800000">
            <a:off x="10779614" y="245913"/>
            <a:ext cx="1184548" cy="110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7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1038" y="334851"/>
            <a:ext cx="4587240" cy="96702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8800" dirty="0" smtClean="0">
                <a:ln>
                  <a:solidFill>
                    <a:srgbClr val="00206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800" dirty="0" smtClean="0">
                <a:ln>
                  <a:solidFill>
                    <a:srgbClr val="00206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n>
                  <a:solidFill>
                    <a:srgbClr val="00206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n>
                <a:solidFill>
                  <a:srgbClr val="00206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18" r="1361" b="33758"/>
          <a:stretch/>
        </p:blipFill>
        <p:spPr>
          <a:xfrm>
            <a:off x="360609" y="3659062"/>
            <a:ext cx="11616744" cy="1930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091" r="1836" b="3961"/>
          <a:stretch/>
        </p:blipFill>
        <p:spPr>
          <a:xfrm rot="5400000">
            <a:off x="291632" y="196957"/>
            <a:ext cx="1503534" cy="1599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091" r="1836" b="3961"/>
          <a:stretch/>
        </p:blipFill>
        <p:spPr>
          <a:xfrm rot="10800000">
            <a:off x="10460940" y="245006"/>
            <a:ext cx="1503534" cy="159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0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" y="245888"/>
            <a:ext cx="11758411" cy="6053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39" y="386565"/>
            <a:ext cx="11758411" cy="60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7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9792" t="2934" r="8958" b="3103"/>
          <a:stretch/>
        </p:blipFill>
        <p:spPr>
          <a:xfrm flipH="1">
            <a:off x="734095" y="373487"/>
            <a:ext cx="3715556" cy="40957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10567" t="2933" r="10426" b="2765"/>
          <a:stretch/>
        </p:blipFill>
        <p:spPr>
          <a:xfrm>
            <a:off x="7868993" y="373486"/>
            <a:ext cx="3657600" cy="40957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l="1437" t="1666" r="1631" b="6385"/>
          <a:stretch/>
        </p:blipFill>
        <p:spPr>
          <a:xfrm>
            <a:off x="734096" y="3618963"/>
            <a:ext cx="3696236" cy="2472744"/>
          </a:xfrm>
          <a:prstGeom prst="rect">
            <a:avLst/>
          </a:prstGeom>
          <a:ln w="38100">
            <a:solidFill>
              <a:srgbClr val="1C5B05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/>
          <a:srcRect l="546" t="2232" r="653" b="5748"/>
          <a:stretch/>
        </p:blipFill>
        <p:spPr>
          <a:xfrm>
            <a:off x="7849674" y="3618963"/>
            <a:ext cx="3696238" cy="252450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/>
          <a:srcRect l="27252" t="8763" r="23391" b="15178"/>
          <a:stretch/>
        </p:blipFill>
        <p:spPr>
          <a:xfrm>
            <a:off x="5621921" y="373486"/>
            <a:ext cx="948159" cy="57182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3" t="69837"/>
          <a:stretch/>
        </p:blipFill>
        <p:spPr>
          <a:xfrm rot="5400000">
            <a:off x="2152010" y="2909387"/>
            <a:ext cx="5718223" cy="64642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69837"/>
          <a:stretch/>
        </p:blipFill>
        <p:spPr>
          <a:xfrm rot="5400000" flipV="1">
            <a:off x="4376654" y="2961824"/>
            <a:ext cx="5718223" cy="54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28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9000">
        <p15:prstTrans prst="curtains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359" y="2348979"/>
            <a:ext cx="3083283" cy="21479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1"/>
          <a:stretch/>
        </p:blipFill>
        <p:spPr>
          <a:xfrm>
            <a:off x="508968" y="2348979"/>
            <a:ext cx="3183849" cy="214795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b="5427"/>
          <a:stretch/>
        </p:blipFill>
        <p:spPr>
          <a:xfrm>
            <a:off x="8518161" y="2381740"/>
            <a:ext cx="3157004" cy="2147958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3025" t="13237" r="3325" b="28691"/>
          <a:stretch/>
        </p:blipFill>
        <p:spPr>
          <a:xfrm>
            <a:off x="1674126" y="1295240"/>
            <a:ext cx="8843749" cy="84616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l="15627" t="13236" r="13234" b="29628"/>
          <a:stretch/>
        </p:blipFill>
        <p:spPr>
          <a:xfrm>
            <a:off x="5352197" y="4622543"/>
            <a:ext cx="1487606" cy="83251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l="7198" t="15110" r="6761" b="27754"/>
          <a:stretch/>
        </p:blipFill>
        <p:spPr>
          <a:xfrm>
            <a:off x="3850943" y="4622544"/>
            <a:ext cx="4490114" cy="83251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/>
          <a:srcRect l="12293" t="13236" r="11797" b="29628"/>
          <a:stretch/>
        </p:blipFill>
        <p:spPr>
          <a:xfrm>
            <a:off x="4355911" y="4646582"/>
            <a:ext cx="3480179" cy="83251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/>
          <a:srcRect l="2867" t="15110" r="3127" b="32438"/>
          <a:stretch/>
        </p:blipFill>
        <p:spPr>
          <a:xfrm>
            <a:off x="508968" y="4646582"/>
            <a:ext cx="11166198" cy="83251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/>
          <a:srcRect l="25637" t="15310" r="25289" b="38692"/>
          <a:stretch/>
        </p:blipFill>
        <p:spPr>
          <a:xfrm>
            <a:off x="4492388" y="4753076"/>
            <a:ext cx="3207224" cy="81886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/>
          <a:srcRect l="27465" t="12609" r="6978" b="29319"/>
          <a:stretch/>
        </p:blipFill>
        <p:spPr>
          <a:xfrm>
            <a:off x="3981724" y="259308"/>
            <a:ext cx="4228552" cy="64144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091" r="1836" b="3961"/>
          <a:stretch/>
        </p:blipFill>
        <p:spPr>
          <a:xfrm rot="5400000">
            <a:off x="275463" y="210366"/>
            <a:ext cx="944312" cy="10046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091" r="1836" b="3961"/>
          <a:stretch/>
        </p:blipFill>
        <p:spPr>
          <a:xfrm rot="10800000">
            <a:off x="11071120" y="230597"/>
            <a:ext cx="896931" cy="95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0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" t="2083" r="2034" b="2083"/>
          <a:stretch/>
        </p:blipFill>
        <p:spPr>
          <a:xfrm>
            <a:off x="368492" y="286603"/>
            <a:ext cx="11477766" cy="590813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442642" y="981958"/>
            <a:ext cx="9331113" cy="2493050"/>
            <a:chOff x="1183330" y="981958"/>
            <a:chExt cx="9331113" cy="24930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3330" y="981958"/>
              <a:ext cx="4958164" cy="75130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0065" y="2072806"/>
              <a:ext cx="5834378" cy="1402202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7709" y="2107709"/>
            <a:ext cx="3142449" cy="498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89656" y="2107708"/>
            <a:ext cx="3142449" cy="49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0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53" y="1910144"/>
            <a:ext cx="11241998" cy="963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53" y="3236197"/>
            <a:ext cx="11241998" cy="9632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077" t="11585" r="4720" b="34180"/>
          <a:stretch/>
        </p:blipFill>
        <p:spPr>
          <a:xfrm>
            <a:off x="1856096" y="2047164"/>
            <a:ext cx="9689910" cy="6414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886" t="14440" r="3293" b="26088"/>
          <a:stretch/>
        </p:blipFill>
        <p:spPr>
          <a:xfrm>
            <a:off x="1856095" y="3366128"/>
            <a:ext cx="9689911" cy="8333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29905" t="25253" r="33716" b="39857"/>
          <a:stretch/>
        </p:blipFill>
        <p:spPr>
          <a:xfrm>
            <a:off x="773724" y="2058397"/>
            <a:ext cx="492369" cy="6189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l="33542" t="26410" r="29175" b="34736"/>
          <a:stretch/>
        </p:blipFill>
        <p:spPr>
          <a:xfrm>
            <a:off x="780758" y="3438128"/>
            <a:ext cx="520504" cy="68931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1353" y="4562250"/>
            <a:ext cx="11241998" cy="963251"/>
            <a:chOff x="461353" y="4562250"/>
            <a:chExt cx="11241998" cy="9632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353" y="4562250"/>
              <a:ext cx="11241998" cy="96325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/>
            <a:srcRect l="2161" t="13236" r="2369" b="29376"/>
            <a:stretch/>
          </p:blipFill>
          <p:spPr>
            <a:xfrm>
              <a:off x="1856095" y="4706250"/>
              <a:ext cx="9689911" cy="6752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/>
            <a:srcRect l="31489" t="30375" r="29255" b="41872"/>
            <a:stretch/>
          </p:blipFill>
          <p:spPr>
            <a:xfrm>
              <a:off x="752622" y="4797690"/>
              <a:ext cx="576776" cy="492369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/>
          <a:srcRect t="6000" r="4238" b="17083"/>
          <a:stretch/>
        </p:blipFill>
        <p:spPr>
          <a:xfrm>
            <a:off x="4256189" y="281352"/>
            <a:ext cx="3679623" cy="106914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091" r="1836" b="3961"/>
          <a:stretch/>
        </p:blipFill>
        <p:spPr>
          <a:xfrm rot="5400000">
            <a:off x="304511" y="171199"/>
            <a:ext cx="1503534" cy="15996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091" r="1836" b="3961"/>
          <a:stretch/>
        </p:blipFill>
        <p:spPr>
          <a:xfrm rot="10800000">
            <a:off x="10455174" y="238510"/>
            <a:ext cx="1503534" cy="159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1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377" r="2332" b="20548"/>
          <a:stretch/>
        </p:blipFill>
        <p:spPr>
          <a:xfrm>
            <a:off x="2577254" y="267287"/>
            <a:ext cx="7037492" cy="703384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537" t="3305" r="801" b="10768"/>
          <a:stretch/>
        </p:blipFill>
        <p:spPr>
          <a:xfrm>
            <a:off x="337625" y="3221502"/>
            <a:ext cx="11465169" cy="292608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6200" r="7689" b="9649"/>
          <a:stretch/>
        </p:blipFill>
        <p:spPr>
          <a:xfrm>
            <a:off x="8474066" y="1153551"/>
            <a:ext cx="3314661" cy="1955408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3201" t="6765" r="3311" b="15466"/>
          <a:stretch/>
        </p:blipFill>
        <p:spPr>
          <a:xfrm>
            <a:off x="337625" y="1153551"/>
            <a:ext cx="8032652" cy="195540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091" r="1836" b="3961"/>
          <a:stretch/>
        </p:blipFill>
        <p:spPr>
          <a:xfrm rot="5400000">
            <a:off x="268618" y="217211"/>
            <a:ext cx="730128" cy="776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091" r="1836" b="3961"/>
          <a:stretch/>
        </p:blipFill>
        <p:spPr>
          <a:xfrm rot="10800000">
            <a:off x="11269013" y="227664"/>
            <a:ext cx="700775" cy="74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5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b="37350"/>
          <a:stretch/>
        </p:blipFill>
        <p:spPr>
          <a:xfrm>
            <a:off x="280283" y="1310943"/>
            <a:ext cx="11656562" cy="1380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140" t="7101" r="1846" b="62022"/>
          <a:stretch/>
        </p:blipFill>
        <p:spPr>
          <a:xfrm>
            <a:off x="310763" y="304800"/>
            <a:ext cx="8302625" cy="95122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5710" y="1356153"/>
            <a:ext cx="980206" cy="17886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098450" y="1747739"/>
            <a:ext cx="996189" cy="17942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0526503" y="494501"/>
            <a:ext cx="969665" cy="1746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207528" y="81674"/>
            <a:ext cx="940164" cy="1755106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8354760" y="1913841"/>
            <a:ext cx="1304743" cy="1639654"/>
            <a:chOff x="8354760" y="2112622"/>
            <a:chExt cx="1304743" cy="163965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l="8972" t="32698" r="78305" b="40677"/>
            <a:stretch/>
          </p:blipFill>
          <p:spPr>
            <a:xfrm>
              <a:off x="8354760" y="2249045"/>
              <a:ext cx="407963" cy="5064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l="54115" t="87749" r="32286" b="-1062"/>
            <a:stretch/>
          </p:blipFill>
          <p:spPr>
            <a:xfrm>
              <a:off x="8978996" y="3372448"/>
              <a:ext cx="436098" cy="3798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l="58344" t="34449" r="30687" b="47802"/>
            <a:stretch/>
          </p:blipFill>
          <p:spPr>
            <a:xfrm>
              <a:off x="9307811" y="2112622"/>
              <a:ext cx="351692" cy="43345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0670092" y="175212"/>
            <a:ext cx="1288910" cy="1424808"/>
            <a:chOff x="10670092" y="175212"/>
            <a:chExt cx="1288910" cy="142480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/>
            <a:srcRect l="54115" t="87749" r="32286" b="-1062"/>
            <a:stretch/>
          </p:blipFill>
          <p:spPr>
            <a:xfrm>
              <a:off x="11032568" y="175212"/>
              <a:ext cx="436098" cy="35926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/>
            <a:srcRect l="8972" t="32698" r="78305" b="40677"/>
            <a:stretch/>
          </p:blipFill>
          <p:spPr>
            <a:xfrm>
              <a:off x="11551039" y="984193"/>
              <a:ext cx="407963" cy="61582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/>
            <a:srcRect l="58344" t="34449" r="30687" b="47802"/>
            <a:stretch/>
          </p:blipFill>
          <p:spPr>
            <a:xfrm>
              <a:off x="10670092" y="1151718"/>
              <a:ext cx="464734" cy="44614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8422237" y="109278"/>
            <a:ext cx="1463263" cy="1246001"/>
            <a:chOff x="8422237" y="139758"/>
            <a:chExt cx="1463263" cy="1246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/>
            <a:srcRect l="54115" t="87749" r="32286" b="-1062"/>
            <a:stretch/>
          </p:blipFill>
          <p:spPr>
            <a:xfrm>
              <a:off x="8422237" y="758202"/>
              <a:ext cx="436098" cy="3794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/>
            <a:srcRect l="8972" t="32698" r="78305" b="40677"/>
            <a:stretch/>
          </p:blipFill>
          <p:spPr>
            <a:xfrm>
              <a:off x="9307811" y="139758"/>
              <a:ext cx="407963" cy="5064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/>
            <a:srcRect l="58344" t="34449" r="30687" b="47802"/>
            <a:stretch/>
          </p:blipFill>
          <p:spPr>
            <a:xfrm>
              <a:off x="9533808" y="927921"/>
              <a:ext cx="351692" cy="45783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t="26868" b="56003"/>
          <a:stretch/>
        </p:blipFill>
        <p:spPr>
          <a:xfrm>
            <a:off x="277415" y="2698657"/>
            <a:ext cx="11622158" cy="8500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853096">
            <a:off x="9177658" y="832637"/>
            <a:ext cx="1949868" cy="1959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43927"/>
          <a:stretch/>
        </p:blipFill>
        <p:spPr>
          <a:xfrm>
            <a:off x="280354" y="3503053"/>
            <a:ext cx="11622088" cy="27826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24063" y="518954"/>
            <a:ext cx="2619732" cy="25984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655380" y="2606261"/>
            <a:ext cx="281465" cy="947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0529268" y="2065704"/>
            <a:ext cx="1457870" cy="1618199"/>
            <a:chOff x="10529268" y="2264485"/>
            <a:chExt cx="1457870" cy="161819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/>
            <a:srcRect l="54115" t="87749" r="32286" b="-1062"/>
            <a:stretch/>
          </p:blipFill>
          <p:spPr>
            <a:xfrm>
              <a:off x="11551040" y="2741415"/>
              <a:ext cx="436098" cy="46185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/>
            <a:srcRect l="8972" t="32698" r="78305" b="40677"/>
            <a:stretch/>
          </p:blipFill>
          <p:spPr>
            <a:xfrm>
              <a:off x="10529268" y="3316178"/>
              <a:ext cx="407963" cy="56650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/>
            <a:srcRect l="58344" t="34449" r="30687" b="47802"/>
            <a:stretch/>
          </p:blipFill>
          <p:spPr>
            <a:xfrm>
              <a:off x="10585539" y="2264485"/>
              <a:ext cx="351692" cy="540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5425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907" y="252920"/>
            <a:ext cx="4143678" cy="82912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34293" y="3392016"/>
            <a:ext cx="11494704" cy="2097181"/>
            <a:chOff x="386601" y="3873933"/>
            <a:chExt cx="11494704" cy="182582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601" y="3873933"/>
              <a:ext cx="11494704" cy="182582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531" t="5992" r="3436" b="20095"/>
            <a:stretch/>
          </p:blipFill>
          <p:spPr>
            <a:xfrm>
              <a:off x="1912472" y="3934889"/>
              <a:ext cx="8389767" cy="167640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59" y="3926220"/>
              <a:ext cx="1470514" cy="1691948"/>
            </a:xfrm>
            <a:prstGeom prst="ellipse">
              <a:avLst/>
            </a:prstGeom>
            <a:ln w="28575">
              <a:solidFill>
                <a:srgbClr val="00B050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3200" y="3926220"/>
              <a:ext cx="1457145" cy="1691948"/>
            </a:xfrm>
            <a:prstGeom prst="ellipse">
              <a:avLst/>
            </a:prstGeom>
            <a:ln w="28575">
              <a:solidFill>
                <a:srgbClr val="00B050"/>
              </a:solidFill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75" y="1120677"/>
            <a:ext cx="4080942" cy="1480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091" r="1836" b="3961"/>
          <a:stretch/>
        </p:blipFill>
        <p:spPr>
          <a:xfrm rot="5400000">
            <a:off x="291632" y="196957"/>
            <a:ext cx="1503534" cy="1599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091" r="1836" b="3961"/>
          <a:stretch/>
        </p:blipFill>
        <p:spPr>
          <a:xfrm rot="10800000">
            <a:off x="10464854" y="248592"/>
            <a:ext cx="1503534" cy="159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0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65" y="2386675"/>
            <a:ext cx="11200304" cy="3877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4138" b="22576"/>
          <a:stretch/>
        </p:blipFill>
        <p:spPr>
          <a:xfrm>
            <a:off x="501365" y="259080"/>
            <a:ext cx="6349343" cy="6858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024" t="1706" r="2863" b="77753"/>
          <a:stretch/>
        </p:blipFill>
        <p:spPr>
          <a:xfrm>
            <a:off x="503584" y="944880"/>
            <a:ext cx="7606746" cy="138750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20" name="Isosceles Triangle 19"/>
          <p:cNvSpPr/>
          <p:nvPr/>
        </p:nvSpPr>
        <p:spPr>
          <a:xfrm rot="12365933">
            <a:off x="8652940" y="3290577"/>
            <a:ext cx="2371532" cy="1126019"/>
          </a:xfrm>
          <a:prstGeom prst="triangle">
            <a:avLst>
              <a:gd name="adj" fmla="val 100000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17779788">
            <a:off x="7365804" y="1947809"/>
            <a:ext cx="2371532" cy="1126019"/>
          </a:xfrm>
          <a:prstGeom prst="triangle">
            <a:avLst>
              <a:gd name="adj" fmla="val 100000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6992639">
            <a:off x="9990827" y="1993742"/>
            <a:ext cx="2371532" cy="1126019"/>
          </a:xfrm>
          <a:prstGeom prst="triangle">
            <a:avLst>
              <a:gd name="adj" fmla="val 100000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1518211">
            <a:off x="8720438" y="643785"/>
            <a:ext cx="2371532" cy="1126019"/>
          </a:xfrm>
          <a:prstGeom prst="triangle">
            <a:avLst>
              <a:gd name="adj" fmla="val 10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8154744" y="1363718"/>
            <a:ext cx="1546774" cy="2075573"/>
            <a:chOff x="8154744" y="1363718"/>
            <a:chExt cx="1546774" cy="207557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/>
            <a:srcRect l="26312" t="15784" r="15165" b="10609"/>
            <a:stretch/>
          </p:blipFill>
          <p:spPr>
            <a:xfrm>
              <a:off x="9269839" y="2023229"/>
              <a:ext cx="431679" cy="657797"/>
            </a:xfrm>
            <a:prstGeom prst="rect">
              <a:avLst/>
            </a:prstGeom>
          </p:spPr>
        </p:pic>
        <p:grpSp>
          <p:nvGrpSpPr>
            <p:cNvPr id="68" name="Group 67"/>
            <p:cNvGrpSpPr/>
            <p:nvPr/>
          </p:nvGrpSpPr>
          <p:grpSpPr>
            <a:xfrm>
              <a:off x="8154744" y="1363718"/>
              <a:ext cx="1285373" cy="2075573"/>
              <a:chOff x="8154744" y="1363718"/>
              <a:chExt cx="1285373" cy="2075573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54744" y="2151132"/>
                <a:ext cx="438950" cy="524301"/>
              </a:xfrm>
              <a:prstGeom prst="rect">
                <a:avLst/>
              </a:prstGeom>
            </p:spPr>
          </p:pic>
          <p:grpSp>
            <p:nvGrpSpPr>
              <p:cNvPr id="51" name="Group 50"/>
              <p:cNvGrpSpPr/>
              <p:nvPr/>
            </p:nvGrpSpPr>
            <p:grpSpPr>
              <a:xfrm>
                <a:off x="8588405" y="1754510"/>
                <a:ext cx="851712" cy="1684781"/>
                <a:chOff x="8588405" y="2178580"/>
                <a:chExt cx="851712" cy="1684781"/>
              </a:xfrm>
            </p:grpSpPr>
            <p:cxnSp>
              <p:nvCxnSpPr>
                <p:cNvPr id="28" name="Straight Arrow Connector 27"/>
                <p:cNvCxnSpPr/>
                <p:nvPr/>
              </p:nvCxnSpPr>
              <p:spPr>
                <a:xfrm flipV="1">
                  <a:off x="9059660" y="2178580"/>
                  <a:ext cx="380457" cy="689037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flipH="1">
                  <a:off x="8588405" y="3113168"/>
                  <a:ext cx="356678" cy="750193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30417" t="23854" r="20625" b="22829"/>
                <a:stretch/>
              </p:blipFill>
              <p:spPr>
                <a:xfrm>
                  <a:off x="8821912" y="2795311"/>
                  <a:ext cx="331305" cy="344556"/>
                </a:xfrm>
                <a:prstGeom prst="rect">
                  <a:avLst/>
                </a:prstGeom>
              </p:spPr>
            </p:pic>
          </p:grp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36840" y="1363718"/>
                <a:ext cx="438950" cy="524301"/>
              </a:xfrm>
              <a:prstGeom prst="rect">
                <a:avLst/>
              </a:prstGeom>
            </p:spPr>
          </p:pic>
        </p:grpSp>
      </p:grpSp>
      <p:grpSp>
        <p:nvGrpSpPr>
          <p:cNvPr id="77" name="Group 76"/>
          <p:cNvGrpSpPr/>
          <p:nvPr/>
        </p:nvGrpSpPr>
        <p:grpSpPr>
          <a:xfrm>
            <a:off x="10132518" y="1515464"/>
            <a:ext cx="1434602" cy="2185977"/>
            <a:chOff x="10132518" y="1515464"/>
            <a:chExt cx="1434602" cy="2185977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74825" y="3177140"/>
              <a:ext cx="438950" cy="524301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10325610" y="1515464"/>
              <a:ext cx="848046" cy="1731194"/>
              <a:chOff x="8569873" y="2081767"/>
              <a:chExt cx="848046" cy="1731194"/>
            </a:xfrm>
          </p:grpSpPr>
          <p:cxnSp>
            <p:nvCxnSpPr>
              <p:cNvPr id="62" name="Straight Arrow Connector 61"/>
              <p:cNvCxnSpPr/>
              <p:nvPr/>
            </p:nvCxnSpPr>
            <p:spPr>
              <a:xfrm flipV="1">
                <a:off x="9059660" y="2081767"/>
                <a:ext cx="358259" cy="78585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H="1">
                <a:off x="8569873" y="3113168"/>
                <a:ext cx="375210" cy="69979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7"/>
              <a:srcRect l="30417" t="23854" r="20625" b="22829"/>
              <a:stretch/>
            </p:blipFill>
            <p:spPr>
              <a:xfrm>
                <a:off x="8821912" y="2795311"/>
                <a:ext cx="331305" cy="344556"/>
              </a:xfrm>
              <a:prstGeom prst="rect">
                <a:avLst/>
              </a:prstGeom>
            </p:spPr>
          </p:pic>
        </p:grp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28170" y="2331788"/>
              <a:ext cx="438950" cy="52430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5"/>
            <a:srcRect l="26312" t="15784" r="15165" b="10609"/>
            <a:stretch/>
          </p:blipFill>
          <p:spPr>
            <a:xfrm>
              <a:off x="10132518" y="2396061"/>
              <a:ext cx="444820" cy="677821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9012762" y="700441"/>
            <a:ext cx="2100341" cy="1612063"/>
            <a:chOff x="9012762" y="700441"/>
            <a:chExt cx="2100341" cy="1612063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74153" y="1302687"/>
              <a:ext cx="438950" cy="524301"/>
            </a:xfrm>
            <a:prstGeom prst="rect">
              <a:avLst/>
            </a:prstGeom>
          </p:spPr>
        </p:pic>
        <p:grpSp>
          <p:nvGrpSpPr>
            <p:cNvPr id="57" name="Group 56"/>
            <p:cNvGrpSpPr/>
            <p:nvPr/>
          </p:nvGrpSpPr>
          <p:grpSpPr>
            <a:xfrm rot="5400000">
              <a:off x="9429297" y="836110"/>
              <a:ext cx="851712" cy="1684781"/>
              <a:chOff x="8588405" y="2178580"/>
              <a:chExt cx="851712" cy="1684781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9059660" y="2178580"/>
                <a:ext cx="380457" cy="68903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H="1">
                <a:off x="8588405" y="3113168"/>
                <a:ext cx="356678" cy="75019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7"/>
              <a:srcRect l="30417" t="23854" r="20625" b="22829"/>
              <a:stretch/>
            </p:blipFill>
            <p:spPr>
              <a:xfrm>
                <a:off x="8821912" y="2795311"/>
                <a:ext cx="331305" cy="344556"/>
              </a:xfrm>
              <a:prstGeom prst="rect">
                <a:avLst/>
              </a:prstGeom>
            </p:spPr>
          </p:pic>
        </p:grp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02071" y="700441"/>
              <a:ext cx="438950" cy="52430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5"/>
            <a:srcRect l="26312" t="15784" r="15165" b="10609"/>
            <a:stretch/>
          </p:blipFill>
          <p:spPr>
            <a:xfrm rot="5400000">
              <a:off x="9913367" y="1816360"/>
              <a:ext cx="393170" cy="599117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8715284" y="2779899"/>
            <a:ext cx="2009599" cy="1475071"/>
            <a:chOff x="8715284" y="2779899"/>
            <a:chExt cx="2009599" cy="1475071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5"/>
            <a:srcRect l="26312" t="15784" r="15165" b="10609"/>
            <a:stretch/>
          </p:blipFill>
          <p:spPr>
            <a:xfrm rot="5400000">
              <a:off x="9445031" y="2668306"/>
              <a:ext cx="426083" cy="649270"/>
            </a:xfrm>
            <a:prstGeom prst="rect">
              <a:avLst/>
            </a:prstGeom>
          </p:spPr>
        </p:pic>
        <p:grpSp>
          <p:nvGrpSpPr>
            <p:cNvPr id="75" name="Group 74"/>
            <p:cNvGrpSpPr/>
            <p:nvPr/>
          </p:nvGrpSpPr>
          <p:grpSpPr>
            <a:xfrm>
              <a:off x="8715284" y="2944821"/>
              <a:ext cx="2009599" cy="1310149"/>
              <a:chOff x="8715284" y="2944821"/>
              <a:chExt cx="2009599" cy="1310149"/>
            </a:xfrm>
          </p:grpSpPr>
          <p:grpSp>
            <p:nvGrpSpPr>
              <p:cNvPr id="52" name="Group 51"/>
              <p:cNvGrpSpPr/>
              <p:nvPr/>
            </p:nvGrpSpPr>
            <p:grpSpPr>
              <a:xfrm rot="5219168">
                <a:off x="9465042" y="2590345"/>
                <a:ext cx="905365" cy="1614317"/>
                <a:chOff x="8534752" y="2178580"/>
                <a:chExt cx="905365" cy="1614317"/>
              </a:xfrm>
            </p:grpSpPr>
            <p:cxnSp>
              <p:nvCxnSpPr>
                <p:cNvPr id="53" name="Straight Arrow Connector 52"/>
                <p:cNvCxnSpPr/>
                <p:nvPr/>
              </p:nvCxnSpPr>
              <p:spPr>
                <a:xfrm flipV="1">
                  <a:off x="9059660" y="2178580"/>
                  <a:ext cx="380457" cy="689037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/>
                <p:cNvCxnSpPr/>
                <p:nvPr/>
              </p:nvCxnSpPr>
              <p:spPr>
                <a:xfrm rot="16380832" flipH="1" flipV="1">
                  <a:off x="8365663" y="3257513"/>
                  <a:ext cx="704473" cy="366296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30417" t="23854" r="20625" b="22829"/>
                <a:stretch/>
              </p:blipFill>
              <p:spPr>
                <a:xfrm>
                  <a:off x="8821912" y="2795311"/>
                  <a:ext cx="331305" cy="344556"/>
                </a:xfrm>
                <a:prstGeom prst="rect">
                  <a:avLst/>
                </a:prstGeom>
              </p:spPr>
            </p:pic>
          </p:grpSp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80878" y="3730669"/>
                <a:ext cx="438950" cy="524301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906687">
                <a:off x="8715284" y="3102750"/>
                <a:ext cx="438950" cy="5243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5549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6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6</Words>
  <Application>Microsoft Office PowerPoint</Application>
  <PresentationFormat>Widescreen</PresentationFormat>
  <Paragraphs>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111</cp:revision>
  <dcterms:created xsi:type="dcterms:W3CDTF">2021-04-17T08:59:58Z</dcterms:created>
  <dcterms:modified xsi:type="dcterms:W3CDTF">2021-04-26T06:37:37Z</dcterms:modified>
</cp:coreProperties>
</file>