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8" r:id="rId9"/>
    <p:sldId id="262" r:id="rId10"/>
    <p:sldId id="263" r:id="rId11"/>
    <p:sldId id="269" r:id="rId12"/>
    <p:sldId id="264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58BB9-18AD-4076-A448-32D97E91FE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4817F0-9F15-4751-A35D-95229B82AE41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rgbClr val="39C925"/>
          </a:solidFill>
        </a:ln>
      </dgm:spPr>
      <dgm:t>
        <a:bodyPr/>
        <a:lstStyle/>
        <a:p>
          <a:r>
            <a: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৯</a:t>
          </a:r>
          <a:r>
            <a:rPr lang="bn-IN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.</a:t>
          </a:r>
          <a:r>
            <a: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২</a:t>
          </a:r>
          <a:r>
            <a:rPr lang="bn-IN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.</a:t>
          </a:r>
          <a:r>
            <a: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১ – </a:t>
          </a:r>
          <a:r>
            <a:rPr lang="en-US" sz="3200" b="1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পানিবাহিত</a:t>
          </a:r>
          <a:r>
            <a: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রোগের</a:t>
          </a:r>
          <a:r>
            <a: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ক্ষতিকর</a:t>
          </a:r>
          <a:r>
            <a: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প্রভাব</a:t>
          </a:r>
          <a:r>
            <a: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বর্ণনা</a:t>
          </a:r>
          <a:r>
            <a: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করতে</a:t>
          </a:r>
          <a:r>
            <a: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;</a:t>
          </a:r>
        </a:p>
      </dgm:t>
    </dgm:pt>
    <dgm:pt modelId="{D77D5397-0268-4E01-B29D-D433FCFB6B90}" type="parTrans" cxnId="{F22096EC-60CA-4784-8045-30D6930DC96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E7D66E-4974-4EC3-9D4B-F951A818D61E}" type="sibTrans" cxnId="{F22096EC-60CA-4784-8045-30D6930DC96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3AB538-B048-4ADE-BB82-FE1893C00A69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rgbClr val="39C925"/>
          </a:solidFill>
        </a:ln>
      </dgm:spPr>
      <dgm:t>
        <a:bodyPr/>
        <a:lstStyle/>
        <a:p>
          <a:r>
            <a: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৯</a:t>
          </a:r>
          <a:r>
            <a:rPr lang="bn-IN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.</a:t>
          </a:r>
          <a:r>
            <a: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২</a:t>
          </a:r>
          <a:r>
            <a:rPr lang="bn-IN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.</a:t>
          </a:r>
          <a:r>
            <a: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২ – </a:t>
          </a:r>
          <a:r>
            <a:rPr lang="en-US" sz="3200" b="1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পানিবাহিত</a:t>
          </a:r>
          <a:r>
            <a: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রোগ</a:t>
          </a:r>
          <a:r>
            <a: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প্রতিরোধ</a:t>
          </a:r>
          <a:r>
            <a: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বলতে</a:t>
          </a:r>
          <a:r>
            <a: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। </a:t>
          </a:r>
        </a:p>
      </dgm:t>
    </dgm:pt>
    <dgm:pt modelId="{6CF1AC74-12DD-4F59-94FD-DAD84CBA6B0A}" type="parTrans" cxnId="{2C749712-EC05-45A1-9E52-B38CDFE8072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F870CF-4AD3-4EFC-A990-B687EDD958D2}" type="sibTrans" cxnId="{2C749712-EC05-45A1-9E52-B38CDFE8072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89B94F-18C8-4D30-9895-CBD9CBA9D33B}" type="pres">
      <dgm:prSet presAssocID="{6D458BB9-18AD-4076-A448-32D97E91FEA0}" presName="Name0" presStyleCnt="0">
        <dgm:presLayoutVars>
          <dgm:chMax val="7"/>
          <dgm:chPref val="7"/>
          <dgm:dir/>
        </dgm:presLayoutVars>
      </dgm:prSet>
      <dgm:spPr/>
    </dgm:pt>
    <dgm:pt modelId="{34FECA7D-6495-4474-9917-82180752B579}" type="pres">
      <dgm:prSet presAssocID="{6D458BB9-18AD-4076-A448-32D97E91FEA0}" presName="Name1" presStyleCnt="0"/>
      <dgm:spPr/>
    </dgm:pt>
    <dgm:pt modelId="{F0BCBD34-4495-4C1F-93E4-BEA84FCD9B44}" type="pres">
      <dgm:prSet presAssocID="{6D458BB9-18AD-4076-A448-32D97E91FEA0}" presName="cycle" presStyleCnt="0"/>
      <dgm:spPr/>
    </dgm:pt>
    <dgm:pt modelId="{67408DB3-1FB7-4C63-8129-662F85BB91A2}" type="pres">
      <dgm:prSet presAssocID="{6D458BB9-18AD-4076-A448-32D97E91FEA0}" presName="srcNode" presStyleLbl="node1" presStyleIdx="0" presStyleCnt="2"/>
      <dgm:spPr/>
    </dgm:pt>
    <dgm:pt modelId="{7AC35C1B-5073-48E0-B7D8-774DC0778782}" type="pres">
      <dgm:prSet presAssocID="{6D458BB9-18AD-4076-A448-32D97E91FEA0}" presName="conn" presStyleLbl="parChTrans1D2" presStyleIdx="0" presStyleCnt="1"/>
      <dgm:spPr/>
    </dgm:pt>
    <dgm:pt modelId="{6CE8EB6C-D0BA-468C-BFFF-00F34F245BDD}" type="pres">
      <dgm:prSet presAssocID="{6D458BB9-18AD-4076-A448-32D97E91FEA0}" presName="extraNode" presStyleLbl="node1" presStyleIdx="0" presStyleCnt="2"/>
      <dgm:spPr/>
    </dgm:pt>
    <dgm:pt modelId="{562B610B-EF4E-4268-84F3-661FB304929C}" type="pres">
      <dgm:prSet presAssocID="{6D458BB9-18AD-4076-A448-32D97E91FEA0}" presName="dstNode" presStyleLbl="node1" presStyleIdx="0" presStyleCnt="2"/>
      <dgm:spPr/>
    </dgm:pt>
    <dgm:pt modelId="{E93BCDC3-43D9-432A-848F-38E39EBBEF05}" type="pres">
      <dgm:prSet presAssocID="{1A4817F0-9F15-4751-A35D-95229B82AE41}" presName="text_1" presStyleLbl="node1" presStyleIdx="0" presStyleCnt="2" custLinFactNeighborX="2172" custLinFactNeighborY="4322">
        <dgm:presLayoutVars>
          <dgm:bulletEnabled val="1"/>
        </dgm:presLayoutVars>
      </dgm:prSet>
      <dgm:spPr/>
    </dgm:pt>
    <dgm:pt modelId="{42572264-2082-4C14-8FF8-682CE513B039}" type="pres">
      <dgm:prSet presAssocID="{1A4817F0-9F15-4751-A35D-95229B82AE41}" presName="accent_1" presStyleCnt="0"/>
      <dgm:spPr/>
    </dgm:pt>
    <dgm:pt modelId="{8533A5DD-9F64-4845-A528-F2B8270AD67A}" type="pres">
      <dgm:prSet presAssocID="{1A4817F0-9F15-4751-A35D-95229B82AE41}" presName="accentRepeatNode" presStyleLbl="solidFgAcc1" presStyleIdx="0" presStyleCnt="2"/>
      <dgm:spPr>
        <a:solidFill>
          <a:schemeClr val="accent3">
            <a:lumMod val="20000"/>
            <a:lumOff val="80000"/>
          </a:schemeClr>
        </a:solidFill>
        <a:ln>
          <a:solidFill>
            <a:srgbClr val="39C925"/>
          </a:solidFill>
        </a:ln>
      </dgm:spPr>
    </dgm:pt>
    <dgm:pt modelId="{37AAC0A5-B48F-4F7F-91B7-60C83D5B85B8}" type="pres">
      <dgm:prSet presAssocID="{2C3AB538-B048-4ADE-BB82-FE1893C00A69}" presName="text_2" presStyleLbl="node1" presStyleIdx="1" presStyleCnt="2">
        <dgm:presLayoutVars>
          <dgm:bulletEnabled val="1"/>
        </dgm:presLayoutVars>
      </dgm:prSet>
      <dgm:spPr/>
    </dgm:pt>
    <dgm:pt modelId="{8A7B6526-9F59-4D03-93BA-7FBDB3119C5F}" type="pres">
      <dgm:prSet presAssocID="{2C3AB538-B048-4ADE-BB82-FE1893C00A69}" presName="accent_2" presStyleCnt="0"/>
      <dgm:spPr/>
    </dgm:pt>
    <dgm:pt modelId="{F4FFE261-BB10-4971-BA6D-34A838E78EDE}" type="pres">
      <dgm:prSet presAssocID="{2C3AB538-B048-4ADE-BB82-FE1893C00A69}" presName="accentRepeatNode" presStyleLbl="solidFgAcc1" presStyleIdx="1" presStyleCnt="2"/>
      <dgm:spPr>
        <a:solidFill>
          <a:schemeClr val="accent3">
            <a:lumMod val="20000"/>
            <a:lumOff val="80000"/>
          </a:schemeClr>
        </a:solidFill>
        <a:ln>
          <a:solidFill>
            <a:srgbClr val="33CC33"/>
          </a:solidFill>
        </a:ln>
      </dgm:spPr>
    </dgm:pt>
  </dgm:ptLst>
  <dgm:cxnLst>
    <dgm:cxn modelId="{2C749712-EC05-45A1-9E52-B38CDFE80727}" srcId="{6D458BB9-18AD-4076-A448-32D97E91FEA0}" destId="{2C3AB538-B048-4ADE-BB82-FE1893C00A69}" srcOrd="1" destOrd="0" parTransId="{6CF1AC74-12DD-4F59-94FD-DAD84CBA6B0A}" sibTransId="{F8F870CF-4AD3-4EFC-A990-B687EDD958D2}"/>
    <dgm:cxn modelId="{B7FAF612-7583-4896-918A-C2766B44D5B8}" type="presOf" srcId="{1A4817F0-9F15-4751-A35D-95229B82AE41}" destId="{E93BCDC3-43D9-432A-848F-38E39EBBEF05}" srcOrd="0" destOrd="0" presId="urn:microsoft.com/office/officeart/2008/layout/VerticalCurvedList"/>
    <dgm:cxn modelId="{71650039-7760-4B90-8FB4-E2C885DB39FC}" type="presOf" srcId="{EDE7D66E-4974-4EC3-9D4B-F951A818D61E}" destId="{7AC35C1B-5073-48E0-B7D8-774DC0778782}" srcOrd="0" destOrd="0" presId="urn:microsoft.com/office/officeart/2008/layout/VerticalCurvedList"/>
    <dgm:cxn modelId="{38375685-B6FF-4567-BF20-7EF6461788AE}" type="presOf" srcId="{6D458BB9-18AD-4076-A448-32D97E91FEA0}" destId="{6B89B94F-18C8-4D30-9895-CBD9CBA9D33B}" srcOrd="0" destOrd="0" presId="urn:microsoft.com/office/officeart/2008/layout/VerticalCurvedList"/>
    <dgm:cxn modelId="{ADF86DBE-7AB3-47BF-AD3F-50BCA22EAE0E}" type="presOf" srcId="{2C3AB538-B048-4ADE-BB82-FE1893C00A69}" destId="{37AAC0A5-B48F-4F7F-91B7-60C83D5B85B8}" srcOrd="0" destOrd="0" presId="urn:microsoft.com/office/officeart/2008/layout/VerticalCurvedList"/>
    <dgm:cxn modelId="{F22096EC-60CA-4784-8045-30D6930DC964}" srcId="{6D458BB9-18AD-4076-A448-32D97E91FEA0}" destId="{1A4817F0-9F15-4751-A35D-95229B82AE41}" srcOrd="0" destOrd="0" parTransId="{D77D5397-0268-4E01-B29D-D433FCFB6B90}" sibTransId="{EDE7D66E-4974-4EC3-9D4B-F951A818D61E}"/>
    <dgm:cxn modelId="{E35B697E-2F40-4514-90EA-1E366DD22B69}" type="presParOf" srcId="{6B89B94F-18C8-4D30-9895-CBD9CBA9D33B}" destId="{34FECA7D-6495-4474-9917-82180752B579}" srcOrd="0" destOrd="0" presId="urn:microsoft.com/office/officeart/2008/layout/VerticalCurvedList"/>
    <dgm:cxn modelId="{35EB5920-D5C8-44D7-B27C-91528A8656C5}" type="presParOf" srcId="{34FECA7D-6495-4474-9917-82180752B579}" destId="{F0BCBD34-4495-4C1F-93E4-BEA84FCD9B44}" srcOrd="0" destOrd="0" presId="urn:microsoft.com/office/officeart/2008/layout/VerticalCurvedList"/>
    <dgm:cxn modelId="{80EBC4E5-B4DD-4F61-A8A7-B4168855F6D6}" type="presParOf" srcId="{F0BCBD34-4495-4C1F-93E4-BEA84FCD9B44}" destId="{67408DB3-1FB7-4C63-8129-662F85BB91A2}" srcOrd="0" destOrd="0" presId="urn:microsoft.com/office/officeart/2008/layout/VerticalCurvedList"/>
    <dgm:cxn modelId="{9D6A10CC-105D-4573-852A-E18749987950}" type="presParOf" srcId="{F0BCBD34-4495-4C1F-93E4-BEA84FCD9B44}" destId="{7AC35C1B-5073-48E0-B7D8-774DC0778782}" srcOrd="1" destOrd="0" presId="urn:microsoft.com/office/officeart/2008/layout/VerticalCurvedList"/>
    <dgm:cxn modelId="{AD0C77ED-1352-4A75-BD40-FCF901783115}" type="presParOf" srcId="{F0BCBD34-4495-4C1F-93E4-BEA84FCD9B44}" destId="{6CE8EB6C-D0BA-468C-BFFF-00F34F245BDD}" srcOrd="2" destOrd="0" presId="urn:microsoft.com/office/officeart/2008/layout/VerticalCurvedList"/>
    <dgm:cxn modelId="{D5D63A21-F286-45E1-8229-81903FECD13F}" type="presParOf" srcId="{F0BCBD34-4495-4C1F-93E4-BEA84FCD9B44}" destId="{562B610B-EF4E-4268-84F3-661FB304929C}" srcOrd="3" destOrd="0" presId="urn:microsoft.com/office/officeart/2008/layout/VerticalCurvedList"/>
    <dgm:cxn modelId="{022055A6-6669-49E8-BC76-6EDF30CBC0D3}" type="presParOf" srcId="{34FECA7D-6495-4474-9917-82180752B579}" destId="{E93BCDC3-43D9-432A-848F-38E39EBBEF05}" srcOrd="1" destOrd="0" presId="urn:microsoft.com/office/officeart/2008/layout/VerticalCurvedList"/>
    <dgm:cxn modelId="{013E4C0F-D25C-452E-AD62-06FAABA90F57}" type="presParOf" srcId="{34FECA7D-6495-4474-9917-82180752B579}" destId="{42572264-2082-4C14-8FF8-682CE513B039}" srcOrd="2" destOrd="0" presId="urn:microsoft.com/office/officeart/2008/layout/VerticalCurvedList"/>
    <dgm:cxn modelId="{17BB598F-7C48-4437-9C8D-24424EAE558E}" type="presParOf" srcId="{42572264-2082-4C14-8FF8-682CE513B039}" destId="{8533A5DD-9F64-4845-A528-F2B8270AD67A}" srcOrd="0" destOrd="0" presId="urn:microsoft.com/office/officeart/2008/layout/VerticalCurvedList"/>
    <dgm:cxn modelId="{2ED2D0A7-50EA-4148-B29C-11BF37356EAD}" type="presParOf" srcId="{34FECA7D-6495-4474-9917-82180752B579}" destId="{37AAC0A5-B48F-4F7F-91B7-60C83D5B85B8}" srcOrd="3" destOrd="0" presId="urn:microsoft.com/office/officeart/2008/layout/VerticalCurvedList"/>
    <dgm:cxn modelId="{9CD9B110-3039-444C-B579-22E0688435F7}" type="presParOf" srcId="{34FECA7D-6495-4474-9917-82180752B579}" destId="{8A7B6526-9F59-4D03-93BA-7FBDB3119C5F}" srcOrd="4" destOrd="0" presId="urn:microsoft.com/office/officeart/2008/layout/VerticalCurvedList"/>
    <dgm:cxn modelId="{8AD9FC5A-AD63-48E8-98CE-96A94EA25966}" type="presParOf" srcId="{8A7B6526-9F59-4D03-93BA-7FBDB3119C5F}" destId="{F4FFE261-BB10-4971-BA6D-34A838E78E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35C1B-5073-48E0-B7D8-774DC0778782}">
      <dsp:nvSpPr>
        <dsp:cNvPr id="0" name=""/>
        <dsp:cNvSpPr/>
      </dsp:nvSpPr>
      <dsp:spPr>
        <a:xfrm>
          <a:off x="-3250970" y="-503443"/>
          <a:ext cx="3902486" cy="3902486"/>
        </a:xfrm>
        <a:prstGeom prst="blockArc">
          <a:avLst>
            <a:gd name="adj1" fmla="val 18900000"/>
            <a:gd name="adj2" fmla="val 2700000"/>
            <a:gd name="adj3" fmla="val 55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BCDC3-43D9-432A-848F-38E39EBBEF05}">
      <dsp:nvSpPr>
        <dsp:cNvPr id="0" name=""/>
        <dsp:cNvSpPr/>
      </dsp:nvSpPr>
      <dsp:spPr>
        <a:xfrm>
          <a:off x="547557" y="449417"/>
          <a:ext cx="9488719" cy="827215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rgbClr val="39C9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660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৯</a:t>
          </a:r>
          <a:r>
            <a:rPr lang="bn-IN" sz="32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.</a:t>
          </a:r>
          <a:r>
            <a:rPr lang="en-US" sz="32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২</a:t>
          </a:r>
          <a:r>
            <a:rPr lang="bn-IN" sz="32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.</a:t>
          </a:r>
          <a:r>
            <a:rPr lang="en-US" sz="32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১ – </a:t>
          </a:r>
          <a:r>
            <a:rPr lang="en-US" sz="3200" b="1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পানিবাহিত</a:t>
          </a:r>
          <a:r>
            <a:rPr lang="en-US" sz="32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রোগের</a:t>
          </a:r>
          <a:r>
            <a:rPr lang="en-US" sz="32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ক্ষতিকর</a:t>
          </a:r>
          <a:r>
            <a:rPr lang="en-US" sz="32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প্রভাব</a:t>
          </a:r>
          <a:r>
            <a:rPr lang="en-US" sz="32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বর্ণনা</a:t>
          </a:r>
          <a:r>
            <a:rPr lang="en-US" sz="32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করতে</a:t>
          </a:r>
          <a:r>
            <a:rPr lang="en-US" sz="32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;</a:t>
          </a:r>
        </a:p>
      </dsp:txBody>
      <dsp:txXfrm>
        <a:off x="547557" y="449417"/>
        <a:ext cx="9488719" cy="827215"/>
      </dsp:txXfrm>
    </dsp:sp>
    <dsp:sp modelId="{8533A5DD-9F64-4845-A528-F2B8270AD67A}">
      <dsp:nvSpPr>
        <dsp:cNvPr id="0" name=""/>
        <dsp:cNvSpPr/>
      </dsp:nvSpPr>
      <dsp:spPr>
        <a:xfrm>
          <a:off x="15274" y="310263"/>
          <a:ext cx="1034018" cy="1034018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rgbClr val="39C9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AC0A5-B48F-4F7F-91B7-60C83D5B85B8}">
      <dsp:nvSpPr>
        <dsp:cNvPr id="0" name=""/>
        <dsp:cNvSpPr/>
      </dsp:nvSpPr>
      <dsp:spPr>
        <a:xfrm>
          <a:off x="532283" y="1654719"/>
          <a:ext cx="9488719" cy="82721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rgbClr val="39C9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660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৯</a:t>
          </a:r>
          <a:r>
            <a:rPr lang="bn-IN" sz="32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.</a:t>
          </a:r>
          <a:r>
            <a:rPr lang="en-US" sz="32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২</a:t>
          </a:r>
          <a:r>
            <a:rPr lang="bn-IN" sz="32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.</a:t>
          </a:r>
          <a:r>
            <a:rPr lang="en-US" sz="32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২ – </a:t>
          </a:r>
          <a:r>
            <a:rPr lang="en-US" sz="3200" b="1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পানিবাহিত</a:t>
          </a:r>
          <a:r>
            <a:rPr lang="en-US" sz="32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রোগ</a:t>
          </a:r>
          <a:r>
            <a:rPr lang="en-US" sz="32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প্রতিরোধ</a:t>
          </a:r>
          <a:r>
            <a:rPr lang="en-US" sz="32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sz="32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বলতে</a:t>
          </a:r>
          <a:r>
            <a:rPr lang="en-US" sz="32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। </a:t>
          </a:r>
        </a:p>
      </dsp:txBody>
      <dsp:txXfrm>
        <a:off x="532283" y="1654719"/>
        <a:ext cx="9488719" cy="827215"/>
      </dsp:txXfrm>
    </dsp:sp>
    <dsp:sp modelId="{F4FFE261-BB10-4971-BA6D-34A838E78EDE}">
      <dsp:nvSpPr>
        <dsp:cNvPr id="0" name=""/>
        <dsp:cNvSpPr/>
      </dsp:nvSpPr>
      <dsp:spPr>
        <a:xfrm>
          <a:off x="15274" y="1551317"/>
          <a:ext cx="1034018" cy="1034018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EC97-71C2-4D98-9D79-B82A301B5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409A7-D2B9-4E94-BE43-604A39ECE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35087-1C53-44FD-A3F7-6827AD09D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2732-22AC-417B-8870-68B5EF238392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A771A-DCC4-4EEA-A15A-77E16579F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62E79-7D17-44D9-B0FF-288F0AD3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2A87-1CC2-476B-9158-FAAEEE92F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86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3A985-91F2-444E-8ABA-DD8F6656B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3023B3-9D07-4958-8764-D88BAF774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A7E4D-233B-4D68-A0F7-C80073BE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2732-22AC-417B-8870-68B5EF238392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0F94E-106F-4B08-A501-F3D10F583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D421E-8BDF-471F-84D8-85B9A355F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2A87-1CC2-476B-9158-FAAEEE92F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2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CD32B5-39CE-4A64-AD0F-980638E052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72E59-1D35-4483-8DB8-380D5D1C1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639E1-DFFA-43B7-B591-9FDB273EC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2732-22AC-417B-8870-68B5EF238392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A2A4D-DBBF-4698-A2D7-5A45758FA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75F10-AD30-46DA-894A-8FE551AA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2A87-1CC2-476B-9158-FAAEEE92F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6C6B-E1F3-4121-8C4C-0D9389C5C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210BB-B609-4078-9656-DF549A435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AAD06-C33B-4170-883E-FF54BC66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2732-22AC-417B-8870-68B5EF238392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6DB7B-E9DD-431E-8986-273486AD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71579-D1DC-4941-A784-2414D7DE8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2A87-1CC2-476B-9158-FAAEEE92F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3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A15DA-7CFC-4AFF-B005-6775F01A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C1166-E8BA-4103-9F29-E7FCEC9D5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EE081-89E5-4CA8-8599-E120A952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2732-22AC-417B-8870-68B5EF238392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9B501-0910-478C-B60C-9C5A55A9E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29DA6-EBC3-435D-ABFF-D37C263E4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2A87-1CC2-476B-9158-FAAEEE92F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7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3771-B86C-45F0-919A-AD2FD88F8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E3016-3443-4241-A5E7-1CE8AB331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C2126-BF34-4FF7-AFBD-807202603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16E7A-9F41-4751-891E-F930BF9D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2732-22AC-417B-8870-68B5EF238392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ADE17-4540-494F-8E75-B04DACAB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2CD2E-F97F-4DF0-A6DF-75F5ABEE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2A87-1CC2-476B-9158-FAAEEE92F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9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0594-A573-41C6-8EDE-17D0C9513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616FF-9C28-4297-A5C9-1AA119E90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3130A-3DF4-41FF-BE7C-4123D50E2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4B384-A61F-43DC-8D44-A36D6B0AB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6F37EE-A347-4EBF-BB54-CC1CCA080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8A27BD-CCE2-4B5C-87E0-0E5E599C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2732-22AC-417B-8870-68B5EF238392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C9976-5782-46F8-9F9B-1676E716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B92AED-1A90-4030-8CB2-E4F367302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2A87-1CC2-476B-9158-FAAEEE92F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3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97605-3491-4139-BE7D-0F7B12EFC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ACADF3-D7E5-4ACA-93A2-FEFD344E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2732-22AC-417B-8870-68B5EF238392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1E9D95-ED3E-4C48-9A66-3519D240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5F09D-CBCB-4E64-9498-0AFC94B9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2A87-1CC2-476B-9158-FAAEEE92F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6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F8EB44-1A98-4A49-891C-33BFA84A32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4AB363-B573-48C3-BB58-E7036FC7CAD9}"/>
              </a:ext>
            </a:extLst>
          </p:cNvPr>
          <p:cNvSpPr/>
          <p:nvPr userDrawn="1"/>
        </p:nvSpPr>
        <p:spPr>
          <a:xfrm>
            <a:off x="95534" y="95534"/>
            <a:ext cx="11996382" cy="6664658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72F4E4-1195-4EF1-B2CD-E81CE9D9A50A}"/>
              </a:ext>
            </a:extLst>
          </p:cNvPr>
          <p:cNvGrpSpPr/>
          <p:nvPr userDrawn="1"/>
        </p:nvGrpSpPr>
        <p:grpSpPr>
          <a:xfrm>
            <a:off x="205581" y="5399313"/>
            <a:ext cx="11761231" cy="1344955"/>
            <a:chOff x="178285" y="5001907"/>
            <a:chExt cx="11761231" cy="17014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96647E6-8A26-409B-BB15-063C0D31B2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85" y="5026925"/>
              <a:ext cx="5385435" cy="1676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CC3470-207D-4160-8BAC-27E0EFC712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146" y="5015555"/>
              <a:ext cx="5385435" cy="1676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5C9EE2-62EA-43D9-8B65-4CA20A68EF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97" r="70451"/>
            <a:stretch/>
          </p:blipFill>
          <p:spPr>
            <a:xfrm>
              <a:off x="10929581" y="5001907"/>
              <a:ext cx="1009935" cy="167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980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1CA54-8BDE-4A00-B93F-79D6BB99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AFABD-9641-456F-8BC2-01D0B6F4A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E573A-8229-4B7C-8AAA-B5B97C707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8F51E-11DF-4382-935A-8E2EC9459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2732-22AC-417B-8870-68B5EF238392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5471B-A2EC-4313-A187-DDF9ECAC8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1816E-C554-413F-A363-38FE3A56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2A87-1CC2-476B-9158-FAAEEE92F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8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15CD-E354-44EF-B318-BE0FBAB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39C81B-79E9-4C89-9005-2C6F11EC7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16819-F469-4D70-B976-95F83363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2269E-4B46-47F6-B0F7-80219CE2B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2732-22AC-417B-8870-68B5EF238392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D4A77-52A9-4D67-A40C-66548F8C2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9A24A-932E-4662-9FE0-99E6BDB6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2A87-1CC2-476B-9158-FAAEEE92F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8400E-9BB9-442C-A1EF-5DEC91DA1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57BF1-B48E-4234-9B51-1C3E3242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95DE-5924-41B8-8FAD-347D28045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D2732-22AC-417B-8870-68B5EF238392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46735-06BA-4FCC-A84C-3950981DF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27A3D-E1A6-4ED4-A0A6-D0B708791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C2A87-1CC2-476B-9158-FAAEEE92F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8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www.youtube.com/watch?v=MQlOfaH9ht0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rahimatgps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E7019E-A97C-4EBD-893F-2230A07C6A84}"/>
              </a:ext>
            </a:extLst>
          </p:cNvPr>
          <p:cNvSpPr/>
          <p:nvPr/>
        </p:nvSpPr>
        <p:spPr>
          <a:xfrm>
            <a:off x="2767887" y="282679"/>
            <a:ext cx="6656225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200" b="1" dirty="0">
                <a:ln w="11430"/>
                <a:latin typeface="NikoshBAN" pitchFamily="2" charset="0"/>
                <a:cs typeface="NikoshBAN" pitchFamily="2" charset="0"/>
              </a:rPr>
              <a:t>আজকের ক্লাসে </a:t>
            </a:r>
            <a:r>
              <a:rPr lang="en-US" sz="5200" b="1" dirty="0" err="1">
                <a:ln w="11430"/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2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 w="11430"/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5200" b="1" dirty="0">
                <a:ln w="11430"/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551BF1-EBB1-4022-A792-AC3F8E9415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5"/>
          <a:stretch/>
        </p:blipFill>
        <p:spPr>
          <a:xfrm>
            <a:off x="4357687" y="1692685"/>
            <a:ext cx="3476625" cy="401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315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sffd.jpg">
            <a:extLst>
              <a:ext uri="{FF2B5EF4-FFF2-40B4-BE49-F238E27FC236}">
                <a16:creationId xmlns:a16="http://schemas.microsoft.com/office/drawing/2014/main" id="{470EAD27-E0B8-464E-A693-8B9D66AB52B2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462" y="1165122"/>
            <a:ext cx="3018391" cy="195206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dffsdf.jpg">
            <a:extLst>
              <a:ext uri="{FF2B5EF4-FFF2-40B4-BE49-F238E27FC236}">
                <a16:creationId xmlns:a16="http://schemas.microsoft.com/office/drawing/2014/main" id="{ACB7E83E-091D-459E-ABCF-E24D0FB05DE8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6805" y="3045543"/>
            <a:ext cx="3018391" cy="195206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D70104-78F9-48FB-AF4F-BF6E76EB0EEB}"/>
              </a:ext>
            </a:extLst>
          </p:cNvPr>
          <p:cNvSpPr txBox="1"/>
          <p:nvPr/>
        </p:nvSpPr>
        <p:spPr>
          <a:xfrm>
            <a:off x="1507405" y="258413"/>
            <a:ext cx="8397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পানিবাহিত রোগের কারণ----  </a:t>
            </a:r>
            <a:endParaRPr lang="en-US" sz="32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75C86-74C6-4E45-A56B-74C38395016F}"/>
              </a:ext>
            </a:extLst>
          </p:cNvPr>
          <p:cNvSpPr txBox="1"/>
          <p:nvPr/>
        </p:nvSpPr>
        <p:spPr>
          <a:xfrm>
            <a:off x="998228" y="3191996"/>
            <a:ext cx="2570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বাসি খাবার খেলে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EEF055-5D66-4D7A-9A4C-8E57B8837F62}"/>
              </a:ext>
            </a:extLst>
          </p:cNvPr>
          <p:cNvSpPr txBox="1"/>
          <p:nvPr/>
        </p:nvSpPr>
        <p:spPr>
          <a:xfrm>
            <a:off x="4456707" y="5174586"/>
            <a:ext cx="3018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বাহিরের খাবার খেলে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9BFDB-C7A9-41BA-88D2-C71C368E6832}"/>
              </a:ext>
            </a:extLst>
          </p:cNvPr>
          <p:cNvSpPr txBox="1"/>
          <p:nvPr/>
        </p:nvSpPr>
        <p:spPr>
          <a:xfrm>
            <a:off x="8519874" y="3314625"/>
            <a:ext cx="3313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খোলা খাবার গ্রহণ করলে 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85192-540F-4079-9263-2E4720D3394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92" y="1239935"/>
            <a:ext cx="3017520" cy="19520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080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FE6B75-1BAC-4C45-B631-095EA55E660B}"/>
              </a:ext>
            </a:extLst>
          </p:cNvPr>
          <p:cNvSpPr txBox="1"/>
          <p:nvPr/>
        </p:nvSpPr>
        <p:spPr>
          <a:xfrm>
            <a:off x="4876800" y="304800"/>
            <a:ext cx="2202426" cy="707886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r>
              <a:rPr lang="bn-BD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4000" b="1" dirty="0">
              <a:ln/>
              <a:latin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B99109-E15E-49AD-84C8-819D46064EEB}"/>
              </a:ext>
            </a:extLst>
          </p:cNvPr>
          <p:cNvSpPr txBox="1"/>
          <p:nvPr/>
        </p:nvSpPr>
        <p:spPr>
          <a:xfrm>
            <a:off x="3328220" y="2782668"/>
            <a:ext cx="5879690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bn-BD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পানিবাহিত রো</a:t>
            </a:r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গের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খ।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F2F070-F5C0-4A89-957B-1E4832BD94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3" r="24050" b="4445"/>
          <a:stretch/>
        </p:blipFill>
        <p:spPr>
          <a:xfrm>
            <a:off x="427703" y="1118419"/>
            <a:ext cx="2298447" cy="462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0508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37E121-7014-4DCD-9B59-92B51BFF116A}"/>
              </a:ext>
            </a:extLst>
          </p:cNvPr>
          <p:cNvSpPr txBox="1"/>
          <p:nvPr/>
        </p:nvSpPr>
        <p:spPr>
          <a:xfrm>
            <a:off x="2716823" y="302658"/>
            <a:ext cx="5450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পানিবাহিত রোগের ফলে......  </a:t>
            </a:r>
            <a:endParaRPr lang="en-US" sz="32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8771B2-2143-403D-AA5F-809B2B0BA7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7778" r="21111" b="10000"/>
          <a:stretch/>
        </p:blipFill>
        <p:spPr>
          <a:xfrm>
            <a:off x="3016548" y="1920794"/>
            <a:ext cx="2278124" cy="26406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452C6E-2BEC-45D5-A308-86664A3496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12" r="30686"/>
          <a:stretch/>
        </p:blipFill>
        <p:spPr>
          <a:xfrm>
            <a:off x="192565" y="1854427"/>
            <a:ext cx="2159572" cy="27733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695028-3AFF-4131-99FF-05382400E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83" y="1854427"/>
            <a:ext cx="2208381" cy="2640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C0D053-8EF9-4A28-BF0E-5823EC1C58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4" t="11712" r="16019" b="9548"/>
          <a:stretch/>
        </p:blipFill>
        <p:spPr>
          <a:xfrm>
            <a:off x="8909414" y="1837465"/>
            <a:ext cx="2668070" cy="26406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D9B072F-B221-4638-859D-8EB754F3BA5F}"/>
              </a:ext>
            </a:extLst>
          </p:cNvPr>
          <p:cNvSpPr txBox="1"/>
          <p:nvPr/>
        </p:nvSpPr>
        <p:spPr>
          <a:xfrm>
            <a:off x="70115" y="4756428"/>
            <a:ext cx="2570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 ব্যথা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 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514B5C-EB17-41FE-B231-3F077B720A32}"/>
              </a:ext>
            </a:extLst>
          </p:cNvPr>
          <p:cNvSpPr txBox="1"/>
          <p:nvPr/>
        </p:nvSpPr>
        <p:spPr>
          <a:xfrm>
            <a:off x="3016548" y="4756428"/>
            <a:ext cx="2570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বমি হয় 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8905FC-D453-4CCD-903C-3D86F6B5EAE6}"/>
              </a:ext>
            </a:extLst>
          </p:cNvPr>
          <p:cNvSpPr txBox="1"/>
          <p:nvPr/>
        </p:nvSpPr>
        <p:spPr>
          <a:xfrm>
            <a:off x="5853112" y="4756428"/>
            <a:ext cx="279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পাতলা পায়খানা হয় 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31122B-F438-4D3E-AA96-778348BF1DBE}"/>
              </a:ext>
            </a:extLst>
          </p:cNvPr>
          <p:cNvSpPr txBox="1"/>
          <p:nvPr/>
        </p:nvSpPr>
        <p:spPr>
          <a:xfrm>
            <a:off x="8909414" y="4738460"/>
            <a:ext cx="279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জ্বর হয় 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862E1BD-83DF-4C5F-8C42-0816FA72543B}"/>
              </a:ext>
            </a:extLst>
          </p:cNvPr>
          <p:cNvSpPr txBox="1"/>
          <p:nvPr/>
        </p:nvSpPr>
        <p:spPr>
          <a:xfrm>
            <a:off x="3197941" y="234972"/>
            <a:ext cx="4810432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পানিবাহিত রোগ প্রতিরোধের উপায়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9E14D4-5CDA-418E-9BAA-3CCB8C8FAA4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3" y="1466194"/>
            <a:ext cx="3017520" cy="28346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421ABC-1091-49D7-8E29-5F7EC8018FF1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24"/>
          <a:stretch/>
        </p:blipFill>
        <p:spPr>
          <a:xfrm>
            <a:off x="8632141" y="1466194"/>
            <a:ext cx="3017520" cy="28346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934203-F041-4757-8916-7AC39438F15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875" y="1466194"/>
            <a:ext cx="3017520" cy="28346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74D33C-63ED-4D07-B113-96DF258D607E}"/>
              </a:ext>
            </a:extLst>
          </p:cNvPr>
          <p:cNvSpPr txBox="1"/>
          <p:nvPr/>
        </p:nvSpPr>
        <p:spPr>
          <a:xfrm>
            <a:off x="99188" y="4541518"/>
            <a:ext cx="360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নিরাপদ পানি পান করা  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5C1667-639D-41BE-B065-35A5A84EAA85}"/>
              </a:ext>
            </a:extLst>
          </p:cNvPr>
          <p:cNvSpPr txBox="1"/>
          <p:nvPr/>
        </p:nvSpPr>
        <p:spPr>
          <a:xfrm>
            <a:off x="4193091" y="4541517"/>
            <a:ext cx="4059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সাবান দিয়ে হাত ধৌত করা।   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C3A03-C0ED-48A4-AF3F-F9ECD2170B76}"/>
              </a:ext>
            </a:extLst>
          </p:cNvPr>
          <p:cNvSpPr txBox="1"/>
          <p:nvPr/>
        </p:nvSpPr>
        <p:spPr>
          <a:xfrm>
            <a:off x="8702782" y="4541517"/>
            <a:ext cx="329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টয়লেট পরিষ্কার রাখা।   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3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ygiene14.jpg">
            <a:extLst>
              <a:ext uri="{FF2B5EF4-FFF2-40B4-BE49-F238E27FC236}">
                <a16:creationId xmlns:a16="http://schemas.microsoft.com/office/drawing/2014/main" id="{5962460D-AC77-45AF-9027-AF1364F73912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445" y="1943175"/>
            <a:ext cx="301752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2FF025-0C2E-4958-AAC6-708E90822D80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9"/>
          <a:stretch/>
        </p:blipFill>
        <p:spPr>
          <a:xfrm>
            <a:off x="8338859" y="1839939"/>
            <a:ext cx="3017520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9428FF-1090-4929-B364-E01102CD6FAF}"/>
              </a:ext>
            </a:extLst>
          </p:cNvPr>
          <p:cNvSpPr txBox="1"/>
          <p:nvPr/>
        </p:nvSpPr>
        <p:spPr>
          <a:xfrm>
            <a:off x="3497895" y="220224"/>
            <a:ext cx="4810432" cy="584775"/>
          </a:xfrm>
          <a:prstGeom prst="rect">
            <a:avLst/>
          </a:prstGeom>
          <a:gradFill flip="none" rotWithShape="1">
            <a:gsLst>
              <a:gs pos="99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পানিবাহিত রোগ প্রতিরোধের উপায়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10AADA-B605-43B0-86A6-F7E740F679D4}"/>
              </a:ext>
            </a:extLst>
          </p:cNvPr>
          <p:cNvSpPr txBox="1"/>
          <p:nvPr/>
        </p:nvSpPr>
        <p:spPr>
          <a:xfrm>
            <a:off x="497445" y="4804360"/>
            <a:ext cx="306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খাবার ঢেকে রাখা।  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C421B-CEB2-45D2-B0C9-17A7795558AC}"/>
              </a:ext>
            </a:extLst>
          </p:cNvPr>
          <p:cNvSpPr txBox="1"/>
          <p:nvPr/>
        </p:nvSpPr>
        <p:spPr>
          <a:xfrm>
            <a:off x="8338859" y="4822724"/>
            <a:ext cx="335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বাহিরের খাবার না খাওয়া    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E4D21A2-948B-41F5-8663-D28958A32C41}"/>
              </a:ext>
            </a:extLst>
          </p:cNvPr>
          <p:cNvCxnSpPr>
            <a:cxnSpLocks/>
          </p:cNvCxnSpPr>
          <p:nvPr/>
        </p:nvCxnSpPr>
        <p:spPr>
          <a:xfrm>
            <a:off x="8338859" y="1839939"/>
            <a:ext cx="2936844" cy="2743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FAF7B7-84F7-4FE2-BC2C-21AB61ABD554}"/>
              </a:ext>
            </a:extLst>
          </p:cNvPr>
          <p:cNvCxnSpPr>
            <a:cxnSpLocks/>
          </p:cNvCxnSpPr>
          <p:nvPr/>
        </p:nvCxnSpPr>
        <p:spPr>
          <a:xfrm flipH="1">
            <a:off x="8345714" y="1839939"/>
            <a:ext cx="3010665" cy="27610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 descr="dfs.jpg">
            <a:extLst>
              <a:ext uri="{FF2B5EF4-FFF2-40B4-BE49-F238E27FC236}">
                <a16:creationId xmlns:a16="http://schemas.microsoft.com/office/drawing/2014/main" id="{10A1D5F5-A1A8-48A0-B0E3-07BF8F41CE8C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6895" y="1932039"/>
            <a:ext cx="301752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8A49CD-EB0E-41F8-B306-4F13435E603E}"/>
              </a:ext>
            </a:extLst>
          </p:cNvPr>
          <p:cNvCxnSpPr>
            <a:cxnSpLocks/>
          </p:cNvCxnSpPr>
          <p:nvPr/>
        </p:nvCxnSpPr>
        <p:spPr>
          <a:xfrm>
            <a:off x="4276895" y="1943175"/>
            <a:ext cx="3038305" cy="274493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9B70CB-CA54-43AB-A97C-7C958E99BEFC}"/>
              </a:ext>
            </a:extLst>
          </p:cNvPr>
          <p:cNvCxnSpPr>
            <a:cxnSpLocks/>
          </p:cNvCxnSpPr>
          <p:nvPr/>
        </p:nvCxnSpPr>
        <p:spPr>
          <a:xfrm flipV="1">
            <a:off x="4225263" y="1932039"/>
            <a:ext cx="3089937" cy="2743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6A9F00B-F603-4D2A-8B8A-275CF9C1027E}"/>
              </a:ext>
            </a:extLst>
          </p:cNvPr>
          <p:cNvSpPr txBox="1"/>
          <p:nvPr/>
        </p:nvSpPr>
        <p:spPr>
          <a:xfrm>
            <a:off x="4007055" y="4822724"/>
            <a:ext cx="3526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বাহিরের শরবত না খাওয়া।   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6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8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69394E-C176-49C5-9D63-1D92D9FDEF34}"/>
              </a:ext>
            </a:extLst>
          </p:cNvPr>
          <p:cNvSpPr txBox="1"/>
          <p:nvPr/>
        </p:nvSpPr>
        <p:spPr>
          <a:xfrm>
            <a:off x="4876800" y="304800"/>
            <a:ext cx="2202426" cy="707886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r>
              <a:rPr lang="bn-BD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4000" b="1" dirty="0">
              <a:ln/>
              <a:latin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AFAF0-342E-4E66-81DB-83F58EDF492B}"/>
              </a:ext>
            </a:extLst>
          </p:cNvPr>
          <p:cNvSpPr txBox="1"/>
          <p:nvPr/>
        </p:nvSpPr>
        <p:spPr>
          <a:xfrm>
            <a:off x="2851355" y="2675215"/>
            <a:ext cx="7148052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BD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পানিবাহিত রো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06A5D-AD33-4546-BCA6-5543D69E9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4" y="1012686"/>
            <a:ext cx="1842172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5238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480CEA-3894-4F7D-A6B8-B899555CC123}"/>
              </a:ext>
            </a:extLst>
          </p:cNvPr>
          <p:cNvSpPr txBox="1"/>
          <p:nvPr/>
        </p:nvSpPr>
        <p:spPr>
          <a:xfrm>
            <a:off x="2502308" y="304801"/>
            <a:ext cx="6302480" cy="1077218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তোমার বিজ্ঞান বই খুলে ৩৭-৩৮ পৃষ্ঠা মনযোগ সহকারে পড়।</a:t>
            </a:r>
            <a:endParaRPr lang="ar-SA" sz="3200" b="1" dirty="0">
              <a:ln/>
              <a:latin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36E464-ED84-4447-9E15-037D9EF9F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525" y="3386131"/>
            <a:ext cx="2152950" cy="8573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65B0AAC-FD7C-45E8-B68B-B48792A194A2}"/>
              </a:ext>
            </a:extLst>
          </p:cNvPr>
          <p:cNvGrpSpPr/>
          <p:nvPr/>
        </p:nvGrpSpPr>
        <p:grpSpPr>
          <a:xfrm>
            <a:off x="2949770" y="1722805"/>
            <a:ext cx="5407556" cy="3498126"/>
            <a:chOff x="3485755" y="1965076"/>
            <a:chExt cx="5161124" cy="326430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F7AA315-34F9-415B-882C-816CCE7D7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755" y="1965076"/>
              <a:ext cx="2505502" cy="326430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7CA904-2CB0-4B62-A55C-FAC0E3B77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5199" y="1965076"/>
              <a:ext cx="2761680" cy="3264306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006A4F5-EE7C-4995-B95C-52F2FCD1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5" y="2091510"/>
            <a:ext cx="1085850" cy="381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9C48A1-77A2-4012-9012-735A973B65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338" y="2243910"/>
            <a:ext cx="10858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6047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FA0CA0-A90B-452C-BC09-52435B40A548}"/>
              </a:ext>
            </a:extLst>
          </p:cNvPr>
          <p:cNvSpPr txBox="1"/>
          <p:nvPr/>
        </p:nvSpPr>
        <p:spPr>
          <a:xfrm>
            <a:off x="1304485" y="1641041"/>
            <a:ext cx="2957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61DFAE-A3B2-4694-B07E-FA0EC661B518}"/>
              </a:ext>
            </a:extLst>
          </p:cNvPr>
          <p:cNvSpPr txBox="1"/>
          <p:nvPr/>
        </p:nvSpPr>
        <p:spPr>
          <a:xfrm>
            <a:off x="1460089" y="2294163"/>
            <a:ext cx="7844271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আমাশয়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____________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______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৩)_______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টাইফয়েড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৪)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টাইফয়েড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_____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৫)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______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ধুয়ে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E332EE-3235-4890-8335-80370C2018EE}"/>
              </a:ext>
            </a:extLst>
          </p:cNvPr>
          <p:cNvSpPr txBox="1"/>
          <p:nvPr/>
        </p:nvSpPr>
        <p:spPr>
          <a:xfrm>
            <a:off x="5382225" y="307649"/>
            <a:ext cx="1676079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266E87-F8C2-4EA6-B40B-55231244F458}"/>
              </a:ext>
            </a:extLst>
          </p:cNvPr>
          <p:cNvSpPr txBox="1"/>
          <p:nvPr/>
        </p:nvSpPr>
        <p:spPr>
          <a:xfrm>
            <a:off x="4262283" y="240539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বাসি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খাবারের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8019E6-B46E-4B0F-AE72-8580FE62A0F4}"/>
              </a:ext>
            </a:extLst>
          </p:cNvPr>
          <p:cNvSpPr txBox="1"/>
          <p:nvPr/>
        </p:nvSpPr>
        <p:spPr>
          <a:xfrm>
            <a:off x="3623187" y="2912724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ঢেকে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83462F-0E68-47E5-8301-A140B3CD8A9F}"/>
              </a:ext>
            </a:extLst>
          </p:cNvPr>
          <p:cNvSpPr txBox="1"/>
          <p:nvPr/>
        </p:nvSpPr>
        <p:spPr>
          <a:xfrm>
            <a:off x="1713271" y="3512959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দূষিত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B30113-D097-4986-95B3-84FB88C3C187}"/>
              </a:ext>
            </a:extLst>
          </p:cNvPr>
          <p:cNvSpPr txBox="1"/>
          <p:nvPr/>
        </p:nvSpPr>
        <p:spPr>
          <a:xfrm>
            <a:off x="3462183" y="4093286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জ্বর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D95827-7723-40A2-A154-537AE8083E1D}"/>
              </a:ext>
            </a:extLst>
          </p:cNvPr>
          <p:cNvSpPr txBox="1"/>
          <p:nvPr/>
        </p:nvSpPr>
        <p:spPr>
          <a:xfrm>
            <a:off x="3154500" y="4708062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ECBED9-08A5-4667-800D-EEC65F416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5021" y="2030998"/>
            <a:ext cx="1560912" cy="38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1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/>
            <a:extLst>
              <a:ext uri="{FF2B5EF4-FFF2-40B4-BE49-F238E27FC236}">
                <a16:creationId xmlns:a16="http://schemas.microsoft.com/office/drawing/2014/main" id="{C5CAA85B-5634-4DFE-A0BD-AA897CB1DCC0}"/>
              </a:ext>
            </a:extLst>
          </p:cNvPr>
          <p:cNvSpPr txBox="1"/>
          <p:nvPr/>
        </p:nvSpPr>
        <p:spPr>
          <a:xfrm>
            <a:off x="3747319" y="2735826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https://www.youtube.com/watch?v=MQlOfaH9ht0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0FA1D6-C30E-49FB-ABDF-30ECFC18760D}"/>
              </a:ext>
            </a:extLst>
          </p:cNvPr>
          <p:cNvSpPr txBox="1"/>
          <p:nvPr/>
        </p:nvSpPr>
        <p:spPr>
          <a:xfrm>
            <a:off x="2439014" y="713680"/>
            <a:ext cx="8788809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 হাত কীভাবে ধৌত করতে হয় তার একটি ভিডিও দেখি </a:t>
            </a:r>
            <a:r>
              <a:rPr lang="bn-BD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EF46B-AD25-49FA-9535-FB3D19488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7" y="2104667"/>
            <a:ext cx="1737852" cy="3832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A813F4-D9F7-407D-80AE-D0F70467F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61656" y="2104667"/>
            <a:ext cx="1737852" cy="38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4951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95041A-FC5A-4EFC-86C4-6242F7B40841}"/>
              </a:ext>
            </a:extLst>
          </p:cNvPr>
          <p:cNvSpPr txBox="1"/>
          <p:nvPr/>
        </p:nvSpPr>
        <p:spPr>
          <a:xfrm>
            <a:off x="1623848" y="2636503"/>
            <a:ext cx="8292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*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 আনবে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56270B-4F73-4C2A-9C0A-1E4298906536}"/>
              </a:ext>
            </a:extLst>
          </p:cNvPr>
          <p:cNvSpPr txBox="1"/>
          <p:nvPr/>
        </p:nvSpPr>
        <p:spPr>
          <a:xfrm>
            <a:off x="4782925" y="278152"/>
            <a:ext cx="2626149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BFB482-3E69-4F62-9B78-B14F7971C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7" y="2120433"/>
            <a:ext cx="1737852" cy="3832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63BCC6-1772-4D6F-8476-707515C1E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61656" y="2104667"/>
            <a:ext cx="1737852" cy="38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0636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F780C-6163-47D1-9E87-973F9B3AB4E3}"/>
              </a:ext>
            </a:extLst>
          </p:cNvPr>
          <p:cNvSpPr txBox="1"/>
          <p:nvPr/>
        </p:nvSpPr>
        <p:spPr>
          <a:xfrm>
            <a:off x="0" y="2888230"/>
            <a:ext cx="57912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নাম- আবদুর রহিম</a:t>
            </a:r>
          </a:p>
          <a:p>
            <a:pPr algn="ctr"/>
            <a:r>
              <a:rPr lang="bn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রূপকানিয়া মডেল সকারি প্রাথমিক বিদ্যালয় </a:t>
            </a:r>
          </a:p>
          <a:p>
            <a:pPr algn="ctr"/>
            <a:r>
              <a:rPr lang="bn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 চট্টগ্রাম </a:t>
            </a: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rahimatgps@gmail.com</a:t>
            </a:r>
            <a:endParaRPr lang="en-US" sz="28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০১৮১৮৮২৬৯৫৭ </a:t>
            </a:r>
            <a:endParaRPr lang="ar-SA" sz="28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</a:endParaRPr>
          </a:p>
        </p:txBody>
      </p:sp>
      <p:pic>
        <p:nvPicPr>
          <p:cNvPr id="3" name="Picture 2" descr="Rahim 300.jpg">
            <a:extLst>
              <a:ext uri="{FF2B5EF4-FFF2-40B4-BE49-F238E27FC236}">
                <a16:creationId xmlns:a16="http://schemas.microsoft.com/office/drawing/2014/main" id="{E6CDC397-B59F-4CB6-898F-AE9582A0A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459" y="1089110"/>
            <a:ext cx="1447800" cy="15955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3465FA-3FE8-4018-90D8-39034ACFA523}"/>
              </a:ext>
            </a:extLst>
          </p:cNvPr>
          <p:cNvSpPr txBox="1"/>
          <p:nvPr/>
        </p:nvSpPr>
        <p:spPr>
          <a:xfrm>
            <a:off x="6614653" y="2852550"/>
            <a:ext cx="548639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bn-BD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বিজ্ঞান    </a:t>
            </a:r>
          </a:p>
          <a:p>
            <a:pPr algn="ctr"/>
            <a:r>
              <a:rPr lang="bn-IN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bn-IN" sz="2800" b="1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bn-IN" sz="2800" b="1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বিধি (পানিবাহিত রোগ)</a:t>
            </a:r>
            <a:endParaRPr lang="bn-IN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৩০/০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IN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/২০২১ইং</a:t>
            </a:r>
            <a:endParaRPr lang="en-US" sz="2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EBF70-FE9C-4814-97F6-3797C4405B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8"/>
          <a:stretch/>
        </p:blipFill>
        <p:spPr>
          <a:xfrm>
            <a:off x="8824452" y="953916"/>
            <a:ext cx="1447801" cy="18986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239476-E79B-4258-B253-C61DAC4280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0" r="34000"/>
          <a:stretch/>
        </p:blipFill>
        <p:spPr>
          <a:xfrm>
            <a:off x="5577348" y="1049571"/>
            <a:ext cx="1600199" cy="528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210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5260E6-8A6E-4790-8F53-4C6B1E2BC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79" y="1986459"/>
            <a:ext cx="3519323" cy="35193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4980C1-B007-40ED-8BF3-FAAF8F51E3AA}"/>
              </a:ext>
            </a:extLst>
          </p:cNvPr>
          <p:cNvSpPr/>
          <p:nvPr/>
        </p:nvSpPr>
        <p:spPr>
          <a:xfrm>
            <a:off x="3901167" y="415985"/>
            <a:ext cx="4407258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n w="11430"/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en-US" sz="6000" b="1" dirty="0">
                <a:ln w="11430"/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6913814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.jpg">
            <a:extLst>
              <a:ext uri="{FF2B5EF4-FFF2-40B4-BE49-F238E27FC236}">
                <a16:creationId xmlns:a16="http://schemas.microsoft.com/office/drawing/2014/main" id="{83C4DA8C-7F87-4809-8299-1EAD84248135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175" y="1488562"/>
            <a:ext cx="4269767" cy="2743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7312FF-E5A7-4DD8-B72C-0EC573421682}"/>
              </a:ext>
            </a:extLst>
          </p:cNvPr>
          <p:cNvSpPr txBox="1"/>
          <p:nvPr/>
        </p:nvSpPr>
        <p:spPr>
          <a:xfrm>
            <a:off x="3626756" y="200592"/>
            <a:ext cx="412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32F76-7C87-4C14-9EE5-23A30196091A}"/>
              </a:ext>
            </a:extLst>
          </p:cNvPr>
          <p:cNvSpPr txBox="1"/>
          <p:nvPr/>
        </p:nvSpPr>
        <p:spPr>
          <a:xfrm>
            <a:off x="1124446" y="448542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AFE1E-80C6-4B26-AA59-A920F94D3CA9}"/>
              </a:ext>
            </a:extLst>
          </p:cNvPr>
          <p:cNvSpPr txBox="1"/>
          <p:nvPr/>
        </p:nvSpPr>
        <p:spPr>
          <a:xfrm>
            <a:off x="8385744" y="448733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অসুস্থ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024C07-224F-47A3-82E9-818D117A1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60" y="1488562"/>
            <a:ext cx="4269768" cy="28465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610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84834.jpg">
            <a:extLst>
              <a:ext uri="{FF2B5EF4-FFF2-40B4-BE49-F238E27FC236}">
                <a16:creationId xmlns:a16="http://schemas.microsoft.com/office/drawing/2014/main" id="{BCE884B4-A1FC-48F7-BA63-5E3E5A862C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4252" y="1463039"/>
            <a:ext cx="5021826" cy="30130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9C6729-FED9-4B4D-9597-C28DB25A0FBE}"/>
              </a:ext>
            </a:extLst>
          </p:cNvPr>
          <p:cNvSpPr txBox="1"/>
          <p:nvPr/>
        </p:nvSpPr>
        <p:spPr>
          <a:xfrm>
            <a:off x="4448789" y="241272"/>
            <a:ext cx="3294421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পড়ব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AFD0D-CE33-4FBF-9F7C-F9DA9A888D46}"/>
              </a:ext>
            </a:extLst>
          </p:cNvPr>
          <p:cNvSpPr txBox="1"/>
          <p:nvPr/>
        </p:nvSpPr>
        <p:spPr>
          <a:xfrm>
            <a:off x="4112649" y="4728405"/>
            <a:ext cx="3625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পানিবাহিত রোগ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829561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A2DEAA-30FA-470A-9C2A-870A28C8477E}"/>
              </a:ext>
            </a:extLst>
          </p:cNvPr>
          <p:cNvSpPr txBox="1"/>
          <p:nvPr/>
        </p:nvSpPr>
        <p:spPr>
          <a:xfrm>
            <a:off x="4876800" y="304800"/>
            <a:ext cx="1857375" cy="707886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ar-SA" sz="4000" b="1" dirty="0">
              <a:ln/>
              <a:latin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501BA1-35C9-4690-AF35-4BBEEE14C539}"/>
              </a:ext>
            </a:extLst>
          </p:cNvPr>
          <p:cNvSpPr txBox="1"/>
          <p:nvPr/>
        </p:nvSpPr>
        <p:spPr>
          <a:xfrm>
            <a:off x="902417" y="1490008"/>
            <a:ext cx="5753100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u="sng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b="1" u="sng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u="sng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u="sng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......</a:t>
            </a:r>
            <a:r>
              <a:rPr lang="bn-BD" sz="3600" b="1" u="sng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3600" b="1" u="sng" dirty="0">
              <a:ln/>
              <a:latin typeface="NikoshBAN" panose="0200000000000000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C31BA6-A2FB-45BE-9B43-99929E2A3A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67868"/>
              </p:ext>
            </p:extLst>
          </p:nvPr>
        </p:nvGraphicFramePr>
        <p:xfrm>
          <a:off x="685799" y="2286000"/>
          <a:ext cx="10036277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88599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0C83AC-F7F8-48E4-8E8D-6A0BA9BAC680}"/>
              </a:ext>
            </a:extLst>
          </p:cNvPr>
          <p:cNvSpPr txBox="1"/>
          <p:nvPr/>
        </p:nvSpPr>
        <p:spPr>
          <a:xfrm>
            <a:off x="4181167" y="193278"/>
            <a:ext cx="3625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পানিবাহিত রোগ-</a:t>
            </a:r>
            <a:r>
              <a:rPr lang="en-US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9A63BC-C623-4456-B9B0-E5C0521A4BDC}"/>
              </a:ext>
            </a:extLst>
          </p:cNvPr>
          <p:cNvSpPr txBox="1"/>
          <p:nvPr/>
        </p:nvSpPr>
        <p:spPr>
          <a:xfrm>
            <a:off x="417871" y="913349"/>
            <a:ext cx="11356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জীবাণু দ্বারা দূষিত পানির মাধ্যমে যে সকল রোগ ছড়ায় তাদেরকে পানিবাহিত রোগ বলে।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2340F5-CC16-466F-9497-558C718429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7" r="43978" b="13656"/>
          <a:stretch/>
        </p:blipFill>
        <p:spPr>
          <a:xfrm>
            <a:off x="4220496" y="1980362"/>
            <a:ext cx="3006212" cy="29600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5BA299-763C-4B11-83F5-D49D7FE3D9EC}"/>
              </a:ext>
            </a:extLst>
          </p:cNvPr>
          <p:cNvSpPr txBox="1"/>
          <p:nvPr/>
        </p:nvSpPr>
        <p:spPr>
          <a:xfrm>
            <a:off x="7226708" y="1948830"/>
            <a:ext cx="2038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টাইফয়েড 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184706-2B47-4578-AAA4-A8036E3FADC8}"/>
              </a:ext>
            </a:extLst>
          </p:cNvPr>
          <p:cNvSpPr txBox="1"/>
          <p:nvPr/>
        </p:nvSpPr>
        <p:spPr>
          <a:xfrm>
            <a:off x="957720" y="3460388"/>
            <a:ext cx="12241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ডায়রিয়া </a:t>
            </a:r>
            <a:endParaRPr lang="en-US" sz="3200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A76F8E-E1AD-4E62-BB07-1DF28177F24D}"/>
              </a:ext>
            </a:extLst>
          </p:cNvPr>
          <p:cNvSpPr txBox="1"/>
          <p:nvPr/>
        </p:nvSpPr>
        <p:spPr>
          <a:xfrm>
            <a:off x="9282749" y="3342147"/>
            <a:ext cx="12241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কলেরা</a:t>
            </a:r>
            <a:endParaRPr lang="en-US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55DFA0-C810-4D99-B86C-EB994999EE2F}"/>
              </a:ext>
            </a:extLst>
          </p:cNvPr>
          <p:cNvSpPr txBox="1"/>
          <p:nvPr/>
        </p:nvSpPr>
        <p:spPr>
          <a:xfrm>
            <a:off x="2763611" y="1819341"/>
            <a:ext cx="15153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আমাশয়</a:t>
            </a:r>
            <a:endParaRPr lang="en-US" sz="3200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7A4AE3-8986-42D8-9C04-EDFD315642D7}"/>
              </a:ext>
            </a:extLst>
          </p:cNvPr>
          <p:cNvSpPr txBox="1"/>
          <p:nvPr/>
        </p:nvSpPr>
        <p:spPr>
          <a:xfrm>
            <a:off x="5174609" y="4856346"/>
            <a:ext cx="12241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জন্ডিস</a:t>
            </a:r>
            <a:endParaRPr lang="en-US" sz="3200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3289DC-EA03-45E2-B512-76AC0102A7D6}"/>
              </a:ext>
            </a:extLst>
          </p:cNvPr>
          <p:cNvSpPr txBox="1"/>
          <p:nvPr/>
        </p:nvSpPr>
        <p:spPr>
          <a:xfrm>
            <a:off x="3766008" y="3190090"/>
            <a:ext cx="3625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পানিবাহিত রোগ</a:t>
            </a:r>
            <a:r>
              <a:rPr lang="en-US" sz="36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016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3910B0-36B1-4EA5-A3F9-00517B3AF4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BFE"/>
              </a:clrFrom>
              <a:clrTo>
                <a:srgbClr val="FFF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"/>
          <a:stretch/>
        </p:blipFill>
        <p:spPr>
          <a:xfrm>
            <a:off x="1281965" y="1124437"/>
            <a:ext cx="9215116" cy="40486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3B4F42-E943-45F1-8F8F-EA8CC4E46C45}"/>
              </a:ext>
            </a:extLst>
          </p:cNvPr>
          <p:cNvSpPr txBox="1"/>
          <p:nvPr/>
        </p:nvSpPr>
        <p:spPr>
          <a:xfrm>
            <a:off x="1834311" y="289944"/>
            <a:ext cx="8397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দূষিত পানির মাধ্যমে আমাদের শরীরে জীবাণু বিস্তার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8800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58725E-3290-4104-8A04-A38B0AB721EF}"/>
              </a:ext>
            </a:extLst>
          </p:cNvPr>
          <p:cNvSpPr txBox="1"/>
          <p:nvPr/>
        </p:nvSpPr>
        <p:spPr>
          <a:xfrm>
            <a:off x="4876800" y="304800"/>
            <a:ext cx="2202426" cy="707886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bn-BD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4000" b="1" dirty="0">
              <a:ln/>
              <a:latin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546EC9-C151-47B5-9EA3-CE6158FC00A1}"/>
              </a:ext>
            </a:extLst>
          </p:cNvPr>
          <p:cNvSpPr txBox="1"/>
          <p:nvPr/>
        </p:nvSpPr>
        <p:spPr>
          <a:xfrm>
            <a:off x="3038168" y="2578508"/>
            <a:ext cx="5879690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bn-BD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পানিবাহিত রো</a:t>
            </a:r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গের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 গুলো বল</a:t>
            </a:r>
            <a:r>
              <a:rPr lang="bn-BD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C8C25-C310-4785-A0D9-3B3104EB01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5" r="27283"/>
          <a:stretch/>
        </p:blipFill>
        <p:spPr>
          <a:xfrm>
            <a:off x="10500845" y="1731702"/>
            <a:ext cx="1489587" cy="42794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9A2266-A92A-42D8-A3E6-9D41CEB1E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5" r="27283"/>
          <a:stretch/>
        </p:blipFill>
        <p:spPr>
          <a:xfrm>
            <a:off x="216316" y="1780862"/>
            <a:ext cx="1489587" cy="427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289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r.jpg">
            <a:extLst>
              <a:ext uri="{FF2B5EF4-FFF2-40B4-BE49-F238E27FC236}">
                <a16:creationId xmlns:a16="http://schemas.microsoft.com/office/drawing/2014/main" id="{8906868D-D8D6-4722-8EF7-D7BEE88375E3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7387" y="1420690"/>
            <a:ext cx="2693643" cy="1806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112273-AADD-4779-9B42-B23273CD6DF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78" y="3162242"/>
            <a:ext cx="2693643" cy="18066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67B0CE-A665-41EC-A4FC-9E398B2FF02A}"/>
              </a:ext>
            </a:extLst>
          </p:cNvPr>
          <p:cNvSpPr txBox="1"/>
          <p:nvPr/>
        </p:nvSpPr>
        <p:spPr>
          <a:xfrm>
            <a:off x="1507405" y="258413"/>
            <a:ext cx="8397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পানিবাহিত রোগের কারণ----  </a:t>
            </a:r>
            <a:endParaRPr lang="en-US" sz="32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df.jpg">
            <a:extLst>
              <a:ext uri="{FF2B5EF4-FFF2-40B4-BE49-F238E27FC236}">
                <a16:creationId xmlns:a16="http://schemas.microsoft.com/office/drawing/2014/main" id="{09C3E510-42D3-4452-9840-1EEA28904F14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1389" y="1420689"/>
            <a:ext cx="2693643" cy="1806677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0C2634-7085-4391-A5CC-09AAB1A8352B}"/>
              </a:ext>
            </a:extLst>
          </p:cNvPr>
          <p:cNvSpPr txBox="1"/>
          <p:nvPr/>
        </p:nvSpPr>
        <p:spPr>
          <a:xfrm>
            <a:off x="917387" y="3431532"/>
            <a:ext cx="2570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দূষিত পানি করলে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9C173A-9523-4251-8662-EA50067DA6F5}"/>
              </a:ext>
            </a:extLst>
          </p:cNvPr>
          <p:cNvSpPr txBox="1"/>
          <p:nvPr/>
        </p:nvSpPr>
        <p:spPr>
          <a:xfrm>
            <a:off x="8564374" y="3431532"/>
            <a:ext cx="2570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 দূষিত করলে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A992AB-B73F-42EE-8DE6-6B8FCFD350A9}"/>
              </a:ext>
            </a:extLst>
          </p:cNvPr>
          <p:cNvSpPr txBox="1"/>
          <p:nvPr/>
        </p:nvSpPr>
        <p:spPr>
          <a:xfrm>
            <a:off x="4219147" y="5132755"/>
            <a:ext cx="3753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দূষিত পানি ব্যবহার করলে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05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342</Words>
  <Application>Microsoft Office PowerPoint</Application>
  <PresentationFormat>Widescreen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Rahim</cp:lastModifiedBy>
  <cp:revision>62</cp:revision>
  <dcterms:created xsi:type="dcterms:W3CDTF">2021-04-27T17:00:19Z</dcterms:created>
  <dcterms:modified xsi:type="dcterms:W3CDTF">2021-04-30T06:26:57Z</dcterms:modified>
</cp:coreProperties>
</file>