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61" r:id="rId3"/>
    <p:sldId id="262" r:id="rId4"/>
    <p:sldId id="263" r:id="rId5"/>
    <p:sldId id="264" r:id="rId6"/>
    <p:sldId id="265" r:id="rId7"/>
    <p:sldId id="272" r:id="rId8"/>
    <p:sldId id="266" r:id="rId9"/>
    <p:sldId id="267" r:id="rId10"/>
    <p:sldId id="271" r:id="rId11"/>
    <p:sldId id="269" r:id="rId12"/>
    <p:sldId id="274" r:id="rId13"/>
    <p:sldId id="281" r:id="rId14"/>
    <p:sldId id="278" r:id="rId15"/>
    <p:sldId id="283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B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E7925-7CD8-43DD-A13E-58B1FF4C309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16783-EBE9-4ECD-9EF4-D97F04EE928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78D37-0F71-43BA-9FAA-59FDB8124B20}" type="sibTrans" cxnId="{73572314-93BE-43F6-A9D6-191BCEC579B2}">
      <dgm:prSet/>
      <dgm:spPr/>
      <dgm:t>
        <a:bodyPr/>
        <a:lstStyle/>
        <a:p>
          <a:endParaRPr lang="en-US"/>
        </a:p>
      </dgm:t>
    </dgm:pt>
    <dgm:pt modelId="{2C25FBC1-3F4B-4DE7-8E27-A337AD3BC7A6}" type="parTrans" cxnId="{73572314-93BE-43F6-A9D6-191BCEC579B2}">
      <dgm:prSet/>
      <dgm:spPr/>
      <dgm:t>
        <a:bodyPr/>
        <a:lstStyle/>
        <a:p>
          <a:endParaRPr lang="en-US"/>
        </a:p>
      </dgm:t>
    </dgm:pt>
    <dgm:pt modelId="{39460637-716B-4F13-B500-E3B713ADE54C}" type="pres">
      <dgm:prSet presAssocID="{E96E7925-7CD8-43DD-A13E-58B1FF4C3094}" presName="linear" presStyleCnt="0">
        <dgm:presLayoutVars>
          <dgm:animLvl val="lvl"/>
          <dgm:resizeHandles val="exact"/>
        </dgm:presLayoutVars>
      </dgm:prSet>
      <dgm:spPr/>
    </dgm:pt>
    <dgm:pt modelId="{E727AF90-33E1-4654-ADDF-85FB17296B71}" type="pres">
      <dgm:prSet presAssocID="{71816783-EBE9-4ECD-9EF4-D97F04EE928B}" presName="parentText" presStyleLbl="node1" presStyleIdx="0" presStyleCnt="1" custScaleY="174086" custLinFactNeighborX="-3019" custLinFactNeighborY="-3649">
        <dgm:presLayoutVars>
          <dgm:chMax val="0"/>
          <dgm:bulletEnabled val="1"/>
        </dgm:presLayoutVars>
      </dgm:prSet>
      <dgm:spPr/>
    </dgm:pt>
  </dgm:ptLst>
  <dgm:cxnLst>
    <dgm:cxn modelId="{73572314-93BE-43F6-A9D6-191BCEC579B2}" srcId="{E96E7925-7CD8-43DD-A13E-58B1FF4C3094}" destId="{71816783-EBE9-4ECD-9EF4-D97F04EE928B}" srcOrd="0" destOrd="0" parTransId="{2C25FBC1-3F4B-4DE7-8E27-A337AD3BC7A6}" sibTransId="{80178D37-0F71-43BA-9FAA-59FDB8124B20}"/>
    <dgm:cxn modelId="{850EDB46-9C9A-4FB8-98E5-5CE8A9997448}" type="presOf" srcId="{71816783-EBE9-4ECD-9EF4-D97F04EE928B}" destId="{E727AF90-33E1-4654-ADDF-85FB17296B71}" srcOrd="0" destOrd="0" presId="urn:microsoft.com/office/officeart/2005/8/layout/vList2"/>
    <dgm:cxn modelId="{48F3669A-ECDA-4B3D-89C3-29D140F58CA9}" type="presOf" srcId="{E96E7925-7CD8-43DD-A13E-58B1FF4C3094}" destId="{39460637-716B-4F13-B500-E3B713ADE54C}" srcOrd="0" destOrd="0" presId="urn:microsoft.com/office/officeart/2005/8/layout/vList2"/>
    <dgm:cxn modelId="{7506196D-37BB-4EBE-85FA-A568ADA4345D}" type="presParOf" srcId="{39460637-716B-4F13-B500-E3B713ADE54C}" destId="{E727AF90-33E1-4654-ADDF-85FB17296B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7AF90-33E1-4654-ADDF-85FB17296B71}">
      <dsp:nvSpPr>
        <dsp:cNvPr id="0" name=""/>
        <dsp:cNvSpPr/>
      </dsp:nvSpPr>
      <dsp:spPr>
        <a:xfrm>
          <a:off x="0" y="569367"/>
          <a:ext cx="8039582" cy="103775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59" y="620026"/>
        <a:ext cx="7938264" cy="936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2C99-7068-4562-93DA-EE3E0C2DC836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7A8E-D2F0-4305-BE59-A85EBBC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86F0-5934-4820-A71C-A2A05241B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86F0-5934-4820-A71C-A2A05241BF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7A8E-D2F0-4305-BE59-A85EBBC1AB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5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9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1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F19B-694C-4F20-9C33-8316FACE9BE2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1A46-1B41-4867-98D2-1A682DD3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712" y="2680727"/>
            <a:ext cx="11368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dirty="0">
              <a:solidFill>
                <a:srgbClr val="ED1B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96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solidFill>
                <a:srgbClr val="ED1B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1458"/>
              </p:ext>
            </p:extLst>
          </p:nvPr>
        </p:nvGraphicFramePr>
        <p:xfrm>
          <a:off x="3048001" y="544831"/>
          <a:ext cx="5105401" cy="607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endParaRPr lang="en-US" sz="36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44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268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996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be 2"/>
          <p:cNvSpPr/>
          <p:nvPr/>
        </p:nvSpPr>
        <p:spPr>
          <a:xfrm>
            <a:off x="3200400" y="2145030"/>
            <a:ext cx="762000" cy="304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200400" y="1893332"/>
            <a:ext cx="762000" cy="304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0" y="1664732"/>
            <a:ext cx="762000" cy="762000"/>
            <a:chOff x="228600" y="2667000"/>
            <a:chExt cx="762000" cy="762000"/>
          </a:xfrm>
        </p:grpSpPr>
        <p:sp>
          <p:nvSpPr>
            <p:cNvPr id="6" name="Cube 5"/>
            <p:cNvSpPr/>
            <p:nvPr/>
          </p:nvSpPr>
          <p:spPr>
            <a:xfrm>
              <a:off x="228600" y="31242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228600" y="28956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228600" y="26670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45154" y="2083832"/>
            <a:ext cx="762000" cy="533400"/>
            <a:chOff x="609600" y="2895600"/>
            <a:chExt cx="762000" cy="533400"/>
          </a:xfrm>
        </p:grpSpPr>
        <p:sp>
          <p:nvSpPr>
            <p:cNvPr id="15" name="Cube 14"/>
            <p:cNvSpPr/>
            <p:nvPr/>
          </p:nvSpPr>
          <p:spPr>
            <a:xfrm>
              <a:off x="609600" y="3124200"/>
              <a:ext cx="762000" cy="304800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609600" y="2895600"/>
              <a:ext cx="762000" cy="304800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93576" y="3001848"/>
            <a:ext cx="762000" cy="762000"/>
            <a:chOff x="304800" y="1905000"/>
            <a:chExt cx="762000" cy="762000"/>
          </a:xfrm>
        </p:grpSpPr>
        <p:sp>
          <p:nvSpPr>
            <p:cNvPr id="18" name="Cube 17"/>
            <p:cNvSpPr/>
            <p:nvPr/>
          </p:nvSpPr>
          <p:spPr>
            <a:xfrm>
              <a:off x="304800" y="23622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304800" y="21336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304800" y="19050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851666"/>
            <a:ext cx="762000" cy="1219200"/>
            <a:chOff x="304800" y="1752600"/>
            <a:chExt cx="762000" cy="1219200"/>
          </a:xfrm>
        </p:grpSpPr>
        <p:sp>
          <p:nvSpPr>
            <p:cNvPr id="24" name="Cube 23"/>
            <p:cNvSpPr/>
            <p:nvPr/>
          </p:nvSpPr>
          <p:spPr>
            <a:xfrm>
              <a:off x="304800" y="26670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304800" y="24384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304800" y="22098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Cube 26"/>
            <p:cNvSpPr/>
            <p:nvPr/>
          </p:nvSpPr>
          <p:spPr>
            <a:xfrm>
              <a:off x="304800" y="19812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304800" y="17526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00800" y="3059430"/>
            <a:ext cx="762000" cy="990600"/>
            <a:chOff x="7162800" y="1143000"/>
            <a:chExt cx="762000" cy="990600"/>
          </a:xfrm>
        </p:grpSpPr>
        <p:grpSp>
          <p:nvGrpSpPr>
            <p:cNvPr id="30" name="Group 29"/>
            <p:cNvGrpSpPr/>
            <p:nvPr/>
          </p:nvGrpSpPr>
          <p:grpSpPr>
            <a:xfrm>
              <a:off x="7162800" y="1600200"/>
              <a:ext cx="762000" cy="533400"/>
              <a:chOff x="609600" y="2895600"/>
              <a:chExt cx="762000" cy="533400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162800" y="1143000"/>
              <a:ext cx="762000" cy="533400"/>
              <a:chOff x="609600" y="2895600"/>
              <a:chExt cx="762000" cy="533400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Cube 34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8350157" y="1969532"/>
            <a:ext cx="228599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D1BB6"/>
                </a:solidFill>
                <a:latin typeface="SutonnyMJ" pitchFamily="2" charset="0"/>
                <a:cs typeface="SutonnyMJ" pitchFamily="2" charset="0"/>
              </a:rPr>
              <a:t>232</a:t>
            </a:r>
            <a:r>
              <a:rPr lang="bn-BD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rgbClr val="ED1B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13461" y="3087772"/>
            <a:ext cx="2222695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D1BB6"/>
                </a:solidFill>
                <a:latin typeface="SutonnyMJ" pitchFamily="2" charset="0"/>
                <a:cs typeface="SutonnyMJ" pitchFamily="2" charset="0"/>
              </a:rPr>
              <a:t>354</a:t>
            </a:r>
            <a:r>
              <a:rPr lang="bn-BD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rgbClr val="ED1B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13461" y="4158154"/>
            <a:ext cx="222269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26269" y="5228536"/>
            <a:ext cx="227803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586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1443E-6 L 0 0.281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6688E-6 L 0 0.370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6327E-6 L 5.55112E-17 0.298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3506E-6 L 5.55112E-17 0.375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6559E-6 L 2.77556E-17 0.2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4829E-6 L 2.77556E-17 0.3647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506E-6 L 2.77556E-17 0.3536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5958" y="1926772"/>
            <a:ext cx="2117843" cy="1426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462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0581" y="2280558"/>
            <a:ext cx="752255" cy="7272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9616" y="1926772"/>
            <a:ext cx="2350785" cy="14260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323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2219" y="2367237"/>
            <a:ext cx="753397" cy="5279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253" y="4656317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24951" y="2367237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8938" y="3408773"/>
            <a:ext cx="1822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462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6386" y="4400720"/>
            <a:ext cx="198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323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15871" y="3429000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55916" y="2341196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54901" y="1167987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4847" y="998042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96732" y="444044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7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9755"/>
            <a:ext cx="12191999" cy="8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68203 0.4078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2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70794 0.2768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6957 0.409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11 -0.28472 L -0.34414 0.132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32 -0.09815 L -0.4599 0.1634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6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-0.16412 L -0.46289 0.24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9335" y="3380761"/>
            <a:ext cx="3562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৪৬২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৩২৩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5943" y="641730"/>
            <a:ext cx="8535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339" y="3203008"/>
            <a:ext cx="126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1117" y="3124686"/>
            <a:ext cx="2123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১৭৯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২১০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031842" y="4917882"/>
            <a:ext cx="1733266" cy="45719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820235" y="4396607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0400" y="3288427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৮১১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১১১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765" y="2938503"/>
            <a:ext cx="1485900" cy="2381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7339"/>
            <a:ext cx="12191999" cy="14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83409" y="372302"/>
            <a:ext cx="6141492" cy="1486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2711" y="2886504"/>
            <a:ext cx="3985146" cy="3916906"/>
          </a:xfrm>
          <a:prstGeom prst="rect">
            <a:avLst/>
          </a:prstGeom>
          <a:solidFill>
            <a:srgbClr val="ED1BB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রুমির কাছে ৮টি বেলুন আছে ।তাকে আরোও ৯ টি বেলুন দেওয়া হলো।এখন তার কতগুলো বেলুন হলো?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1815" y="377116"/>
            <a:ext cx="75843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881953"/>
            <a:ext cx="3985146" cy="39169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মিমের কাছে ২০ টি কাগজ আছে এবং তার বোন তাকে ১৫ টি কাগজ দিল ।তার কতটি কাগজ হলো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2692" y="2881953"/>
            <a:ext cx="3985146" cy="39169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235" y="2086810"/>
            <a:ext cx="3950311" cy="7119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546" y="2095912"/>
            <a:ext cx="3950311" cy="71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2692" y="2086809"/>
            <a:ext cx="3950311" cy="71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172381" y="3685298"/>
            <a:ext cx="354842" cy="3733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0085" y="3778813"/>
            <a:ext cx="354842" cy="3733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9" y="3206367"/>
            <a:ext cx="971186" cy="624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35" y="3185961"/>
            <a:ext cx="971186" cy="6248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01" y="3154001"/>
            <a:ext cx="971186" cy="6248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56" y="3140575"/>
            <a:ext cx="971186" cy="624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9" y="3855327"/>
            <a:ext cx="971186" cy="6248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3819624"/>
            <a:ext cx="971186" cy="6248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43" y="3833050"/>
            <a:ext cx="971186" cy="6248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01" y="3833050"/>
            <a:ext cx="971186" cy="6248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57" y="4484953"/>
            <a:ext cx="971186" cy="6248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35" y="4471288"/>
            <a:ext cx="971186" cy="6248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22692" y="5250847"/>
            <a:ext cx="432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প্রজাপতি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72689" y="6054869"/>
            <a:ext cx="2025915" cy="6467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795" y="3864"/>
            <a:ext cx="5634596" cy="186204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12700" cmpd="sng">
                <a:solidFill>
                  <a:schemeClr val="accent4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6937" y="2229561"/>
            <a:ext cx="4088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54" y="3220872"/>
            <a:ext cx="2709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৪৩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00752" y="5022376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5032" y="3139218"/>
            <a:ext cx="2760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৩৫৪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82705" y="5036024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3646" y="3184099"/>
            <a:ext cx="2760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৪৬২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৩২৩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7113" y="5008728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11824" y="3201554"/>
            <a:ext cx="2579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৮১১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891521" y="5104262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900752" y="4515725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8891521" y="4497442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3591640" y="4429204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6455545" y="4401908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2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9" grpId="0"/>
      <p:bldP spid="12" grpId="0"/>
      <p:bldP spid="14" grpId="0"/>
      <p:bldP spid="19" grpId="0" animBg="1"/>
      <p:bldP spid="17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5152" y="448726"/>
            <a:ext cx="6291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I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667" y="3136145"/>
            <a:ext cx="96234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তোমার 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3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১২ টি খেলনা আছে।তোমার বোন তোমাকে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আরো ও 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2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১০ টি খেলনা দিলও ।এখন তোমার কতগুলোও খেলনা হলো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00667" y="3429000"/>
            <a:ext cx="327547" cy="3275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0"/>
            <a:ext cx="3267075" cy="23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4420" y="1778355"/>
            <a:ext cx="9236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03927" y="254390"/>
            <a:ext cx="6784145" cy="153337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3899095" y="3138372"/>
            <a:ext cx="4935416" cy="787588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1190478" y="4342231"/>
            <a:ext cx="9353843" cy="1533378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মহারাজপুর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ame Side Corner Rectangle 4">
            <a:extLst>
              <a:ext uri="{FF2B5EF4-FFF2-40B4-BE49-F238E27FC236}">
                <a16:creationId xmlns:a16="http://schemas.microsoft.com/office/drawing/2014/main" id="{0F707AF3-C521-477E-BE2A-60716ACEC8A9}"/>
              </a:ext>
            </a:extLst>
          </p:cNvPr>
          <p:cNvSpPr/>
          <p:nvPr/>
        </p:nvSpPr>
        <p:spPr>
          <a:xfrm>
            <a:off x="2526324" y="1934513"/>
            <a:ext cx="7363264" cy="787588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মোহা</a:t>
            </a:r>
            <a:r>
              <a:rPr lang="bn-IN" sz="4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ঃ আব্দুল আহাদ</a:t>
            </a:r>
            <a:endParaRPr lang="en-US" sz="4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3899352"/>
              </p:ext>
            </p:extLst>
          </p:nvPr>
        </p:nvGraphicFramePr>
        <p:xfrm>
          <a:off x="2046953" y="0"/>
          <a:ext cx="8039582" cy="221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827210" y="2244509"/>
            <a:ext cx="8215532" cy="846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3706" y="3569495"/>
            <a:ext cx="5502542" cy="987255"/>
          </a:xfrm>
          <a:prstGeom prst="rect">
            <a:avLst/>
          </a:prstGeom>
          <a:solidFill>
            <a:srgbClr val="F682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3706" y="4556750"/>
            <a:ext cx="5502542" cy="895788"/>
          </a:xfrm>
          <a:prstGeom prst="rect">
            <a:avLst/>
          </a:prstGeom>
          <a:solidFill>
            <a:srgbClr val="F682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3706" y="5452538"/>
            <a:ext cx="5502541" cy="987255"/>
          </a:xfrm>
          <a:prstGeom prst="rect">
            <a:avLst/>
          </a:prstGeom>
          <a:solidFill>
            <a:srgbClr val="F682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যোগ (হাতে না রেখে)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0"/>
            <a:ext cx="12055522" cy="6781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06078" y="1829948"/>
            <a:ext cx="7586896" cy="3614250"/>
          </a:xfrm>
          <a:prstGeom prst="roundRect">
            <a:avLst/>
          </a:prstGeom>
          <a:solidFill>
            <a:srgbClr val="77F2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রাবেয়ার  ১৩ টি মার্বেল ও মিমের ১২ টি মার্বেল আছে।দুইজনের একত্রে কতটি মার্বেল আছে?এটি কি ভাবে নির্ণয় করতে হবে তা শিক্ষার্থীদের কাছে জানতে চাইব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4" y="0"/>
            <a:ext cx="11577711" cy="68580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9" name="Horizontal Scroll 8"/>
          <p:cNvSpPr/>
          <p:nvPr/>
        </p:nvSpPr>
        <p:spPr>
          <a:xfrm>
            <a:off x="2899221" y="1527228"/>
            <a:ext cx="7496803" cy="1870109"/>
          </a:xfrm>
          <a:prstGeom prst="horizontalScroll">
            <a:avLst/>
          </a:prstGeom>
          <a:solidFill>
            <a:srgbClr val="00B0F0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আজকে পড়ব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0082" y="3460662"/>
            <a:ext cx="7145941" cy="998796"/>
          </a:xfrm>
          <a:prstGeom prst="roundRect">
            <a:avLst/>
          </a:prstGeom>
          <a:solidFill>
            <a:srgbClr val="FF99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476" y="490181"/>
            <a:ext cx="680475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69158" y="2430438"/>
            <a:ext cx="9853684" cy="2667000"/>
          </a:xfrm>
          <a:prstGeom prst="roundRect">
            <a:avLst/>
          </a:prstGeom>
          <a:solidFill>
            <a:srgbClr val="F682DD"/>
          </a:solidFill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 না রেখে দুই বা তিন অঙ্কবিশিষ্ট সর্বাধিক তিনটি সংখ্যা উপরে নিচে এবং পাশাপাশি যোগ করতে পারবে।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Operation 2"/>
          <p:cNvSpPr/>
          <p:nvPr/>
        </p:nvSpPr>
        <p:spPr>
          <a:xfrm>
            <a:off x="504502" y="1187355"/>
            <a:ext cx="5270870" cy="2930508"/>
          </a:xfrm>
          <a:prstGeom prst="flowChartManualOperation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6628324" y="1199020"/>
            <a:ext cx="5054402" cy="2768222"/>
          </a:xfrm>
          <a:prstGeom prst="flowChartManualOperation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79" y="1348526"/>
            <a:ext cx="872191" cy="817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31" y="1393287"/>
            <a:ext cx="872191" cy="817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43" y="1346633"/>
            <a:ext cx="872191" cy="817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32" y="1356678"/>
            <a:ext cx="872191" cy="817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25" y="2219206"/>
            <a:ext cx="872191" cy="817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47" y="2193618"/>
            <a:ext cx="872191" cy="817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41" y="2287456"/>
            <a:ext cx="872191" cy="817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90" y="3121283"/>
            <a:ext cx="872191" cy="817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45" y="3150020"/>
            <a:ext cx="872191" cy="8172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54" y="1342055"/>
            <a:ext cx="872191" cy="817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94" y="1371129"/>
            <a:ext cx="841931" cy="817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27" y="3069794"/>
            <a:ext cx="872191" cy="817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4" y="1371129"/>
            <a:ext cx="872190" cy="8172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00" y="2262959"/>
            <a:ext cx="872191" cy="8172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07" y="1314843"/>
            <a:ext cx="872191" cy="8172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11" y="1348525"/>
            <a:ext cx="872191" cy="8172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85" y="1323173"/>
            <a:ext cx="872191" cy="8172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89" y="2156478"/>
            <a:ext cx="872191" cy="8172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89" y="2147902"/>
            <a:ext cx="872191" cy="8172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22" y="2174520"/>
            <a:ext cx="872191" cy="8172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86" y="2996795"/>
            <a:ext cx="872191" cy="8172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03" y="2967697"/>
            <a:ext cx="872191" cy="8172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216" y="2199927"/>
            <a:ext cx="872191" cy="8172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42138" y="2892250"/>
            <a:ext cx="229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848" y="2459563"/>
            <a:ext cx="1599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150561" y="2219206"/>
            <a:ext cx="1599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50569" y="5237636"/>
            <a:ext cx="126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utonnyMJ" pitchFamily="2" charset="0"/>
                <a:cs typeface="SutonnyMJ" pitchFamily="2" charset="0"/>
              </a:rPr>
              <a:t>23</a:t>
            </a:r>
          </a:p>
        </p:txBody>
      </p:sp>
      <p:sp>
        <p:nvSpPr>
          <p:cNvPr id="39" name="Flowchart: Manual Operation 38"/>
          <p:cNvSpPr/>
          <p:nvPr/>
        </p:nvSpPr>
        <p:spPr>
          <a:xfrm>
            <a:off x="1483565" y="4328912"/>
            <a:ext cx="9498842" cy="2450469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0352 0.65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764 L 0.1957 0.6636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7981 0.6527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532 L 0.17213 0.6689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1297 L 0.15261 0.65509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1273 L 0.15352 0.4347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14245 0.45833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1968 L 0.1457 0.4370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1342 0.4504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655 0.2099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2894 L 0.08659 0.21412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07891 0.22547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15508 0.65903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14193 0.6574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12084 0.666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7592 L -0.0832 0.5923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 -0.07222 L -0.07396 0.50417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16211 0.3291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15182 0.33032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787 L -0.17916 0.3578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19336 0.40093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708 L 0.02331 0.29861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234 0.23773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5" grpId="0"/>
      <p:bldP spid="36" grpId="0"/>
      <p:bldP spid="37" grpId="0"/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68460" y="0"/>
            <a:ext cx="9655079" cy="3893410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১২৩+২৩৪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3411"/>
            <a:ext cx="12192000" cy="30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9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8416" y="-3412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342265" y="1150001"/>
            <a:ext cx="8264169" cy="5884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905000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247" y="1442713"/>
            <a:ext cx="76200" cy="5531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0781" y="1326852"/>
            <a:ext cx="0" cy="5531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58496" y="3661476"/>
            <a:ext cx="60984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54750" y="1320027"/>
            <a:ext cx="17446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শতক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8928" y="1326851"/>
            <a:ext cx="14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0525" y="1343144"/>
            <a:ext cx="1342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দশক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12058" y="3768408"/>
            <a:ext cx="949067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021" y="4301656"/>
            <a:ext cx="942454" cy="457200"/>
          </a:xfrm>
          <a:prstGeom prst="rect">
            <a:avLst/>
          </a:prstGeom>
          <a:solidFill>
            <a:srgbClr val="EE8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54750" y="4798212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64909" y="2078669"/>
            <a:ext cx="813264" cy="4810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90539" y="2621669"/>
            <a:ext cx="734848" cy="4920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69565" y="3751088"/>
            <a:ext cx="806492" cy="457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80907" y="428342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57755" y="2057842"/>
            <a:ext cx="627966" cy="402298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83134" y="2509336"/>
            <a:ext cx="627966" cy="413607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94389" y="3807667"/>
            <a:ext cx="627966" cy="408341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14564" y="4241220"/>
            <a:ext cx="619328" cy="430799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40839" y="4716663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44673" y="1708520"/>
            <a:ext cx="174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243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63710" y="2297440"/>
            <a:ext cx="145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343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9378010" y="3321084"/>
            <a:ext cx="21954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lus 55"/>
          <p:cNvSpPr/>
          <p:nvPr/>
        </p:nvSpPr>
        <p:spPr>
          <a:xfrm>
            <a:off x="9115630" y="2656631"/>
            <a:ext cx="524759" cy="4221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987149" y="1968470"/>
            <a:ext cx="55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৬</a:t>
            </a:r>
            <a:endParaRPr lang="en-US" sz="4800" dirty="0"/>
          </a:p>
        </p:txBody>
      </p:sp>
      <p:sp>
        <p:nvSpPr>
          <p:cNvPr id="58" name="TextBox 57"/>
          <p:cNvSpPr txBox="1"/>
          <p:nvPr/>
        </p:nvSpPr>
        <p:spPr>
          <a:xfrm>
            <a:off x="13529554" y="2383122"/>
            <a:ext cx="45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৮</a:t>
            </a:r>
            <a:endParaRPr lang="en-US" sz="4800" dirty="0"/>
          </a:p>
        </p:txBody>
      </p:sp>
      <p:sp>
        <p:nvSpPr>
          <p:cNvPr id="60" name="TextBox 59"/>
          <p:cNvSpPr txBox="1"/>
          <p:nvPr/>
        </p:nvSpPr>
        <p:spPr>
          <a:xfrm>
            <a:off x="13064388" y="2003918"/>
            <a:ext cx="52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৫</a:t>
            </a:r>
            <a:endParaRPr lang="en-US" sz="4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47294" y="5275597"/>
            <a:ext cx="60972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31236" y="473050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৫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002197" y="4758651"/>
            <a:ext cx="52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৮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29554" y="4740586"/>
            <a:ext cx="607743" cy="71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৬</a:t>
            </a:r>
            <a:endParaRPr lang="en-US" sz="4000" dirty="0"/>
          </a:p>
        </p:txBody>
      </p:sp>
      <p:sp>
        <p:nvSpPr>
          <p:cNvPr id="67" name="Rectangle 66"/>
          <p:cNvSpPr/>
          <p:nvPr/>
        </p:nvSpPr>
        <p:spPr>
          <a:xfrm>
            <a:off x="1629256" y="2067541"/>
            <a:ext cx="864788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655058" y="2653990"/>
            <a:ext cx="864788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66284" y="2974796"/>
            <a:ext cx="627966" cy="413607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24684" y="2092421"/>
            <a:ext cx="813264" cy="4810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735963" y="2621669"/>
            <a:ext cx="734848" cy="4920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68295" y="473546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68783" y="478333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26010" y="5345061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932072" y="5851972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590859" y="5328969"/>
            <a:ext cx="656741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23122" y="5328969"/>
            <a:ext cx="656741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645233" y="5837172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317154" y="5824266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329515" y="5334030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81860" y="531712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75368" y="627020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06541" y="5306326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173464" y="5781455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92208" y="574158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360846" y="5810010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86935" y="618517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34107" y="5307629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419090" y="5321332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46644" y="5293125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13089" y="5828703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495599" y="5856857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61507" y="-28136"/>
            <a:ext cx="903564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আমরা নিচের পদ্ধতিতে সমাধান করতে</a:t>
            </a:r>
          </a:p>
          <a:p>
            <a:pPr algn="ctr"/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পারি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7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07 -0.00811 L -0.56732 0.2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2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4 -0.0162 L -0.70859 0.21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4 -0.01227 L -0.89257 0.22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1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0.00278 L -0.27383 0.18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1 -0.05764 L -0.27214 0.11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8 -0.06574 L -0.26797 0.18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11" grpId="0"/>
      <p:bldP spid="13" grpId="0"/>
      <p:bldP spid="15" grpId="0"/>
      <p:bldP spid="77" grpId="0" animBg="1"/>
      <p:bldP spid="78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329</Words>
  <Application>Microsoft Office PowerPoint</Application>
  <PresentationFormat>Widescreen</PresentationFormat>
  <Paragraphs>143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ikoshBAN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DPE</cp:lastModifiedBy>
  <cp:revision>106</cp:revision>
  <dcterms:created xsi:type="dcterms:W3CDTF">2017-08-03T11:22:40Z</dcterms:created>
  <dcterms:modified xsi:type="dcterms:W3CDTF">2021-04-30T06:43:32Z</dcterms:modified>
</cp:coreProperties>
</file>