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6" r:id="rId3"/>
    <p:sldId id="258" r:id="rId4"/>
    <p:sldId id="260" r:id="rId5"/>
    <p:sldId id="261" r:id="rId6"/>
    <p:sldId id="262" r:id="rId7"/>
    <p:sldId id="265" r:id="rId8"/>
    <p:sldId id="266" r:id="rId9"/>
    <p:sldId id="273" r:id="rId10"/>
    <p:sldId id="268" r:id="rId11"/>
    <p:sldId id="264" r:id="rId12"/>
    <p:sldId id="27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40" autoAdjust="0"/>
  </p:normalViewPr>
  <p:slideViewPr>
    <p:cSldViewPr>
      <p:cViewPr varScale="1">
        <p:scale>
          <a:sx n="81" d="100"/>
          <a:sy n="81" d="100"/>
        </p:scale>
        <p:origin x="105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7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6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5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5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7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4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5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6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0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4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0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99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447800"/>
            <a:ext cx="8686800" cy="502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254352"/>
            <a:ext cx="2936529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86099" y="102577"/>
            <a:ext cx="28603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4495801" cy="3657600"/>
          </a:xfrm>
          <a:prstGeom prst="rect">
            <a:avLst/>
          </a:prstGeom>
        </p:spPr>
      </p:pic>
      <p:pic>
        <p:nvPicPr>
          <p:cNvPr id="7" name="Picture 6" descr="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1418" y="685800"/>
            <a:ext cx="4017782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BD3954-8BBA-4C9A-9A98-A1E23D1D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8" y="6201508"/>
            <a:ext cx="8478982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19400"/>
            <a:ext cx="5791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ভূমি ক্ষয়ের ক্ষতিকারক দিক সমূহ গুলো লিখ?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410B74-6087-4F16-86B8-9CFADC07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18" y="6101423"/>
            <a:ext cx="8478982" cy="38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927633"/>
            <a:ext cx="4267200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CBDE3B-3667-44C3-A5E1-26BAB28DF193}"/>
              </a:ext>
            </a:extLst>
          </p:cNvPr>
          <p:cNvSpPr txBox="1"/>
          <p:nvPr/>
        </p:nvSpPr>
        <p:spPr>
          <a:xfrm>
            <a:off x="1219200" y="2209800"/>
            <a:ext cx="7509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None/>
            </a:pP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BD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F73DD8-D6F0-43FF-89E5-8D8F2B94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18" y="6101423"/>
            <a:ext cx="8478982" cy="38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762000"/>
            <a:ext cx="3048000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87919"/>
            <a:ext cx="8229600" cy="23666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>
              <a:buNone/>
            </a:pP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দুইএর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n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038600" cy="1981200"/>
          </a:xfrm>
          <a:prstGeom prst="rect">
            <a:avLst/>
          </a:prstGeom>
        </p:spPr>
      </p:pic>
      <p:pic>
        <p:nvPicPr>
          <p:cNvPr id="7" name="Picture 6" descr="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"/>
            <a:ext cx="3581399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9700" y="246573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চিএ-১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2438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চিএ-২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3657600" y="2514598"/>
            <a:ext cx="1447800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19B7E3-D205-4DA3-AA8D-B42D41EA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18" y="6101423"/>
            <a:ext cx="8478982" cy="381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57600" y="2389700"/>
            <a:ext cx="1524000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0288" y="228600"/>
            <a:ext cx="5573712" cy="3429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4495800"/>
            <a:ext cx="8229600" cy="9048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মিক্ষয়রোধের কার্যকরী উপায়সমূহ লিখ?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82B035-FDC4-433E-BF1A-24508EF4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18" y="6101423"/>
            <a:ext cx="8478982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91712"/>
          </a:xfrm>
        </p:spPr>
        <p:txBody>
          <a:bodyPr>
            <a:normAutofit/>
          </a:bodyPr>
          <a:lstStyle/>
          <a:p>
            <a:endParaRPr lang="en-US" sz="9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133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3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3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en-US" sz="13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46892"/>
            <a:ext cx="9220200" cy="6915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3572470"/>
            <a:ext cx="571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br>
              <a:rPr lang="en-US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750520-2C3B-46EC-871A-E691FCB2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18" y="6101423"/>
            <a:ext cx="8991600" cy="381000"/>
          </a:xfrm>
          <a:prstGeom prst="rect">
            <a:avLst/>
          </a:prstGeom>
          <a:noFill/>
        </p:spPr>
      </p:pic>
      <p:sp>
        <p:nvSpPr>
          <p:cNvPr id="15" name="Wave 14">
            <a:extLst>
              <a:ext uri="{FF2B5EF4-FFF2-40B4-BE49-F238E27FC236}">
                <a16:creationId xmlns:a16="http://schemas.microsoft.com/office/drawing/2014/main" xmlns="" id="{ECAFB215-61C8-4315-A667-4E31A180F9D5}"/>
              </a:ext>
            </a:extLst>
          </p:cNvPr>
          <p:cNvSpPr/>
          <p:nvPr/>
        </p:nvSpPr>
        <p:spPr>
          <a:xfrm rot="5400000">
            <a:off x="3058391" y="3356873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78561CE4-E06B-4AD2-B2F9-C697D3B9A5F9}"/>
              </a:ext>
            </a:extLst>
          </p:cNvPr>
          <p:cNvSpPr txBox="1"/>
          <p:nvPr/>
        </p:nvSpPr>
        <p:spPr>
          <a:xfrm>
            <a:off x="5334000" y="3886200"/>
            <a:ext cx="3352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দশম</a:t>
            </a:r>
          </a:p>
          <a:p>
            <a:pPr algn="ctr"/>
            <a:r>
              <a:rPr lang="bn-BD" sz="4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বিষয়ঃকৃষি শিক্ষা </a:t>
            </a:r>
            <a:endParaRPr lang="bn-BD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900" y="91588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48194"/>
            <a:ext cx="3159369" cy="2488593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36418" y="3624337"/>
            <a:ext cx="4565073" cy="2319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: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শাওন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মহেশ্বর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Wingdings 3" charset="2"/>
              <a:buNone/>
            </a:pP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কুয়েট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খুলনা</a:t>
            </a:r>
            <a:endParaRPr lang="bn-BD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bn-BD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৭১১২৩৮৭২১</a:t>
            </a:r>
            <a:endParaRPr lang="bn-BD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8" grpId="0" animBg="1"/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572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E87D37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9050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দশম</a:t>
            </a:r>
          </a:p>
          <a:p>
            <a:pPr algn="ctr"/>
            <a:r>
              <a:rPr lang="bn-BD" sz="4400" b="1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বিষয়ঃকৃষি শিক্ষা </a:t>
            </a:r>
            <a:endParaRPr lang="bn-BD" sz="44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ছাত্র- ছাত্রীরঃসংখ্যা- </a:t>
            </a:r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55</a:t>
            </a:r>
            <a:endParaRPr lang="bn-BD" sz="4400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৫0 মিনিট</a:t>
            </a:r>
            <a:r>
              <a:rPr lang="en-US" sz="32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bn-BD" sz="3200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১-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21</a:t>
            </a:r>
            <a:endParaRPr lang="bn-BD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267200" cy="5562600"/>
          </a:xfrm>
          <a:prstGeom prst="rect">
            <a:avLst/>
          </a:prstGeom>
        </p:spPr>
      </p:pic>
      <p:pic>
        <p:nvPicPr>
          <p:cNvPr id="5" name="Picture 4" descr="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"/>
            <a:ext cx="4191000" cy="5562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8BFB3E-D2B1-421F-86AF-B8E99052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09" y="6096000"/>
            <a:ext cx="8555182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28194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C920C64-F71E-4116-BCCD-ABCC810CCB68}"/>
              </a:ext>
            </a:extLst>
          </p:cNvPr>
          <p:cNvSpPr/>
          <p:nvPr/>
        </p:nvSpPr>
        <p:spPr>
          <a:xfrm>
            <a:off x="1981199" y="2590800"/>
            <a:ext cx="4876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3DC7F1-BAE9-4315-9B85-A626F0FA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91200"/>
            <a:ext cx="8991600" cy="38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199" y="3061065"/>
            <a:ext cx="3352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38862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ভূমিক্ষয়ে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সংজ্ঞা বলতে পারবে। </a:t>
            </a:r>
          </a:p>
          <a:p>
            <a:pPr algn="just">
              <a:buNone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ভূমি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ক্ষয়ের ক্ষতিকারক দিক গুলো বর্ণনা করতে পারবে। </a:t>
            </a:r>
          </a:p>
          <a:p>
            <a:pPr algn="just">
              <a:buNone/>
            </a:pPr>
            <a:r>
              <a:rPr lang="bn-BD" sz="32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৩। ভূমি ক্ষয়</a:t>
            </a:r>
            <a:r>
              <a:rPr lang="en-US" sz="32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bn-BD" sz="32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কার্যকরী উপায় সমূহ বিশ্লেষণ করতে পারবে।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                                                            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513F03-D085-446B-8430-D87157B1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18" y="6101423"/>
            <a:ext cx="8478982" cy="38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453598"/>
            <a:ext cx="246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</a:rPr>
              <a:t>শিখনফল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52" y="228600"/>
            <a:ext cx="4540348" cy="4495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3526" y="5202561"/>
            <a:ext cx="3429000" cy="726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 ভূমিক্ষয়</a:t>
            </a:r>
          </a:p>
        </p:txBody>
      </p:sp>
      <p:pic>
        <p:nvPicPr>
          <p:cNvPr id="11" name="Picture 10" descr="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542" y="228600"/>
            <a:ext cx="4351606" cy="44957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1919" y="5202560"/>
            <a:ext cx="3536852" cy="726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ক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র্তৃক ভূমিক্ষয়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314F7E-23B0-4FDE-97B4-D4D9E2A4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871" y="6216832"/>
            <a:ext cx="8478982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2286000" cy="743712"/>
          </a:xfrm>
        </p:spPr>
        <p:txBody>
          <a:bodyPr>
            <a:no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057400"/>
            <a:ext cx="4038600" cy="609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bn-BD" sz="4000" dirty="0">
                <a:solidFill>
                  <a:srgbClr val="92D050"/>
                </a:solidFill>
              </a:rPr>
              <a:t>১।</a:t>
            </a:r>
            <a:r>
              <a:rPr lang="en-US" sz="4000" dirty="0">
                <a:solidFill>
                  <a:srgbClr val="92D050"/>
                </a:solidFill>
              </a:rPr>
              <a:t> </a:t>
            </a:r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9E6D30-B360-46C5-84C3-128432C4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18" y="6101423"/>
            <a:ext cx="8478982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4958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 ঢাল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39624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498377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C000"/>
                </a:solidFill>
              </a:rPr>
              <a:t>নিবিড় চাষ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DBABDA-11F8-4E87-9798-1303C492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18" y="6101423"/>
            <a:ext cx="8478982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740</TotalTime>
  <Words>187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NikoshBAN</vt:lpstr>
      <vt:lpstr>SutonnyMJ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                  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This PC</cp:lastModifiedBy>
  <cp:revision>101</cp:revision>
  <dcterms:created xsi:type="dcterms:W3CDTF">2006-08-16T00:00:00Z</dcterms:created>
  <dcterms:modified xsi:type="dcterms:W3CDTF">2021-02-07T23:24:33Z</dcterms:modified>
</cp:coreProperties>
</file>