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228600"/>
              <a:ext cx="1524000" cy="1066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66800" y="1447800"/>
            <a:ext cx="6934200" cy="5181600"/>
            <a:chOff x="1066800" y="1447800"/>
            <a:chExt cx="6934200" cy="5181600"/>
          </a:xfrm>
        </p:grpSpPr>
        <p:pic>
          <p:nvPicPr>
            <p:cNvPr id="8" name="Picture 7" descr="unnamed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362200"/>
              <a:ext cx="6934200" cy="4267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828800" y="1447800"/>
              <a:ext cx="5257800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ক্লাসে</a:t>
              </a:r>
              <a:r>
                <a:rPr lang="en-US" sz="4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pic>
        <p:nvPicPr>
          <p:cNvPr id="7" name="Picture 6" descr="computer-lcd-monitor-v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876800"/>
            <a:ext cx="2514600" cy="1791149"/>
          </a:xfrm>
          <a:prstGeom prst="rect">
            <a:avLst/>
          </a:prstGeom>
        </p:spPr>
      </p:pic>
      <p:pic>
        <p:nvPicPr>
          <p:cNvPr id="8" name="Picture 7" descr="download 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685800"/>
            <a:ext cx="2362200" cy="1817787"/>
          </a:xfrm>
          <a:prstGeom prst="rect">
            <a:avLst/>
          </a:prstGeom>
        </p:spPr>
      </p:pic>
      <p:pic>
        <p:nvPicPr>
          <p:cNvPr id="9" name="Picture 8" descr="16597089_303.jpg"/>
          <p:cNvPicPr>
            <a:picLocks noChangeAspect="1"/>
          </p:cNvPicPr>
          <p:nvPr/>
        </p:nvPicPr>
        <p:blipFill>
          <a:blip r:embed="rId6"/>
          <a:srcRect l="22571" r="20286" b="1269"/>
          <a:stretch>
            <a:fillRect/>
          </a:stretch>
        </p:blipFill>
        <p:spPr>
          <a:xfrm>
            <a:off x="4495800" y="609600"/>
            <a:ext cx="2286000" cy="2000822"/>
          </a:xfrm>
          <a:prstGeom prst="rect">
            <a:avLst/>
          </a:prstGeom>
        </p:spPr>
      </p:pic>
      <p:pic>
        <p:nvPicPr>
          <p:cNvPr id="10" name="Picture 9" descr="jarnal-1908200221-20032504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200400"/>
            <a:ext cx="2521466" cy="1419225"/>
          </a:xfrm>
          <a:prstGeom prst="rect">
            <a:avLst/>
          </a:prstGeom>
        </p:spPr>
      </p:pic>
      <p:pic>
        <p:nvPicPr>
          <p:cNvPr id="11" name="Picture 10" descr="kh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2895600"/>
            <a:ext cx="1524000" cy="1948296"/>
          </a:xfrm>
          <a:prstGeom prst="rect">
            <a:avLst/>
          </a:prstGeom>
        </p:spPr>
      </p:pic>
      <p:pic>
        <p:nvPicPr>
          <p:cNvPr id="12" name="Picture 11" descr="puberty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029200"/>
            <a:ext cx="2316480" cy="1447800"/>
          </a:xfrm>
          <a:prstGeom prst="rect">
            <a:avLst/>
          </a:prstGeom>
        </p:spPr>
      </p:pic>
      <p:pic>
        <p:nvPicPr>
          <p:cNvPr id="13" name="Picture 12" descr="80388644-cute-boy-in-a-school-uniform-go-to-schoo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6600" y="2971800"/>
            <a:ext cx="1607820" cy="2188655"/>
          </a:xfrm>
          <a:prstGeom prst="rect">
            <a:avLst/>
          </a:prstGeom>
        </p:spPr>
      </p:pic>
      <p:sp>
        <p:nvSpPr>
          <p:cNvPr id="14" name="Notched Right Arrow 13"/>
          <p:cNvSpPr/>
          <p:nvPr/>
        </p:nvSpPr>
        <p:spPr>
          <a:xfrm rot="2283106">
            <a:off x="2951933" y="2351861"/>
            <a:ext cx="875331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7938160">
            <a:off x="3998520" y="2378071"/>
            <a:ext cx="875331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10800000">
            <a:off x="4902964" y="3708907"/>
            <a:ext cx="875331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2366692">
            <a:off x="4648200" y="5334000"/>
            <a:ext cx="875331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9164748">
            <a:off x="2871757" y="5408051"/>
            <a:ext cx="875331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2209800" y="3657600"/>
            <a:ext cx="875331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8200" y="2438400"/>
            <a:ext cx="1600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টিভি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724400"/>
            <a:ext cx="1219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6324600"/>
            <a:ext cx="1600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2362200"/>
            <a:ext cx="1676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4495800"/>
            <a:ext cx="2133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6096000"/>
            <a:ext cx="2971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1447800"/>
            <a:ext cx="84582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83058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অভিজ্ঞাতার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বাবাকে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62200" y="6096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7156827_4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133600"/>
            <a:ext cx="2174904" cy="1604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4267200"/>
            <a:ext cx="6096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181600"/>
            <a:ext cx="6629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81200" y="304800"/>
            <a:ext cx="3962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-1017-1514611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143000"/>
            <a:ext cx="21336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4114800"/>
          <a:ext cx="7162800" cy="243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3779"/>
                <a:gridCol w="4719021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তথ্যের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জানা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কেন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1।পরীক্ষার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সময়সূচি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2।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বৃষ্টিপাত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3।ঘূর্ণিঝড়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2971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5052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429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124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4267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86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 rot="16200000">
            <a:off x="495300" y="3771900"/>
            <a:ext cx="5486400" cy="228600"/>
          </a:xfrm>
          <a:prstGeom prst="mathMinus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0" y="1981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200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343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5410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 (2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38600"/>
            <a:ext cx="1676400" cy="1290042"/>
          </a:xfrm>
          <a:prstGeom prst="rect">
            <a:avLst/>
          </a:prstGeom>
        </p:spPr>
      </p:pic>
      <p:pic>
        <p:nvPicPr>
          <p:cNvPr id="18" name="Picture 17" descr="16597089_303.jpg"/>
          <p:cNvPicPr>
            <a:picLocks noChangeAspect="1"/>
          </p:cNvPicPr>
          <p:nvPr/>
        </p:nvPicPr>
        <p:blipFill>
          <a:blip r:embed="rId5"/>
          <a:srcRect l="19143" r="19143" b="1269"/>
          <a:stretch>
            <a:fillRect/>
          </a:stretch>
        </p:blipFill>
        <p:spPr>
          <a:xfrm>
            <a:off x="6400800" y="1524000"/>
            <a:ext cx="1676400" cy="1280936"/>
          </a:xfrm>
          <a:prstGeom prst="rect">
            <a:avLst/>
          </a:prstGeom>
        </p:spPr>
      </p:pic>
      <p:pic>
        <p:nvPicPr>
          <p:cNvPr id="19" name="Picture 18" descr="jarnal-1908200221-20032504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2971800"/>
            <a:ext cx="1885950" cy="1061520"/>
          </a:xfrm>
          <a:prstGeom prst="rect">
            <a:avLst/>
          </a:prstGeom>
        </p:spPr>
      </p:pic>
      <p:pic>
        <p:nvPicPr>
          <p:cNvPr id="20" name="Picture 19" descr="download (2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419430"/>
            <a:ext cx="1905000" cy="1267691"/>
          </a:xfrm>
          <a:prstGeom prst="rect">
            <a:avLst/>
          </a:prstGeom>
        </p:spPr>
      </p:pic>
      <p:sp>
        <p:nvSpPr>
          <p:cNvPr id="21" name="Notched Right Arrow 20"/>
          <p:cNvSpPr/>
          <p:nvPr/>
        </p:nvSpPr>
        <p:spPr>
          <a:xfrm rot="2815223">
            <a:off x="1801286" y="3280323"/>
            <a:ext cx="2584468" cy="21168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9498129">
            <a:off x="2315101" y="2889944"/>
            <a:ext cx="2051190" cy="26986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19600139">
            <a:off x="2460590" y="3914222"/>
            <a:ext cx="1327221" cy="200724"/>
          </a:xfrm>
          <a:prstGeom prst="notched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 flipV="1">
            <a:off x="2679492" y="5622826"/>
            <a:ext cx="1054092" cy="27665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514600" y="609600"/>
            <a:ext cx="3276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3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00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343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334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511315_1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67000"/>
            <a:ext cx="3276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828800" y="609600"/>
            <a:ext cx="3962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1-copy-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676400"/>
            <a:ext cx="2949603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762000" y="38862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pic>
        <p:nvPicPr>
          <p:cNvPr id="7" name="Picture 6" descr="dahlia-red-blossom-bloom-6059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000"/>
            <a:ext cx="7543800" cy="445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685800"/>
            <a:ext cx="6096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38400" y="1295400"/>
            <a:ext cx="4038600" cy="1118616"/>
            <a:chOff x="2438400" y="1295400"/>
            <a:chExt cx="4038600" cy="1118616"/>
          </a:xfrm>
        </p:grpSpPr>
        <p:sp>
          <p:nvSpPr>
            <p:cNvPr id="7" name="Bevel 6"/>
            <p:cNvSpPr/>
            <p:nvPr/>
          </p:nvSpPr>
          <p:spPr>
            <a:xfrm>
              <a:off x="2438400" y="1295400"/>
              <a:ext cx="4038600" cy="1118616"/>
            </a:xfrm>
            <a:prstGeom prst="bevel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0" y="1524000"/>
              <a:ext cx="3124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00400" y="2971800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dirty="0" smtClean="0">
                <a:latin typeface="+mj-lt"/>
                <a:cs typeface="NikoshBAN" pitchFamily="2" charset="0"/>
              </a:rPr>
              <a:t>Email:sujitdeb142@gmail.com</a:t>
            </a:r>
          </a:p>
          <a:p>
            <a:pPr algn="ctr"/>
            <a:endParaRPr lang="en-US" sz="2400" dirty="0">
              <a:latin typeface="+mj-lt"/>
              <a:cs typeface="NikoshBAN" pitchFamily="2" charset="0"/>
            </a:endParaRPr>
          </a:p>
        </p:txBody>
      </p:sp>
      <p:pic>
        <p:nvPicPr>
          <p:cNvPr id="11" name="Picture 10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71800"/>
            <a:ext cx="2209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981200" y="762000"/>
            <a:ext cx="4419600" cy="1295400"/>
            <a:chOff x="2514600" y="1447800"/>
            <a:chExt cx="4114800" cy="1143000"/>
          </a:xfrm>
        </p:grpSpPr>
        <p:sp>
          <p:nvSpPr>
            <p:cNvPr id="7" name="Frame 6"/>
            <p:cNvSpPr/>
            <p:nvPr/>
          </p:nvSpPr>
          <p:spPr>
            <a:xfrm>
              <a:off x="2514600" y="1447800"/>
              <a:ext cx="4114800" cy="114300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1676400"/>
              <a:ext cx="3200400" cy="6463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" name="Picture 9" descr="kh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71800"/>
            <a:ext cx="1981434" cy="2533084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743200" y="2438400"/>
            <a:ext cx="6019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উপায়সমূহ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------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জানাবো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।)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অধ্যায়:১১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667000" y="990600"/>
            <a:ext cx="3581400" cy="1524000"/>
            <a:chOff x="2667000" y="990600"/>
            <a:chExt cx="3581400" cy="1524000"/>
          </a:xfrm>
        </p:grpSpPr>
        <p:sp>
          <p:nvSpPr>
            <p:cNvPr id="7" name="Flowchart: Magnetic Disk 6"/>
            <p:cNvSpPr/>
            <p:nvPr/>
          </p:nvSpPr>
          <p:spPr>
            <a:xfrm>
              <a:off x="2667000" y="990600"/>
              <a:ext cx="3581400" cy="1524000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1600200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3048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11.1.2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886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11.1.3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00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11.2.1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638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11.2.2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জানানোর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81000" y="609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6597089_303.jpg"/>
          <p:cNvPicPr>
            <a:picLocks noChangeAspect="1"/>
          </p:cNvPicPr>
          <p:nvPr/>
        </p:nvPicPr>
        <p:blipFill>
          <a:blip r:embed="rId4"/>
          <a:srcRect l="21428" r="21429" b="-4822"/>
          <a:stretch>
            <a:fillRect/>
          </a:stretch>
        </p:blipFill>
        <p:spPr>
          <a:xfrm>
            <a:off x="5181600" y="1676400"/>
            <a:ext cx="2590800" cy="2133600"/>
          </a:xfrm>
          <a:prstGeom prst="rect">
            <a:avLst/>
          </a:prstGeom>
        </p:spPr>
      </p:pic>
      <p:pic>
        <p:nvPicPr>
          <p:cNvPr id="9" name="Picture 8" descr="computer-lcd-monitor-vec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495800"/>
            <a:ext cx="2533369" cy="2132368"/>
          </a:xfrm>
          <a:prstGeom prst="rect">
            <a:avLst/>
          </a:prstGeom>
        </p:spPr>
      </p:pic>
      <p:pic>
        <p:nvPicPr>
          <p:cNvPr id="10" name="Picture 9" descr="download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295400"/>
            <a:ext cx="2438400" cy="1876425"/>
          </a:xfrm>
          <a:prstGeom prst="rect">
            <a:avLst/>
          </a:prstGeom>
        </p:spPr>
      </p:pic>
      <p:pic>
        <p:nvPicPr>
          <p:cNvPr id="11" name="Picture 10" descr="jarnal-1908200221-20032504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0" y="4038600"/>
            <a:ext cx="2286000" cy="2133600"/>
          </a:xfrm>
          <a:prstGeom prst="rect">
            <a:avLst/>
          </a:prstGeom>
        </p:spPr>
      </p:pic>
      <p:pic>
        <p:nvPicPr>
          <p:cNvPr id="12" name="Picture 11" descr="puberty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5334000"/>
            <a:ext cx="2590800" cy="1295400"/>
          </a:xfrm>
          <a:prstGeom prst="rect">
            <a:avLst/>
          </a:prstGeom>
        </p:spPr>
      </p:pic>
      <p:pic>
        <p:nvPicPr>
          <p:cNvPr id="13" name="Picture 12" descr="kh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3276600"/>
            <a:ext cx="1600200" cy="1905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33800" y="2057400"/>
            <a:ext cx="1295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581400"/>
            <a:ext cx="1371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4267200"/>
            <a:ext cx="129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6400800"/>
            <a:ext cx="1676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6172200"/>
            <a:ext cx="21336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6324600"/>
            <a:ext cx="2514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447800" y="1066800"/>
            <a:ext cx="4876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57200" y="2438400"/>
            <a:ext cx="6400800" cy="3962400"/>
            <a:chOff x="457200" y="2438400"/>
            <a:chExt cx="6400800" cy="3962400"/>
          </a:xfrm>
        </p:grpSpPr>
        <p:sp>
          <p:nvSpPr>
            <p:cNvPr id="8" name="Horizontal Scroll 7"/>
            <p:cNvSpPr/>
            <p:nvPr/>
          </p:nvSpPr>
          <p:spPr>
            <a:xfrm>
              <a:off x="457200" y="2438400"/>
              <a:ext cx="6400800" cy="3962400"/>
            </a:xfrm>
            <a:prstGeom prst="horizont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3124201"/>
              <a:ext cx="49530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endPara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সংগ্রহের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উপায়সমূহ</a:t>
              </a:r>
              <a:endPara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: ১১</a:t>
              </a:r>
            </a:p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:69 - 70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10400" y="1981200"/>
            <a:ext cx="1676400" cy="4368501"/>
            <a:chOff x="7010400" y="1981200"/>
            <a:chExt cx="1676400" cy="4368501"/>
          </a:xfrm>
        </p:grpSpPr>
        <p:pic>
          <p:nvPicPr>
            <p:cNvPr id="10" name="Picture 9" descr="16597089_303.jpg"/>
            <p:cNvPicPr>
              <a:picLocks noChangeAspect="1"/>
            </p:cNvPicPr>
            <p:nvPr/>
          </p:nvPicPr>
          <p:blipFill>
            <a:blip r:embed="rId4"/>
            <a:srcRect l="23714" r="22571" b="1269"/>
            <a:stretch>
              <a:fillRect/>
            </a:stretch>
          </p:blipFill>
          <p:spPr>
            <a:xfrm>
              <a:off x="7010400" y="1981200"/>
              <a:ext cx="1524000" cy="1576691"/>
            </a:xfrm>
            <a:prstGeom prst="rect">
              <a:avLst/>
            </a:prstGeom>
          </p:spPr>
        </p:pic>
        <p:pic>
          <p:nvPicPr>
            <p:cNvPr id="11" name="Picture 10" descr="17156827_40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3886200"/>
              <a:ext cx="1633294" cy="919162"/>
            </a:xfrm>
            <a:prstGeom prst="rect">
              <a:avLst/>
            </a:prstGeom>
          </p:spPr>
        </p:pic>
        <p:pic>
          <p:nvPicPr>
            <p:cNvPr id="12" name="Picture 11" descr="computer-lcd-monitor-vecto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2800" y="5257800"/>
              <a:ext cx="1524000" cy="10919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524000" y="762000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3429000"/>
            <a:ext cx="8153400" cy="2667000"/>
            <a:chOff x="457200" y="3429000"/>
            <a:chExt cx="8153400" cy="2667000"/>
          </a:xfrm>
        </p:grpSpPr>
        <p:sp>
          <p:nvSpPr>
            <p:cNvPr id="9" name="Horizontal Scroll 8"/>
            <p:cNvSpPr/>
            <p:nvPr/>
          </p:nvSpPr>
          <p:spPr>
            <a:xfrm>
              <a:off x="457200" y="3429000"/>
              <a:ext cx="8153400" cy="2667000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3962400"/>
              <a:ext cx="7391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সংগ্রহের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জানব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উপায়ে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কোথা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?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এটাই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প্রশ্নের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করব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57200" y="533400"/>
            <a:ext cx="579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371600"/>
            <a:ext cx="259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098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743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" y="3810000"/>
          <a:ext cx="7924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334000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তথ্যের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কোথা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পাই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3733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419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সময়সূচি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419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4876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খবর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4876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486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5410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54864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144000" cy="7010400"/>
            <a:chOff x="0" y="0"/>
            <a:chExt cx="9144000" cy="7010400"/>
          </a:xfrm>
        </p:grpSpPr>
        <p:pic>
          <p:nvPicPr>
            <p:cNvPr id="5" name="Picture 4" descr="pngtree-modern-photo-frame-png-image_1991041.jpg"/>
            <p:cNvPicPr>
              <a:picLocks noChangeAspect="1"/>
            </p:cNvPicPr>
            <p:nvPr/>
          </p:nvPicPr>
          <p:blipFill>
            <a:blip r:embed="rId2"/>
            <a:srcRect l="12542" r="12542" b="-1250"/>
            <a:stretch>
              <a:fillRect/>
            </a:stretch>
          </p:blipFill>
          <p:spPr>
            <a:xfrm>
              <a:off x="0" y="0"/>
              <a:ext cx="9144000" cy="7010400"/>
            </a:xfrm>
            <a:prstGeom prst="rect">
              <a:avLst/>
            </a:prstGeom>
          </p:spPr>
        </p:pic>
        <p:pic>
          <p:nvPicPr>
            <p:cNvPr id="6" name="Picture 5" descr="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04800"/>
              <a:ext cx="1524000" cy="990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52600" y="609600"/>
            <a:ext cx="4343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812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048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524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Bipula The Great</cp:lastModifiedBy>
  <cp:revision>64</cp:revision>
  <dcterms:created xsi:type="dcterms:W3CDTF">2006-08-16T00:00:00Z</dcterms:created>
  <dcterms:modified xsi:type="dcterms:W3CDTF">2021-04-02T07:15:41Z</dcterms:modified>
</cp:coreProperties>
</file>