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70" r:id="rId13"/>
    <p:sldId id="268" r:id="rId14"/>
    <p:sldId id="269" r:id="rId15"/>
    <p:sldId id="272" r:id="rId16"/>
    <p:sldId id="273" r:id="rId17"/>
    <p:sldId id="274" r:id="rId18"/>
    <p:sldId id="275" r:id="rId19"/>
    <p:sldId id="259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614"/>
    <a:srgbClr val="2EA239"/>
    <a:srgbClr val="BEE395"/>
    <a:srgbClr val="35B141"/>
    <a:srgbClr val="267E2E"/>
    <a:srgbClr val="1A5620"/>
    <a:srgbClr val="34BA37"/>
    <a:srgbClr val="09042C"/>
    <a:srgbClr val="B8E08C"/>
    <a:srgbClr val="CE3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jana Amin" userId="99297a8e3bda1a78" providerId="LiveId" clId="{5E9729F6-7633-4B79-9F78-D49274DF5F75}"/>
    <pc:docChg chg="modSld">
      <pc:chgData name="Farjana Amin" userId="99297a8e3bda1a78" providerId="LiveId" clId="{5E9729F6-7633-4B79-9F78-D49274DF5F75}" dt="2021-04-05T11:06:17.347" v="2" actId="20577"/>
      <pc:docMkLst>
        <pc:docMk/>
      </pc:docMkLst>
      <pc:sldChg chg="modSp">
        <pc:chgData name="Farjana Amin" userId="99297a8e3bda1a78" providerId="LiveId" clId="{5E9729F6-7633-4B79-9F78-D49274DF5F75}" dt="2021-04-05T11:06:17.347" v="2" actId="20577"/>
        <pc:sldMkLst>
          <pc:docMk/>
          <pc:sldMk cId="199080615" sldId="257"/>
        </pc:sldMkLst>
        <pc:spChg chg="mod">
          <ac:chgData name="Farjana Amin" userId="99297a8e3bda1a78" providerId="LiveId" clId="{5E9729F6-7633-4B79-9F78-D49274DF5F75}" dt="2021-04-05T11:06:17.347" v="2" actId="20577"/>
          <ac:spMkLst>
            <pc:docMk/>
            <pc:sldMk cId="199080615" sldId="257"/>
            <ac:spMk id="3" creationId="{032AE6C2-5D44-4785-8A56-9D4834FB03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1212B-6CA7-4EEF-913E-C9019F0C592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55526-3D65-4905-9452-E07DE6EB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3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55526-3D65-4905-9452-E07DE6EB5B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5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55526-3D65-4905-9452-E07DE6EB5B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6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55526-3D65-4905-9452-E07DE6EB5B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55526-3D65-4905-9452-E07DE6EB5B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3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2B4F-D70B-4D38-96A1-28E65B7E0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49A00-1540-48F8-B477-E8986007E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BB9D9-C447-44FC-BDFD-9D11EAFC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543FD-2E8A-4EA1-A9DF-3704EB94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DF912-39A1-41F5-BD2D-FB76AD58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1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56258-04E5-4EF6-A533-A4545351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68FF3-B2B2-4CAF-8929-6ECB89DB3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064ED-766D-4E43-8833-B60C90A2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E7BA1-1419-4BCD-8889-5FE3BF8A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7A9AD-FC69-4D6C-BFE2-D632DD3C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3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6449C7-DA0F-48CE-B7E5-8D69279D4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4D1EF-C399-4B2B-B778-D5AD70DCF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4DD26-B91A-4E98-B760-617F6DD1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7884-4B10-4891-B03F-9CC88FEC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F6623-E70C-456C-BBDE-27EF3314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7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CFC1-1ACE-4E99-B007-8543F847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CE28D-794C-4F90-82A2-617587642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92FD9-DA51-4BA0-B86A-A324AA84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14226-4018-4113-889E-70F365AF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5097B-9232-4251-9E84-6A46731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42AE-7F5D-4FD3-A6F5-C5675E01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611E4-03D9-48D3-A357-09320F18F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9CEB6-613E-42CE-8C9C-CE275D5D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CEC97-84A3-4D90-AF7D-E1E26D6D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449BB-7DDE-4C6E-BF52-172D37C6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3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D61B-F764-4D02-BDDE-25A087E2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200CB-1A03-4702-80FD-A09BDD69B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B89F6-E56E-436A-AA6D-ACACB93BA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3FF50-4988-40FB-8BB3-D218FA39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B32AB-73A4-4396-B164-F763F9A3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B2701-B6C5-49D4-B8A3-6D03134E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8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EA45-F94F-4ED3-9865-725A9161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1A26E-2CB9-4432-9227-6CB9D475D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CF863-FBAD-4B99-A3CC-D45FD4913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3D4B7-6953-4BA2-9279-F2D421E84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DE929-DD2A-4C37-BA49-BA94F57B5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4EE89-1A42-43DB-A18E-AFCB683D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A4153A-B71D-49EC-8768-84344EE5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42B6E-E482-44D2-BFF6-B7EA916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2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BF90-DDE3-494E-BDB4-987E316C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CF7EF-A229-42CF-B7F4-B49768FA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7E033-2072-4F3D-B718-498F1897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73508-96B2-49F6-BCFA-FFE08F01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553063F8-E6C0-4224-8285-ADE296A77F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85"/>
            </a:avLst>
          </a:prstGeom>
          <a:gradFill>
            <a:gsLst>
              <a:gs pos="0">
                <a:srgbClr val="2EA239"/>
              </a:gs>
              <a:gs pos="0">
                <a:srgbClr val="34BA37"/>
              </a:gs>
              <a:gs pos="53000">
                <a:srgbClr val="FFC000"/>
              </a:gs>
              <a:gs pos="100000">
                <a:srgbClr val="2EA239"/>
              </a:gs>
            </a:gsLst>
            <a:lin ang="5400000" scaled="1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52A89-D7B1-43F3-920C-FA456CD0C410}"/>
              </a:ext>
            </a:extLst>
          </p:cNvPr>
          <p:cNvSpPr txBox="1"/>
          <p:nvPr userDrawn="1"/>
        </p:nvSpPr>
        <p:spPr>
          <a:xfrm>
            <a:off x="10058401" y="6322422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</p:spTree>
    <p:extLst>
      <p:ext uri="{BB962C8B-B14F-4D97-AF65-F5344CB8AC3E}">
        <p14:creationId xmlns:p14="http://schemas.microsoft.com/office/powerpoint/2010/main" val="316900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A10E-5731-4A98-BB65-EE57BBA4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2F35-B3EA-4FD3-9FE9-7E250D62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0B416-F5D2-487F-B182-3240A1E3A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CD1E2-10D6-4F23-9C71-10A2F955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5D2FA-19A6-425A-B279-01D716F3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17615-60CE-4427-880E-53FA5E77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9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DA6F-0F47-4B18-8610-DBB81DA2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55B98-1846-4CD3-A15D-73832D959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B741A-5194-4655-A2C4-8085B00AB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84AB-80A0-48F4-8579-5FAEE4728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21552-2C44-40DE-9895-AB18779D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C1996-7ECD-4051-AAB4-B6E36AD3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3962D-1D97-42C2-B8A5-638FF5C5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02740-26A5-468C-935A-E6B383017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5BFA8-2B65-418B-A966-8173219E7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3B129-8CD5-4D5C-B850-25D7A0740667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7225C-18E3-406B-9D00-C6B3EDE8B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B5B13-3E0D-415F-A763-B6B2A99F4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6E16BF-8A47-486C-8B9E-C4408072C9ED}"/>
              </a:ext>
            </a:extLst>
          </p:cNvPr>
          <p:cNvSpPr/>
          <p:nvPr/>
        </p:nvSpPr>
        <p:spPr>
          <a:xfrm>
            <a:off x="1124098" y="2157665"/>
            <a:ext cx="2048959" cy="2215991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13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912E3E-6E84-4A74-903C-68B8D9AE575C}"/>
              </a:ext>
            </a:extLst>
          </p:cNvPr>
          <p:cNvSpPr/>
          <p:nvPr/>
        </p:nvSpPr>
        <p:spPr>
          <a:xfrm>
            <a:off x="521678" y="3955760"/>
            <a:ext cx="3419526" cy="2215991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>
              <a:bevelT w="171450" h="368300"/>
            </a:sp3d>
          </a:bodyPr>
          <a:lstStyle/>
          <a:p>
            <a:r>
              <a:rPr lang="en-US" sz="13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C196E4-B023-4015-B3B8-D5F3F9D2AF0C}"/>
              </a:ext>
            </a:extLst>
          </p:cNvPr>
          <p:cNvGrpSpPr/>
          <p:nvPr/>
        </p:nvGrpSpPr>
        <p:grpSpPr>
          <a:xfrm>
            <a:off x="4360251" y="-1"/>
            <a:ext cx="7831749" cy="4968691"/>
            <a:chOff x="4360251" y="-1"/>
            <a:chExt cx="7831749" cy="49686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867D70-D42D-41AB-8437-905D73164B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647" r="28353"/>
            <a:stretch/>
          </p:blipFill>
          <p:spPr>
            <a:xfrm>
              <a:off x="4360251" y="0"/>
              <a:ext cx="7831749" cy="496869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1B40CE-48A8-430E-84D2-8796E28D8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4055" r="42841"/>
            <a:stretch/>
          </p:blipFill>
          <p:spPr>
            <a:xfrm>
              <a:off x="5407709" y="-1"/>
              <a:ext cx="3279092" cy="2044759"/>
            </a:xfrm>
            <a:prstGeom prst="rect">
              <a:avLst/>
            </a:prstGeom>
          </p:spPr>
        </p:pic>
      </p:grpSp>
      <p:pic>
        <p:nvPicPr>
          <p:cNvPr id="1026" name="Picture 2" descr="Sunrise PNG Image Free Download | PNG Mart">
            <a:extLst>
              <a:ext uri="{FF2B5EF4-FFF2-40B4-BE49-F238E27FC236}">
                <a16:creationId xmlns:a16="http://schemas.microsoft.com/office/drawing/2014/main" id="{D9EABF20-D99A-44EF-A9F4-2D233F723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8" y="272746"/>
            <a:ext cx="2991780" cy="26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6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0F3EF0B-759C-483D-BF06-38CC542C0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06" t="3231" r="2365" b="66557"/>
          <a:stretch/>
        </p:blipFill>
        <p:spPr>
          <a:xfrm>
            <a:off x="197544" y="156785"/>
            <a:ext cx="11815209" cy="65935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2DB2B1-84AF-40A1-B432-68AC4CEA5485}"/>
              </a:ext>
            </a:extLst>
          </p:cNvPr>
          <p:cNvSpPr/>
          <p:nvPr/>
        </p:nvSpPr>
        <p:spPr>
          <a:xfrm>
            <a:off x="1532323" y="121768"/>
            <a:ext cx="10480430" cy="5985952"/>
          </a:xfrm>
          <a:prstGeom prst="rect">
            <a:avLst/>
          </a:prstGeom>
          <a:gradFill flip="none" rotWithShape="1">
            <a:gsLst>
              <a:gs pos="36000">
                <a:schemeClr val="bg1">
                  <a:tint val="94000"/>
                  <a:satMod val="80000"/>
                  <a:lumMod val="106000"/>
                  <a:alpha val="0"/>
                </a:schemeClr>
              </a:gs>
              <a:gs pos="67000">
                <a:srgbClr val="5A5A5A"/>
              </a:gs>
              <a:gs pos="74000">
                <a:srgbClr val="343434"/>
              </a:gs>
              <a:gs pos="88000">
                <a:schemeClr val="tx1">
                  <a:lumMod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 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72F4A-B60D-402F-A557-1E53E37100EC}"/>
              </a:ext>
            </a:extLst>
          </p:cNvPr>
          <p:cNvSpPr/>
          <p:nvPr/>
        </p:nvSpPr>
        <p:spPr>
          <a:xfrm>
            <a:off x="4751996" y="-34550"/>
            <a:ext cx="7931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bn-IN" sz="9600" b="1" dirty="0">
                <a:ln w="11430"/>
                <a:solidFill>
                  <a:srgbClr val="BEE39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ষি ঐ বসে আছে।</a:t>
            </a:r>
            <a:r>
              <a:rPr lang="en-US" sz="9600" b="1" dirty="0">
                <a:ln w="11430"/>
                <a:solidFill>
                  <a:srgbClr val="BEE39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>
                <a:ln w="11430"/>
                <a:solidFill>
                  <a:srgbClr val="BEE39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solidFill>
                <a:srgbClr val="BEE39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975DD1-7A2B-4963-B577-5DCD7C129843}"/>
              </a:ext>
            </a:extLst>
          </p:cNvPr>
          <p:cNvSpPr txBox="1"/>
          <p:nvPr/>
        </p:nvSpPr>
        <p:spPr>
          <a:xfrm>
            <a:off x="4761996" y="-34550"/>
            <a:ext cx="25345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bn-IN" sz="9600" b="1" dirty="0">
                <a:ln w="11430"/>
                <a:solidFill>
                  <a:srgbClr val="BEE39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ষি</a:t>
            </a:r>
            <a:r>
              <a:rPr lang="bn-IN" sz="9600" b="1" dirty="0">
                <a:ln w="11430"/>
                <a:solidFill>
                  <a:srgbClr val="34B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D1AA7F-0378-4D6A-BA2A-AAD4948CE2F9}"/>
              </a:ext>
            </a:extLst>
          </p:cNvPr>
          <p:cNvSpPr txBox="1"/>
          <p:nvPr/>
        </p:nvSpPr>
        <p:spPr>
          <a:xfrm>
            <a:off x="2249852" y="1438697"/>
            <a:ext cx="3366239" cy="644791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n-IN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GB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B5323-573A-45D5-AAF0-42CC72A843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31" t="40948"/>
          <a:stretch/>
        </p:blipFill>
        <p:spPr>
          <a:xfrm>
            <a:off x="179247" y="121768"/>
            <a:ext cx="2543068" cy="1569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8CD2CD-4DB7-4BA2-99C9-06B76E9B6E78}"/>
              </a:ext>
            </a:extLst>
          </p:cNvPr>
          <p:cNvSpPr/>
          <p:nvPr/>
        </p:nvSpPr>
        <p:spPr>
          <a:xfrm>
            <a:off x="197544" y="302420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bn-IN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3388 0.331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9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878CBD-A507-40DE-A0B7-309007AB2001}"/>
              </a:ext>
            </a:extLst>
          </p:cNvPr>
          <p:cNvSpPr/>
          <p:nvPr/>
        </p:nvSpPr>
        <p:spPr>
          <a:xfrm>
            <a:off x="731812" y="255659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7C8403-FE23-44C2-9C9C-3E55D2266C4E}"/>
              </a:ext>
            </a:extLst>
          </p:cNvPr>
          <p:cNvSpPr txBox="1"/>
          <p:nvPr/>
        </p:nvSpPr>
        <p:spPr>
          <a:xfrm>
            <a:off x="4811152" y="4600136"/>
            <a:ext cx="18147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bn-IN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ষি</a:t>
            </a:r>
            <a:endParaRPr lang="en-US" sz="2400" dirty="0"/>
          </a:p>
        </p:txBody>
      </p:sp>
      <p:pic>
        <p:nvPicPr>
          <p:cNvPr id="1026" name="Picture 2" descr="Indian Saint Cartoon HD Stock Images | Shutterstock">
            <a:extLst>
              <a:ext uri="{FF2B5EF4-FFF2-40B4-BE49-F238E27FC236}">
                <a16:creationId xmlns:a16="http://schemas.microsoft.com/office/drawing/2014/main" id="{B8F48EC0-A1E7-4515-86A4-683385E76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5"/>
          <a:stretch/>
        </p:blipFill>
        <p:spPr bwMode="auto">
          <a:xfrm>
            <a:off x="4095164" y="671157"/>
            <a:ext cx="3246706" cy="375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A8E91C-0F00-4380-903D-79D1A07E7E72}"/>
              </a:ext>
            </a:extLst>
          </p:cNvPr>
          <p:cNvSpPr/>
          <p:nvPr/>
        </p:nvSpPr>
        <p:spPr>
          <a:xfrm>
            <a:off x="731812" y="255659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6DBCE1-0049-41CD-B339-E5D6CBF27CF1}"/>
              </a:ext>
            </a:extLst>
          </p:cNvPr>
          <p:cNvSpPr txBox="1"/>
          <p:nvPr/>
        </p:nvSpPr>
        <p:spPr>
          <a:xfrm>
            <a:off x="2500187" y="4924733"/>
            <a:ext cx="23633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bn-IN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8C027-9099-45C6-A1F7-3C6408932D56}"/>
              </a:ext>
            </a:extLst>
          </p:cNvPr>
          <p:cNvSpPr txBox="1"/>
          <p:nvPr/>
        </p:nvSpPr>
        <p:spPr>
          <a:xfrm>
            <a:off x="7663279" y="5135749"/>
            <a:ext cx="23633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bn-IN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ষি</a:t>
            </a:r>
            <a:r>
              <a:rPr lang="bn-IN" sz="9600" b="1" dirty="0">
                <a:ln w="11430"/>
                <a:solidFill>
                  <a:srgbClr val="34B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pic>
        <p:nvPicPr>
          <p:cNvPr id="2050" name="Picture 2" descr="Hindu Old Sadhu meditating isolated ⬇ Vector Image by © movinglines.studio  | Vector Stock 271560714">
            <a:extLst>
              <a:ext uri="{FF2B5EF4-FFF2-40B4-BE49-F238E27FC236}">
                <a16:creationId xmlns:a16="http://schemas.microsoft.com/office/drawing/2014/main" id="{3F4090CC-1FCA-4F16-8B01-E03BF4041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19692" r="27050" b="20000"/>
          <a:stretch/>
        </p:blipFill>
        <p:spPr bwMode="auto">
          <a:xfrm>
            <a:off x="6752491" y="1799069"/>
            <a:ext cx="3394010" cy="3079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thwest Monsoon hits Kerala; Marks arrival of rainy season, says Skymet">
            <a:extLst>
              <a:ext uri="{FF2B5EF4-FFF2-40B4-BE49-F238E27FC236}">
                <a16:creationId xmlns:a16="http://schemas.microsoft.com/office/drawing/2014/main" id="{49B079BA-AEFC-4D84-A479-7B17675DA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98" y="1799069"/>
            <a:ext cx="4451395" cy="300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94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2F37BF-5D3E-48CD-84D0-E2B3E46E7913}"/>
              </a:ext>
            </a:extLst>
          </p:cNvPr>
          <p:cNvSpPr/>
          <p:nvPr/>
        </p:nvSpPr>
        <p:spPr>
          <a:xfrm>
            <a:off x="2400886" y="26416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090F3E-4068-4682-BB28-8884F9A8F360}"/>
              </a:ext>
            </a:extLst>
          </p:cNvPr>
          <p:cNvGrpSpPr/>
          <p:nvPr/>
        </p:nvGrpSpPr>
        <p:grpSpPr>
          <a:xfrm>
            <a:off x="562708" y="1871003"/>
            <a:ext cx="11310424" cy="4437037"/>
            <a:chOff x="1461428" y="2815440"/>
            <a:chExt cx="10127054" cy="3492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FA15E1-E56D-400E-95E3-57004D66E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2107" y="2815442"/>
              <a:ext cx="5286375" cy="3492598"/>
            </a:xfrm>
            <a:prstGeom prst="rect">
              <a:avLst/>
            </a:prstGeom>
            <a:ln w="38100" cap="sq">
              <a:solidFill>
                <a:srgbClr val="34BA3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1EB8FF4-20D9-49DB-BBC1-9DEFCFBE2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1428" y="2815440"/>
              <a:ext cx="4840679" cy="3492599"/>
            </a:xfrm>
            <a:prstGeom prst="rect">
              <a:avLst/>
            </a:prstGeom>
            <a:ln w="38100" cap="sq">
              <a:solidFill>
                <a:srgbClr val="34BA3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065429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C0C61A-D879-4CA0-8B05-65B59AA8BE26}"/>
              </a:ext>
            </a:extLst>
          </p:cNvPr>
          <p:cNvSpPr txBox="1"/>
          <p:nvPr/>
        </p:nvSpPr>
        <p:spPr>
          <a:xfrm>
            <a:off x="1818861" y="409149"/>
            <a:ext cx="8554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পৃষ্টা বের করে পাঠ্যাংশ টুকু দলে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1EE03-2247-4033-B1DB-439FE8CC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61" y="1923807"/>
            <a:ext cx="8058807" cy="3900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4824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40916C-4373-44AA-952C-6AFF30BBE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5771" r="3241" b="6034"/>
          <a:stretch/>
        </p:blipFill>
        <p:spPr>
          <a:xfrm>
            <a:off x="1941342" y="1446550"/>
            <a:ext cx="8426548" cy="4729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3D8123-BAFB-4648-8D1A-B5AA9A20BD4A}"/>
              </a:ext>
            </a:extLst>
          </p:cNvPr>
          <p:cNvSpPr txBox="1"/>
          <p:nvPr/>
        </p:nvSpPr>
        <p:spPr>
          <a:xfrm>
            <a:off x="5151789" y="1888617"/>
            <a:ext cx="2265703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n-IN" sz="28700" b="1" dirty="0">
                <a:ln w="11430">
                  <a:noFill/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GB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F2E9F1-DD5A-4E0F-86E8-7FE46F54F7B6}"/>
              </a:ext>
            </a:extLst>
          </p:cNvPr>
          <p:cNvSpPr txBox="1"/>
          <p:nvPr/>
        </p:nvSpPr>
        <p:spPr>
          <a:xfrm>
            <a:off x="297873" y="0"/>
            <a:ext cx="4157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8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বর্ণটি পড়ি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C921E-D669-4828-9B97-966C80AFDFAC}"/>
              </a:ext>
            </a:extLst>
          </p:cNvPr>
          <p:cNvSpPr txBox="1"/>
          <p:nvPr/>
        </p:nvSpPr>
        <p:spPr>
          <a:xfrm>
            <a:off x="8043101" y="198138"/>
            <a:ext cx="400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উচ্চারন অনুশীলন</a:t>
            </a:r>
            <a:endParaRPr lang="en-IN" sz="5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9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D916E7-7023-4187-92C0-DB93CC77C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4918" r="3138" b="7084"/>
          <a:stretch/>
        </p:blipFill>
        <p:spPr>
          <a:xfrm>
            <a:off x="1842868" y="1428945"/>
            <a:ext cx="8525022" cy="47186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DC6798-1ED5-4577-99F9-55577670E685}"/>
              </a:ext>
            </a:extLst>
          </p:cNvPr>
          <p:cNvSpPr/>
          <p:nvPr/>
        </p:nvSpPr>
        <p:spPr>
          <a:xfrm>
            <a:off x="4186411" y="105506"/>
            <a:ext cx="49435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লিখি: </a:t>
            </a:r>
            <a:r>
              <a:rPr lang="bn-IN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  </a:t>
            </a:r>
            <a:endParaRPr lang="bn-IN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EA476-0A6A-4C6B-994A-85167258D9A2}"/>
              </a:ext>
            </a:extLst>
          </p:cNvPr>
          <p:cNvSpPr txBox="1"/>
          <p:nvPr/>
        </p:nvSpPr>
        <p:spPr>
          <a:xfrm>
            <a:off x="5246031" y="1877806"/>
            <a:ext cx="3366239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28700" b="1" dirty="0">
                <a:ln w="28575">
                  <a:solidFill>
                    <a:schemeClr val="tx1"/>
                  </a:solidFill>
                  <a:prstDash val="dash"/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GB" sz="28700" b="1" dirty="0">
                <a:ln w="28575">
                  <a:solidFill>
                    <a:schemeClr val="tx1"/>
                  </a:solidFill>
                  <a:prstDash val="dash"/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8BC3E-9F18-45D1-BC35-9C382674E8ED}"/>
              </a:ext>
            </a:extLst>
          </p:cNvPr>
          <p:cNvSpPr txBox="1"/>
          <p:nvPr/>
        </p:nvSpPr>
        <p:spPr>
          <a:xfrm>
            <a:off x="5246031" y="1877805"/>
            <a:ext cx="3366239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287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GB" sz="287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2299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55524-B897-4579-998E-3A932F11E539}"/>
              </a:ext>
            </a:extLst>
          </p:cNvPr>
          <p:cNvSpPr txBox="1"/>
          <p:nvPr/>
        </p:nvSpPr>
        <p:spPr>
          <a:xfrm>
            <a:off x="510441" y="393903"/>
            <a:ext cx="19451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58FED-8E95-45BF-B509-1C51DACA8CA3}"/>
              </a:ext>
            </a:extLst>
          </p:cNvPr>
          <p:cNvSpPr txBox="1"/>
          <p:nvPr/>
        </p:nvSpPr>
        <p:spPr>
          <a:xfrm>
            <a:off x="510442" y="1096812"/>
            <a:ext cx="456799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 দেখার পর শব্দ গুলো বল।</a:t>
            </a:r>
            <a:endParaRPr lang="en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7">
            <a:extLst>
              <a:ext uri="{FF2B5EF4-FFF2-40B4-BE49-F238E27FC236}">
                <a16:creationId xmlns:a16="http://schemas.microsoft.com/office/drawing/2014/main" id="{DF70B9DB-4BFB-4824-A4F8-B80C937A2496}"/>
              </a:ext>
            </a:extLst>
          </p:cNvPr>
          <p:cNvSpPr/>
          <p:nvPr/>
        </p:nvSpPr>
        <p:spPr>
          <a:xfrm rot="5400000">
            <a:off x="3355311" y="5035032"/>
            <a:ext cx="635489" cy="243239"/>
          </a:xfrm>
          <a:prstGeom prst="rightArrow">
            <a:avLst/>
          </a:prstGeom>
          <a:solidFill>
            <a:srgbClr val="34B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5F408-3A4E-40E3-8E9D-4F14CBC8BFCD}"/>
              </a:ext>
            </a:extLst>
          </p:cNvPr>
          <p:cNvSpPr txBox="1"/>
          <p:nvPr/>
        </p:nvSpPr>
        <p:spPr>
          <a:xfrm>
            <a:off x="7334774" y="5474396"/>
            <a:ext cx="117768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bn-IN" sz="5400" b="1" dirty="0">
                <a:ln/>
                <a:solidFill>
                  <a:srgbClr val="090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endParaRPr lang="as-IN" sz="5400" b="1" dirty="0">
              <a:ln/>
              <a:solidFill>
                <a:srgbClr val="0904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8">
            <a:extLst>
              <a:ext uri="{FF2B5EF4-FFF2-40B4-BE49-F238E27FC236}">
                <a16:creationId xmlns:a16="http://schemas.microsoft.com/office/drawing/2014/main" id="{51407AD5-AC70-4DFF-82C3-FAD08D4849A8}"/>
              </a:ext>
            </a:extLst>
          </p:cNvPr>
          <p:cNvSpPr/>
          <p:nvPr/>
        </p:nvSpPr>
        <p:spPr>
          <a:xfrm rot="5400000">
            <a:off x="7335140" y="5035031"/>
            <a:ext cx="699217" cy="243239"/>
          </a:xfrm>
          <a:prstGeom prst="rightArrow">
            <a:avLst/>
          </a:prstGeom>
          <a:solidFill>
            <a:srgbClr val="34B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571F67-0515-4260-8AC6-B742A58303E3}"/>
              </a:ext>
            </a:extLst>
          </p:cNvPr>
          <p:cNvSpPr txBox="1"/>
          <p:nvPr/>
        </p:nvSpPr>
        <p:spPr>
          <a:xfrm>
            <a:off x="3054255" y="5330067"/>
            <a:ext cx="117768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</a:t>
            </a:r>
            <a:r>
              <a:rPr lang="bn-IN" sz="5400" b="1" dirty="0">
                <a:ln w="11430"/>
                <a:solidFill>
                  <a:srgbClr val="09042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00" dirty="0"/>
          </a:p>
        </p:txBody>
      </p:sp>
      <p:pic>
        <p:nvPicPr>
          <p:cNvPr id="3074" name="Picture 2" descr="Beautiful Bangladesh: Winter season in Bangladesh | Beautiful nature,  Winter season, Nature photography">
            <a:extLst>
              <a:ext uri="{FF2B5EF4-FFF2-40B4-BE49-F238E27FC236}">
                <a16:creationId xmlns:a16="http://schemas.microsoft.com/office/drawing/2014/main" id="{82B16239-9E41-4AA1-9AE5-EE67E64D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07" y="2195174"/>
            <a:ext cx="3211335" cy="264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ndian Saint Cartoon HD Stock Images | Shutterstock">
            <a:extLst>
              <a:ext uri="{FF2B5EF4-FFF2-40B4-BE49-F238E27FC236}">
                <a16:creationId xmlns:a16="http://schemas.microsoft.com/office/drawing/2014/main" id="{4A04334E-926F-4FE2-8BEC-29A621B9C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3"/>
          <a:stretch/>
        </p:blipFill>
        <p:spPr bwMode="auto">
          <a:xfrm>
            <a:off x="6427704" y="1710875"/>
            <a:ext cx="2757329" cy="32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FDCE22-C514-4187-946E-3EC43FAB8AF1}"/>
              </a:ext>
            </a:extLst>
          </p:cNvPr>
          <p:cNvSpPr/>
          <p:nvPr/>
        </p:nvSpPr>
        <p:spPr>
          <a:xfrm>
            <a:off x="4525843" y="589214"/>
            <a:ext cx="2236028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9A1C3-AD9A-49D4-9664-96E0872A2798}"/>
              </a:ext>
            </a:extLst>
          </p:cNvPr>
          <p:cNvSpPr txBox="1"/>
          <p:nvPr/>
        </p:nvSpPr>
        <p:spPr>
          <a:xfrm>
            <a:off x="2583767" y="2553683"/>
            <a:ext cx="657430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আকৃতিতে </a:t>
            </a:r>
          </a:p>
          <a:p>
            <a:pPr algn="ctr"/>
            <a:r>
              <a:rPr lang="bn-IN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বর্ণটি লিখ।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6A0DA6-634A-4385-B010-FE11A4E758D2}"/>
              </a:ext>
            </a:extLst>
          </p:cNvPr>
          <p:cNvGrpSpPr/>
          <p:nvPr/>
        </p:nvGrpSpPr>
        <p:grpSpPr>
          <a:xfrm>
            <a:off x="206957" y="5613336"/>
            <a:ext cx="11985043" cy="1069146"/>
            <a:chOff x="206957" y="5613336"/>
            <a:chExt cx="11985043" cy="10691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5B729D-71DE-4B63-B1B1-EAA0C0BBD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72" b="8189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" t="43194" r="-757" b="28610"/>
            <a:stretch/>
          </p:blipFill>
          <p:spPr>
            <a:xfrm>
              <a:off x="206957" y="5613337"/>
              <a:ext cx="6096000" cy="10691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EB5B72-7BDD-40A1-BA7F-D07625BAE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72" b="8189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" t="43194" r="-757" b="28610"/>
            <a:stretch/>
          </p:blipFill>
          <p:spPr>
            <a:xfrm>
              <a:off x="6096000" y="5613336"/>
              <a:ext cx="6096000" cy="106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880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>
            <a:extLst>
              <a:ext uri="{FF2B5EF4-FFF2-40B4-BE49-F238E27FC236}">
                <a16:creationId xmlns:a16="http://schemas.microsoft.com/office/drawing/2014/main" id="{5387E156-2F1F-483E-A4A9-57391A55CFD2}"/>
              </a:ext>
            </a:extLst>
          </p:cNvPr>
          <p:cNvSpPr/>
          <p:nvPr/>
        </p:nvSpPr>
        <p:spPr>
          <a:xfrm>
            <a:off x="1542751" y="3137097"/>
            <a:ext cx="1575581" cy="1308296"/>
          </a:xfrm>
          <a:prstGeom prst="cube">
            <a:avLst>
              <a:gd name="adj" fmla="val 143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7514A3FD-D613-4C57-A29C-F245DDF3919A}"/>
              </a:ext>
            </a:extLst>
          </p:cNvPr>
          <p:cNvSpPr/>
          <p:nvPr/>
        </p:nvSpPr>
        <p:spPr>
          <a:xfrm>
            <a:off x="4796489" y="2876842"/>
            <a:ext cx="1575581" cy="1308296"/>
          </a:xfrm>
          <a:prstGeom prst="cube">
            <a:avLst>
              <a:gd name="adj" fmla="val 143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946469B7-CD4F-4E55-A4F2-F85E2A22ADFA}"/>
              </a:ext>
            </a:extLst>
          </p:cNvPr>
          <p:cNvSpPr/>
          <p:nvPr/>
        </p:nvSpPr>
        <p:spPr>
          <a:xfrm>
            <a:off x="4836345" y="1568546"/>
            <a:ext cx="1575581" cy="1308296"/>
          </a:xfrm>
          <a:prstGeom prst="cube">
            <a:avLst>
              <a:gd name="adj" fmla="val 143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1D697630-36FE-4172-AC95-7E79BF1AA309}"/>
              </a:ext>
            </a:extLst>
          </p:cNvPr>
          <p:cNvSpPr/>
          <p:nvPr/>
        </p:nvSpPr>
        <p:spPr>
          <a:xfrm>
            <a:off x="6355077" y="2482949"/>
            <a:ext cx="1575581" cy="1308296"/>
          </a:xfrm>
          <a:prstGeom prst="cube">
            <a:avLst>
              <a:gd name="adj" fmla="val 143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415A578-2AC3-4EBE-856F-D7F6B2843CC9}"/>
              </a:ext>
            </a:extLst>
          </p:cNvPr>
          <p:cNvSpPr/>
          <p:nvPr/>
        </p:nvSpPr>
        <p:spPr>
          <a:xfrm>
            <a:off x="7886745" y="3137097"/>
            <a:ext cx="1575581" cy="1308296"/>
          </a:xfrm>
          <a:prstGeom prst="cube">
            <a:avLst>
              <a:gd name="adj" fmla="val 143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F6E33B33-4C2A-4E9A-80BC-59CBBA104404}"/>
              </a:ext>
            </a:extLst>
          </p:cNvPr>
          <p:cNvSpPr/>
          <p:nvPr/>
        </p:nvSpPr>
        <p:spPr>
          <a:xfrm>
            <a:off x="3096376" y="2628312"/>
            <a:ext cx="1575581" cy="1308296"/>
          </a:xfrm>
          <a:prstGeom prst="cube">
            <a:avLst>
              <a:gd name="adj" fmla="val 143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57A168D-16F4-4DB8-B6FF-D79244E2A4D7}"/>
              </a:ext>
            </a:extLst>
          </p:cNvPr>
          <p:cNvSpPr/>
          <p:nvPr/>
        </p:nvSpPr>
        <p:spPr>
          <a:xfrm>
            <a:off x="1662320" y="1828801"/>
            <a:ext cx="1575581" cy="1308296"/>
          </a:xfrm>
          <a:prstGeom prst="cube">
            <a:avLst>
              <a:gd name="adj" fmla="val 143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EBD65-88E7-43E0-8AB6-E55F6F62BE4B}"/>
              </a:ext>
            </a:extLst>
          </p:cNvPr>
          <p:cNvSpPr txBox="1"/>
          <p:nvPr/>
        </p:nvSpPr>
        <p:spPr>
          <a:xfrm>
            <a:off x="3076077" y="464758"/>
            <a:ext cx="519621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পড়ি ও ফাঁকা ঘরে সাজিয়ে লিখি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6BDBC7-A24D-4721-992A-14CAE4CB1F0C}"/>
              </a:ext>
            </a:extLst>
          </p:cNvPr>
          <p:cNvSpPr txBox="1"/>
          <p:nvPr/>
        </p:nvSpPr>
        <p:spPr>
          <a:xfrm>
            <a:off x="1792413" y="1882785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C2801-512B-4931-84BB-7E4FFC7C6C19}"/>
              </a:ext>
            </a:extLst>
          </p:cNvPr>
          <p:cNvSpPr txBox="1"/>
          <p:nvPr/>
        </p:nvSpPr>
        <p:spPr>
          <a:xfrm>
            <a:off x="1854638" y="3282460"/>
            <a:ext cx="788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B8D36A-F46A-46B7-BEDB-93F1FE200529}"/>
              </a:ext>
            </a:extLst>
          </p:cNvPr>
          <p:cNvSpPr txBox="1"/>
          <p:nvPr/>
        </p:nvSpPr>
        <p:spPr>
          <a:xfrm>
            <a:off x="3454905" y="2721599"/>
            <a:ext cx="747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E78232-525F-4607-8BFC-E903AB134CC8}"/>
              </a:ext>
            </a:extLst>
          </p:cNvPr>
          <p:cNvSpPr txBox="1"/>
          <p:nvPr/>
        </p:nvSpPr>
        <p:spPr>
          <a:xfrm>
            <a:off x="5040652" y="1541123"/>
            <a:ext cx="9188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DED316-896C-460B-B4A1-C85C08E3961E}"/>
              </a:ext>
            </a:extLst>
          </p:cNvPr>
          <p:cNvSpPr txBox="1"/>
          <p:nvPr/>
        </p:nvSpPr>
        <p:spPr>
          <a:xfrm>
            <a:off x="5046617" y="2980101"/>
            <a:ext cx="888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AB61B9-9CA0-46A1-BA7E-58B692A91DCA}"/>
              </a:ext>
            </a:extLst>
          </p:cNvPr>
          <p:cNvSpPr txBox="1"/>
          <p:nvPr/>
        </p:nvSpPr>
        <p:spPr>
          <a:xfrm>
            <a:off x="6633873" y="2590917"/>
            <a:ext cx="8402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5EDE17-E000-4E25-98AD-0F56FDAA3398}"/>
              </a:ext>
            </a:extLst>
          </p:cNvPr>
          <p:cNvSpPr txBox="1"/>
          <p:nvPr/>
        </p:nvSpPr>
        <p:spPr>
          <a:xfrm>
            <a:off x="7987486" y="3137097"/>
            <a:ext cx="1143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9DF5C3FE-20F7-49A0-8ACD-C0E24A3CDBC5}"/>
              </a:ext>
            </a:extLst>
          </p:cNvPr>
          <p:cNvSpPr/>
          <p:nvPr/>
        </p:nvSpPr>
        <p:spPr>
          <a:xfrm>
            <a:off x="1633352" y="4758335"/>
            <a:ext cx="1237351" cy="1039776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C4669CF3-6169-4A0A-8DC7-5CF4547A9230}"/>
              </a:ext>
            </a:extLst>
          </p:cNvPr>
          <p:cNvSpPr/>
          <p:nvPr/>
        </p:nvSpPr>
        <p:spPr>
          <a:xfrm>
            <a:off x="2986749" y="4753430"/>
            <a:ext cx="1224169" cy="1039776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58499085-5D88-47EA-BF14-5E799A1CCE69}"/>
              </a:ext>
            </a:extLst>
          </p:cNvPr>
          <p:cNvSpPr/>
          <p:nvPr/>
        </p:nvSpPr>
        <p:spPr>
          <a:xfrm>
            <a:off x="4315765" y="4769566"/>
            <a:ext cx="1211081" cy="1039776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92E2F3B1-69CF-4300-9BE2-76D24E0F5F2E}"/>
              </a:ext>
            </a:extLst>
          </p:cNvPr>
          <p:cNvSpPr/>
          <p:nvPr/>
        </p:nvSpPr>
        <p:spPr>
          <a:xfrm>
            <a:off x="5674182" y="4780950"/>
            <a:ext cx="1224169" cy="1039776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6FA9A8AC-1804-46C8-AEEF-09FE340F0C6B}"/>
              </a:ext>
            </a:extLst>
          </p:cNvPr>
          <p:cNvSpPr/>
          <p:nvPr/>
        </p:nvSpPr>
        <p:spPr>
          <a:xfrm>
            <a:off x="7034827" y="4756237"/>
            <a:ext cx="1158347" cy="1039776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8133FE95-FCD6-4657-A410-3E4E48071FAB}"/>
              </a:ext>
            </a:extLst>
          </p:cNvPr>
          <p:cNvSpPr/>
          <p:nvPr/>
        </p:nvSpPr>
        <p:spPr>
          <a:xfrm>
            <a:off x="8350755" y="4749484"/>
            <a:ext cx="1150056" cy="1047668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DB910118-5DCB-43B3-906F-FE02B6090E8D}"/>
              </a:ext>
            </a:extLst>
          </p:cNvPr>
          <p:cNvSpPr/>
          <p:nvPr/>
        </p:nvSpPr>
        <p:spPr>
          <a:xfrm>
            <a:off x="9624741" y="4773144"/>
            <a:ext cx="1139425" cy="1039776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14B8B0-1F47-4B9B-B886-FFEE54EF0224}"/>
              </a:ext>
            </a:extLst>
          </p:cNvPr>
          <p:cNvSpPr/>
          <p:nvPr/>
        </p:nvSpPr>
        <p:spPr>
          <a:xfrm>
            <a:off x="9624741" y="310869"/>
            <a:ext cx="2236028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26536 0.4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8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41237 0.21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09076 0.289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06485 0.30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44362 0.194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28607 0.24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0.65456 0.398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2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AE649-CE9A-4540-88BC-80854187E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4" y="1672290"/>
            <a:ext cx="3594216" cy="3573678"/>
          </a:xfrm>
          <a:prstGeom prst="ellipse">
            <a:avLst/>
          </a:prstGeom>
          <a:ln w="190500" cap="rnd">
            <a:solidFill>
              <a:srgbClr val="34BA37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F9FFE8D-2991-446C-921A-A723C6660835}"/>
              </a:ext>
            </a:extLst>
          </p:cNvPr>
          <p:cNvSpPr/>
          <p:nvPr/>
        </p:nvSpPr>
        <p:spPr>
          <a:xfrm>
            <a:off x="346537" y="1267258"/>
            <a:ext cx="4468995" cy="4323483"/>
          </a:xfrm>
          <a:prstGeom prst="ellipse">
            <a:avLst/>
          </a:prstGeom>
          <a:noFill/>
          <a:ln w="76200">
            <a:solidFill>
              <a:srgbClr val="2EA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A60315-6B00-4339-8087-CAA69281F286}"/>
              </a:ext>
            </a:extLst>
          </p:cNvPr>
          <p:cNvSpPr/>
          <p:nvPr/>
        </p:nvSpPr>
        <p:spPr>
          <a:xfrm>
            <a:off x="511586" y="1454655"/>
            <a:ext cx="4124064" cy="4029066"/>
          </a:xfrm>
          <a:prstGeom prst="ellipse">
            <a:avLst/>
          </a:prstGeom>
          <a:noFill/>
          <a:ln w="28575">
            <a:solidFill>
              <a:srgbClr val="2EA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29ED9-E239-4E9E-A6C5-442FAF256591}"/>
              </a:ext>
            </a:extLst>
          </p:cNvPr>
          <p:cNvSpPr txBox="1"/>
          <p:nvPr/>
        </p:nvSpPr>
        <p:spPr>
          <a:xfrm>
            <a:off x="4815532" y="2174421"/>
            <a:ext cx="68733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1036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ফারজানা আমিন</a:t>
            </a:r>
          </a:p>
          <a:p>
            <a:pPr algn="ctr"/>
            <a:r>
              <a:rPr lang="bn-IN" sz="5400" b="1" dirty="0">
                <a:solidFill>
                  <a:srgbClr val="1A562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শিক্ষক,</a:t>
            </a:r>
          </a:p>
          <a:p>
            <a:pPr algn="ctr"/>
            <a:r>
              <a:rPr lang="bn-IN" sz="5400" b="1" dirty="0">
                <a:solidFill>
                  <a:srgbClr val="267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ধাদাশ সর</a:t>
            </a:r>
            <a:r>
              <a:rPr lang="en-US" sz="5400" b="1" dirty="0">
                <a:solidFill>
                  <a:srgbClr val="267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b="1" dirty="0">
                <a:solidFill>
                  <a:srgbClr val="267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</a:t>
            </a:r>
            <a:r>
              <a:rPr lang="en-US" sz="5400" b="1" dirty="0">
                <a:solidFill>
                  <a:srgbClr val="267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b="1" dirty="0">
                <a:solidFill>
                  <a:srgbClr val="267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</a:p>
          <a:p>
            <a:pPr algn="ctr"/>
            <a:r>
              <a:rPr lang="bn-IN" sz="5400" b="1" dirty="0">
                <a:solidFill>
                  <a:srgbClr val="35B14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পুঠিয়া, রাজশাহী। </a:t>
            </a:r>
            <a:endParaRPr lang="en-US" sz="5400" b="1" dirty="0">
              <a:solidFill>
                <a:srgbClr val="35B14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B445AC4-5B4F-4CA5-BF39-0C861968271A}"/>
              </a:ext>
            </a:extLst>
          </p:cNvPr>
          <p:cNvSpPr txBox="1"/>
          <p:nvPr/>
        </p:nvSpPr>
        <p:spPr>
          <a:xfrm>
            <a:off x="4067495" y="411703"/>
            <a:ext cx="5255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rgbClr val="01B7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pic>
        <p:nvPicPr>
          <p:cNvPr id="8" name="Picture 12" descr="C:\Users\Dilruba Khanom\Videos\Green-Grass-6.png">
            <a:extLst>
              <a:ext uri="{FF2B5EF4-FFF2-40B4-BE49-F238E27FC236}">
                <a16:creationId xmlns:a16="http://schemas.microsoft.com/office/drawing/2014/main" id="{61561C8A-A95E-4C87-BA23-63BFDFFF9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522"/>
          <a:stretch/>
        </p:blipFill>
        <p:spPr bwMode="auto">
          <a:xfrm rot="10800000" flipV="1">
            <a:off x="78092" y="5543979"/>
            <a:ext cx="12113908" cy="11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2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D63453-C85E-4247-959D-F08FA3F3CA3E}"/>
              </a:ext>
            </a:extLst>
          </p:cNvPr>
          <p:cNvSpPr txBox="1"/>
          <p:nvPr/>
        </p:nvSpPr>
        <p:spPr>
          <a:xfrm>
            <a:off x="2528209" y="571574"/>
            <a:ext cx="6102626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6" name="Right Arrow 9">
            <a:extLst>
              <a:ext uri="{FF2B5EF4-FFF2-40B4-BE49-F238E27FC236}">
                <a16:creationId xmlns:a16="http://schemas.microsoft.com/office/drawing/2014/main" id="{3904660E-B8D6-4805-89B0-A4B3215EEA91}"/>
              </a:ext>
            </a:extLst>
          </p:cNvPr>
          <p:cNvSpPr/>
          <p:nvPr/>
        </p:nvSpPr>
        <p:spPr>
          <a:xfrm>
            <a:off x="2764950" y="2305966"/>
            <a:ext cx="733477" cy="533902"/>
          </a:xfrm>
          <a:prstGeom prst="rightArrow">
            <a:avLst/>
          </a:prstGeom>
          <a:solidFill>
            <a:srgbClr val="09042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B68ED-265D-49B3-AABA-EEE2C7CE3455}"/>
              </a:ext>
            </a:extLst>
          </p:cNvPr>
          <p:cNvSpPr txBox="1"/>
          <p:nvPr/>
        </p:nvSpPr>
        <p:spPr>
          <a:xfrm>
            <a:off x="7540283" y="2111252"/>
            <a:ext cx="2771335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কাল,সময়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DDA6B54-667D-4A1D-8A22-CA63CCF64EF2}"/>
              </a:ext>
            </a:extLst>
          </p:cNvPr>
          <p:cNvSpPr/>
          <p:nvPr/>
        </p:nvSpPr>
        <p:spPr>
          <a:xfrm>
            <a:off x="8877318" y="3285661"/>
            <a:ext cx="533363" cy="701778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8FA712-6AEC-4F84-99EE-39F10B5341C5}"/>
              </a:ext>
            </a:extLst>
          </p:cNvPr>
          <p:cNvSpPr txBox="1"/>
          <p:nvPr/>
        </p:nvSpPr>
        <p:spPr>
          <a:xfrm>
            <a:off x="5369816" y="4325154"/>
            <a:ext cx="6522038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শরৎ কালে কাশফুল ফোটে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8B888-39F7-43C2-AA4B-F1DDDCF936E7}"/>
              </a:ext>
            </a:extLst>
          </p:cNvPr>
          <p:cNvSpPr txBox="1"/>
          <p:nvPr/>
        </p:nvSpPr>
        <p:spPr>
          <a:xfrm>
            <a:off x="623443" y="2139991"/>
            <a:ext cx="1975755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endParaRPr lang="as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4CC3D0-B023-441D-A072-D478895D00F8}"/>
              </a:ext>
            </a:extLst>
          </p:cNvPr>
          <p:cNvGrpSpPr/>
          <p:nvPr/>
        </p:nvGrpSpPr>
        <p:grpSpPr>
          <a:xfrm>
            <a:off x="206957" y="5613336"/>
            <a:ext cx="11985043" cy="1069146"/>
            <a:chOff x="206957" y="5613336"/>
            <a:chExt cx="11985043" cy="10691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503AE2-4F06-4279-8804-2D1C8D1AF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72" b="8189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" t="43194" r="-757" b="28610"/>
            <a:stretch/>
          </p:blipFill>
          <p:spPr>
            <a:xfrm>
              <a:off x="206957" y="5613337"/>
              <a:ext cx="6096000" cy="10691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75D4129-02DC-4DA0-80AB-5FC3D690F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72" b="8189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" t="43194" r="-757" b="28610"/>
            <a:stretch/>
          </p:blipFill>
          <p:spPr>
            <a:xfrm>
              <a:off x="6096000" y="5613336"/>
              <a:ext cx="6096000" cy="1069145"/>
            </a:xfrm>
            <a:prstGeom prst="rect">
              <a:avLst/>
            </a:prstGeom>
          </p:spPr>
        </p:pic>
      </p:grpSp>
      <p:sp>
        <p:nvSpPr>
          <p:cNvPr id="15" name="Right Arrow 9">
            <a:extLst>
              <a:ext uri="{FF2B5EF4-FFF2-40B4-BE49-F238E27FC236}">
                <a16:creationId xmlns:a16="http://schemas.microsoft.com/office/drawing/2014/main" id="{EF1F91A3-AF69-4A2F-BEFC-AFEF85DD5999}"/>
              </a:ext>
            </a:extLst>
          </p:cNvPr>
          <p:cNvSpPr/>
          <p:nvPr/>
        </p:nvSpPr>
        <p:spPr>
          <a:xfrm>
            <a:off x="6668085" y="2378204"/>
            <a:ext cx="706445" cy="533902"/>
          </a:xfrm>
          <a:prstGeom prst="rightArrow">
            <a:avLst/>
          </a:prstGeom>
          <a:solidFill>
            <a:srgbClr val="09042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pic>
        <p:nvPicPr>
          <p:cNvPr id="4098" name="Picture 2" descr="SIX SEASONS OF BANGLADESH — Steemit">
            <a:extLst>
              <a:ext uri="{FF2B5EF4-FFF2-40B4-BE49-F238E27FC236}">
                <a16:creationId xmlns:a16="http://schemas.microsoft.com/office/drawing/2014/main" id="{3967F108-3EC7-42E7-ABDD-61F32D912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87" y="1562763"/>
            <a:ext cx="3003906" cy="224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421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41BF42-5E46-4D51-8766-90B06B01C3E6}"/>
              </a:ext>
            </a:extLst>
          </p:cNvPr>
          <p:cNvSpPr/>
          <p:nvPr/>
        </p:nvSpPr>
        <p:spPr>
          <a:xfrm>
            <a:off x="6859644" y="2019035"/>
            <a:ext cx="3935659" cy="3631763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>
              <a:bevelT w="171450" h="368300" prst="riblet"/>
            </a:sp3d>
          </a:bodyPr>
          <a:lstStyle/>
          <a:p>
            <a:pPr algn="ctr"/>
            <a:r>
              <a:rPr lang="en-US" sz="11500" dirty="0">
                <a:solidFill>
                  <a:srgbClr val="34B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থেকো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665B5-4A42-4B98-BD09-6519C1B43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699" y="253218"/>
            <a:ext cx="7659169" cy="67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452011-77EB-47A4-BC57-56C5815508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076" y="759989"/>
            <a:ext cx="3868615" cy="5071395"/>
          </a:xfrm>
          <a:prstGeom prst="rect">
            <a:avLst/>
          </a:prstGeom>
          <a:ln w="88900" cap="sq" cmpd="thickThin">
            <a:solidFill>
              <a:srgbClr val="00D66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2AE6C2-5D44-4785-8A56-9D4834FB0346}"/>
              </a:ext>
            </a:extLst>
          </p:cNvPr>
          <p:cNvSpPr txBox="1"/>
          <p:nvPr/>
        </p:nvSpPr>
        <p:spPr>
          <a:xfrm>
            <a:off x="5511813" y="712433"/>
            <a:ext cx="5796643" cy="470898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পাঠ: 10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bn-IN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12" descr="C:\Users\Dilruba Khanom\Videos\Green-Grass-6.png">
            <a:extLst>
              <a:ext uri="{FF2B5EF4-FFF2-40B4-BE49-F238E27FC236}">
                <a16:creationId xmlns:a16="http://schemas.microsoft.com/office/drawing/2014/main" id="{276F93DB-4D74-4AAD-A302-33C43A1CB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522"/>
          <a:stretch/>
        </p:blipFill>
        <p:spPr bwMode="auto">
          <a:xfrm rot="10800000" flipV="1">
            <a:off x="78092" y="5543979"/>
            <a:ext cx="12113908" cy="11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0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89F4E84-D9CD-44E8-8084-60A12F6FCDD3}"/>
              </a:ext>
            </a:extLst>
          </p:cNvPr>
          <p:cNvGrpSpPr/>
          <p:nvPr/>
        </p:nvGrpSpPr>
        <p:grpSpPr>
          <a:xfrm>
            <a:off x="2906628" y="1291926"/>
            <a:ext cx="8138160" cy="822349"/>
            <a:chOff x="3173914" y="1479111"/>
            <a:chExt cx="8138160" cy="822349"/>
          </a:xfrm>
          <a:gradFill flip="none" rotWithShape="1">
            <a:gsLst>
              <a:gs pos="42000">
                <a:srgbClr val="23792B"/>
              </a:gs>
              <a:gs pos="0">
                <a:srgbClr val="103614"/>
              </a:gs>
              <a:gs pos="97000">
                <a:srgbClr val="2EA239"/>
              </a:gs>
            </a:gsLst>
            <a:lin ang="8100000" scaled="1"/>
            <a:tileRect/>
          </a:gradFill>
        </p:grpSpPr>
        <p:sp>
          <p:nvSpPr>
            <p:cNvPr id="3" name="Rounded Rectangle 11">
              <a:extLst>
                <a:ext uri="{FF2B5EF4-FFF2-40B4-BE49-F238E27FC236}">
                  <a16:creationId xmlns:a16="http://schemas.microsoft.com/office/drawing/2014/main" id="{10116D57-5BEE-47E1-8AAC-85C49DABF6DE}"/>
                </a:ext>
              </a:extLst>
            </p:cNvPr>
            <p:cNvSpPr/>
            <p:nvPr/>
          </p:nvSpPr>
          <p:spPr>
            <a:xfrm>
              <a:off x="3173914" y="1479111"/>
              <a:ext cx="8138160" cy="82234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36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r>
                <a:rPr lang="en-US" sz="336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336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endParaRPr>
            </a:p>
            <a:p>
              <a:endParaRPr lang="bn-BD" sz="336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139AC2-92F5-47F3-8A7E-FC6C9790D90C}"/>
                </a:ext>
              </a:extLst>
            </p:cNvPr>
            <p:cNvSpPr/>
            <p:nvPr/>
          </p:nvSpPr>
          <p:spPr>
            <a:xfrm>
              <a:off x="3432810" y="1593574"/>
              <a:ext cx="4604146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bn-IN" sz="40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40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…</a:t>
              </a:r>
              <a:endParaRPr lang="bn-IN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Freeform 12">
            <a:extLst>
              <a:ext uri="{FF2B5EF4-FFF2-40B4-BE49-F238E27FC236}">
                <a16:creationId xmlns:a16="http://schemas.microsoft.com/office/drawing/2014/main" id="{907926DF-582B-4EB3-A0B2-3F2BBE8A3479}"/>
              </a:ext>
            </a:extLst>
          </p:cNvPr>
          <p:cNvSpPr/>
          <p:nvPr/>
        </p:nvSpPr>
        <p:spPr>
          <a:xfrm>
            <a:off x="267286" y="323557"/>
            <a:ext cx="2898238" cy="2818386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42000">
                <a:srgbClr val="23792B"/>
              </a:gs>
              <a:gs pos="0">
                <a:srgbClr val="103614"/>
              </a:gs>
              <a:gs pos="97000">
                <a:srgbClr val="2EA23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>
              <a:ln w="9525">
                <a:noFill/>
                <a:prstDash val="solid"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482F1-ACA0-4395-B4BE-05CA358A3841}"/>
              </a:ext>
            </a:extLst>
          </p:cNvPr>
          <p:cNvSpPr txBox="1"/>
          <p:nvPr/>
        </p:nvSpPr>
        <p:spPr>
          <a:xfrm>
            <a:off x="785077" y="1313200"/>
            <a:ext cx="238044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6350" h="95250" prst="angle"/>
            </a:sp3d>
          </a:bodyPr>
          <a:lstStyle/>
          <a:p>
            <a:pPr algn="l"/>
            <a:r>
              <a:rPr lang="bn-IN" sz="4800" dirty="0">
                <a:solidFill>
                  <a:schemeClr val="bg1"/>
                </a:solidFill>
                <a:effectLst>
                  <a:glow>
                    <a:schemeClr val="accent1">
                      <a:alpha val="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bg1"/>
              </a:solidFill>
              <a:effectLst>
                <a:glow>
                  <a:schemeClr val="accent1">
                    <a:alpha val="7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E8A30-8A86-4871-9E57-3F72E4310E6C}"/>
              </a:ext>
            </a:extLst>
          </p:cNvPr>
          <p:cNvSpPr txBox="1"/>
          <p:nvPr/>
        </p:nvSpPr>
        <p:spPr>
          <a:xfrm>
            <a:off x="928905" y="4246630"/>
            <a:ext cx="11090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বাক্যে ও শব্দে ব্যবহৃত বাংলা বর্ণমালার ধ্বনি স্পষ্ট ও শুদ্ধ ভাবে বলতে পারবে।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97B92A-3051-4F5B-BD25-3C2FC93EF93B}"/>
              </a:ext>
            </a:extLst>
          </p:cNvPr>
          <p:cNvSpPr/>
          <p:nvPr/>
        </p:nvSpPr>
        <p:spPr>
          <a:xfrm>
            <a:off x="947117" y="5334114"/>
            <a:ext cx="1096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বাক্যে ও শব্দে ব্যবহৃত বাংলা বর্ণমালার ধ্বনি স্পষ্ট ও শুদ্ধ ভাবে লিখতে পারবে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301057-5F08-453B-8138-31805F028572}"/>
              </a:ext>
            </a:extLst>
          </p:cNvPr>
          <p:cNvSpPr/>
          <p:nvPr/>
        </p:nvSpPr>
        <p:spPr>
          <a:xfrm>
            <a:off x="916487" y="3115893"/>
            <a:ext cx="1096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বাক্যে ও শব্দে ব্যবহৃত বাংলা বর্ণমালার ধ্বনি মনোযোগ সহকারে শুনবে ও মনে রাখবে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27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40444-FF9A-4E5D-81CD-20DA438DB0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9" b="8718"/>
          <a:stretch/>
        </p:blipFill>
        <p:spPr>
          <a:xfrm>
            <a:off x="162814" y="163913"/>
            <a:ext cx="11866372" cy="6530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00692D-91A3-47EE-973F-1E6AD320434E}"/>
              </a:ext>
            </a:extLst>
          </p:cNvPr>
          <p:cNvSpPr txBox="1"/>
          <p:nvPr/>
        </p:nvSpPr>
        <p:spPr>
          <a:xfrm>
            <a:off x="6200331" y="2768476"/>
            <a:ext cx="5831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FB6D32E8-FC51-485F-8508-4B71A7FF6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959829"/>
              </p:ext>
            </p:extLst>
          </p:nvPr>
        </p:nvGraphicFramePr>
        <p:xfrm>
          <a:off x="5099270" y="4192527"/>
          <a:ext cx="1340211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342000" imgH="437760" progId="Package">
                  <p:embed/>
                </p:oleObj>
              </mc:Choice>
              <mc:Fallback>
                <p:oleObj name="Packager Shell Object" showAsIcon="1" r:id="rId3" imgW="342000" imgH="437760" progId="Package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B6D32E8-FC51-485F-8508-4B71A7FF66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9270" y="4192527"/>
                        <a:ext cx="1340211" cy="1309688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6FFC185-E1A5-44FD-8ED9-94FB662303F3}"/>
              </a:ext>
            </a:extLst>
          </p:cNvPr>
          <p:cNvSpPr txBox="1"/>
          <p:nvPr/>
        </p:nvSpPr>
        <p:spPr>
          <a:xfrm>
            <a:off x="7483951" y="3961840"/>
            <a:ext cx="3263821" cy="23083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সম্পর্কিত আলোচনা</a:t>
            </a:r>
            <a:endParaRPr lang="en-IN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26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D0F03-74B1-404C-8FC7-1D09A53BB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210" l="0" r="98007">
                        <a14:foregroundMark x1="3322" y1="4192" x2="3322" y2="4192"/>
                        <a14:foregroundMark x1="95681" y1="84431" x2="95681" y2="84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3" y="1343136"/>
            <a:ext cx="11071274" cy="49619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A9E53C-5E5D-451F-BAF6-15D9C5943ACF}"/>
              </a:ext>
            </a:extLst>
          </p:cNvPr>
          <p:cNvSpPr/>
          <p:nvPr/>
        </p:nvSpPr>
        <p:spPr>
          <a:xfrm>
            <a:off x="2765698" y="327473"/>
            <a:ext cx="6096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rgbClr val="09042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62DB5-5D71-41B1-8004-2989BBB27939}"/>
              </a:ext>
            </a:extLst>
          </p:cNvPr>
          <p:cNvSpPr txBox="1"/>
          <p:nvPr/>
        </p:nvSpPr>
        <p:spPr>
          <a:xfrm>
            <a:off x="5152178" y="1744601"/>
            <a:ext cx="2675433" cy="3770263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3900" b="1" dirty="0">
                <a:ln w="11430">
                  <a:noFill/>
                </a:ln>
                <a:solidFill>
                  <a:srgbClr val="34BA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GB" sz="23900" b="1" dirty="0">
                <a:ln w="11430">
                  <a:noFill/>
                </a:ln>
                <a:solidFill>
                  <a:srgbClr val="34BA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2455B5-AA58-4BD3-B1EF-815BE7A18DFA}"/>
              </a:ext>
            </a:extLst>
          </p:cNvPr>
          <p:cNvGrpSpPr/>
          <p:nvPr/>
        </p:nvGrpSpPr>
        <p:grpSpPr>
          <a:xfrm>
            <a:off x="206957" y="5613336"/>
            <a:ext cx="11985043" cy="1069146"/>
            <a:chOff x="206957" y="5613336"/>
            <a:chExt cx="11985043" cy="10691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272ACD-B4FA-4834-B86B-8F098FACD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772" b="8189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" t="43194" r="-757" b="28610"/>
            <a:stretch/>
          </p:blipFill>
          <p:spPr>
            <a:xfrm>
              <a:off x="206957" y="5613337"/>
              <a:ext cx="6096000" cy="10691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6C920C-E4F2-4CEA-B4B4-6E5282C06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772" b="8189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" t="43194" r="-757" b="28610"/>
            <a:stretch/>
          </p:blipFill>
          <p:spPr>
            <a:xfrm>
              <a:off x="6096000" y="5613336"/>
              <a:ext cx="6096000" cy="106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44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DB6488-4789-447B-AAC7-DAF673702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9" t="3910" r="72405" b="66869"/>
          <a:stretch/>
        </p:blipFill>
        <p:spPr>
          <a:xfrm>
            <a:off x="146887" y="144799"/>
            <a:ext cx="11898225" cy="65038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657BFB-EEA2-4137-960D-9B49DEBF2408}"/>
              </a:ext>
            </a:extLst>
          </p:cNvPr>
          <p:cNvSpPr/>
          <p:nvPr/>
        </p:nvSpPr>
        <p:spPr>
          <a:xfrm>
            <a:off x="1564683" y="202952"/>
            <a:ext cx="10480430" cy="5985952"/>
          </a:xfrm>
          <a:prstGeom prst="rect">
            <a:avLst/>
          </a:prstGeom>
          <a:gradFill flip="none" rotWithShape="1">
            <a:gsLst>
              <a:gs pos="36000">
                <a:schemeClr val="bg1">
                  <a:tint val="94000"/>
                  <a:satMod val="80000"/>
                  <a:lumMod val="106000"/>
                  <a:alpha val="0"/>
                </a:schemeClr>
              </a:gs>
              <a:gs pos="67000">
                <a:srgbClr val="5A5A5A"/>
              </a:gs>
              <a:gs pos="74000">
                <a:srgbClr val="343434"/>
              </a:gs>
              <a:gs pos="88000">
                <a:schemeClr val="tx1">
                  <a:lumMod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57D3D3-8006-4FB5-8D09-F83177B099FC}"/>
              </a:ext>
            </a:extLst>
          </p:cNvPr>
          <p:cNvSpPr/>
          <p:nvPr/>
        </p:nvSpPr>
        <p:spPr>
          <a:xfrm>
            <a:off x="7288433" y="469106"/>
            <a:ext cx="4594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bn-IN" sz="9600" b="1" dirty="0">
                <a:ln w="11430"/>
                <a:solidFill>
                  <a:srgbClr val="BEE39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 যায়।</a:t>
            </a:r>
            <a:endParaRPr lang="en-US" dirty="0">
              <a:solidFill>
                <a:srgbClr val="BEE39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0B175-D162-47B0-BC66-CE5BB578B86F}"/>
              </a:ext>
            </a:extLst>
          </p:cNvPr>
          <p:cNvSpPr txBox="1"/>
          <p:nvPr/>
        </p:nvSpPr>
        <p:spPr>
          <a:xfrm>
            <a:off x="7288432" y="469106"/>
            <a:ext cx="200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bn-IN" sz="9600" b="1" dirty="0">
                <a:ln w="11430"/>
                <a:solidFill>
                  <a:srgbClr val="BEE39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655B84-66F5-45BC-88AB-7EE896D3DF3E}"/>
              </a:ext>
            </a:extLst>
          </p:cNvPr>
          <p:cNvSpPr txBox="1"/>
          <p:nvPr/>
        </p:nvSpPr>
        <p:spPr>
          <a:xfrm>
            <a:off x="3011586" y="295652"/>
            <a:ext cx="3366239" cy="644791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n-IN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GB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5B6294-D36C-4BD6-9B9D-29CEFAB46AB0}"/>
              </a:ext>
            </a:extLst>
          </p:cNvPr>
          <p:cNvGrpSpPr/>
          <p:nvPr/>
        </p:nvGrpSpPr>
        <p:grpSpPr>
          <a:xfrm>
            <a:off x="132820" y="108047"/>
            <a:ext cx="2699390" cy="1569661"/>
            <a:chOff x="309030" y="211620"/>
            <a:chExt cx="2699390" cy="15696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AFD131-97A9-41D3-A35A-57CBB1E5AB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31" t="40948"/>
            <a:stretch/>
          </p:blipFill>
          <p:spPr>
            <a:xfrm>
              <a:off x="309030" y="211620"/>
              <a:ext cx="2543068" cy="156966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753D0C-0384-4E06-807C-5BDE730DD066}"/>
                </a:ext>
              </a:extLst>
            </p:cNvPr>
            <p:cNvSpPr/>
            <p:nvPr/>
          </p:nvSpPr>
          <p:spPr>
            <a:xfrm>
              <a:off x="378056" y="399225"/>
              <a:ext cx="26303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শুনি ও বলি</a:t>
              </a:r>
              <a:endParaRPr lang="bn-IN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528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17487 0.25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E9FD6C-E882-4604-95A7-A39DB8E0AF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36" t="3910" r="50616" b="66869"/>
          <a:stretch/>
        </p:blipFill>
        <p:spPr>
          <a:xfrm>
            <a:off x="197544" y="202951"/>
            <a:ext cx="11849447" cy="64915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772053-4528-41EF-96E3-22C971E37F61}"/>
              </a:ext>
            </a:extLst>
          </p:cNvPr>
          <p:cNvSpPr/>
          <p:nvPr/>
        </p:nvSpPr>
        <p:spPr>
          <a:xfrm>
            <a:off x="1550619" y="189913"/>
            <a:ext cx="10480430" cy="5985952"/>
          </a:xfrm>
          <a:prstGeom prst="rect">
            <a:avLst/>
          </a:prstGeom>
          <a:gradFill flip="none" rotWithShape="1">
            <a:gsLst>
              <a:gs pos="36000">
                <a:schemeClr val="bg1">
                  <a:tint val="94000"/>
                  <a:satMod val="80000"/>
                  <a:lumMod val="106000"/>
                  <a:alpha val="0"/>
                </a:schemeClr>
              </a:gs>
              <a:gs pos="67000">
                <a:srgbClr val="5A5A5A"/>
              </a:gs>
              <a:gs pos="74000">
                <a:srgbClr val="343434"/>
              </a:gs>
              <a:gs pos="88000">
                <a:schemeClr val="tx1">
                  <a:lumMod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 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18DC4A-9944-4917-AF0A-056E2D314563}"/>
              </a:ext>
            </a:extLst>
          </p:cNvPr>
          <p:cNvGrpSpPr/>
          <p:nvPr/>
        </p:nvGrpSpPr>
        <p:grpSpPr>
          <a:xfrm>
            <a:off x="179247" y="202952"/>
            <a:ext cx="2630364" cy="1569661"/>
            <a:chOff x="290733" y="211620"/>
            <a:chExt cx="2630364" cy="15696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F7EFCE-8BE8-4DE7-AD9D-AB352769A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31" t="40948"/>
            <a:stretch/>
          </p:blipFill>
          <p:spPr>
            <a:xfrm>
              <a:off x="309030" y="211620"/>
              <a:ext cx="2543068" cy="156966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80ADA0-B67A-434D-AF99-1829AEBC130F}"/>
                </a:ext>
              </a:extLst>
            </p:cNvPr>
            <p:cNvSpPr/>
            <p:nvPr/>
          </p:nvSpPr>
          <p:spPr>
            <a:xfrm>
              <a:off x="290733" y="431607"/>
              <a:ext cx="26303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শুনি ও বলি</a:t>
              </a:r>
              <a:endParaRPr lang="bn-IN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CCFDCDF-1390-4E25-86AA-BD7C8C32A00C}"/>
              </a:ext>
            </a:extLst>
          </p:cNvPr>
          <p:cNvSpPr/>
          <p:nvPr/>
        </p:nvSpPr>
        <p:spPr>
          <a:xfrm>
            <a:off x="6790835" y="469106"/>
            <a:ext cx="5191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bn-IN" sz="9600" b="1" dirty="0">
                <a:ln w="11430"/>
                <a:solidFill>
                  <a:srgbClr val="BEE39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>
                <a:ln w="11430"/>
                <a:solidFill>
                  <a:srgbClr val="BEE39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আসে।</a:t>
            </a:r>
            <a:endParaRPr lang="en-US" dirty="0">
              <a:solidFill>
                <a:srgbClr val="BEE39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FCDC6-5DA1-4358-A7C1-DEA3A1A267F0}"/>
              </a:ext>
            </a:extLst>
          </p:cNvPr>
          <p:cNvSpPr txBox="1"/>
          <p:nvPr/>
        </p:nvSpPr>
        <p:spPr>
          <a:xfrm>
            <a:off x="6805166" y="469105"/>
            <a:ext cx="19874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bn-IN" sz="9600" b="1" dirty="0">
                <a:ln w="11430"/>
                <a:solidFill>
                  <a:srgbClr val="BEE39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</a:t>
            </a:r>
            <a:endParaRPr lang="en-US" dirty="0">
              <a:solidFill>
                <a:srgbClr val="BEE39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CA3C3E-3ECC-48C0-BA77-6D05BC6BB0FE}"/>
              </a:ext>
            </a:extLst>
          </p:cNvPr>
          <p:cNvSpPr txBox="1"/>
          <p:nvPr/>
        </p:nvSpPr>
        <p:spPr>
          <a:xfrm>
            <a:off x="3586621" y="987782"/>
            <a:ext cx="3366239" cy="644791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n-IN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GB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0128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17487 0.252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DACFC3-72A2-42CE-AABC-4669236219AF}"/>
              </a:ext>
            </a:extLst>
          </p:cNvPr>
          <p:cNvSpPr txBox="1"/>
          <p:nvPr/>
        </p:nvSpPr>
        <p:spPr>
          <a:xfrm>
            <a:off x="5542671" y="4785750"/>
            <a:ext cx="18147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bn-IN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3B3ED0-E6B3-4792-AD5A-0DB57A01CE52}"/>
              </a:ext>
            </a:extLst>
          </p:cNvPr>
          <p:cNvSpPr/>
          <p:nvPr/>
        </p:nvSpPr>
        <p:spPr>
          <a:xfrm>
            <a:off x="731812" y="255659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Top 5 Must Visit Places In India During Rainy Season - Monsoon Destinations">
            <a:extLst>
              <a:ext uri="{FF2B5EF4-FFF2-40B4-BE49-F238E27FC236}">
                <a16:creationId xmlns:a16="http://schemas.microsoft.com/office/drawing/2014/main" id="{25EF7A0B-D79A-489A-A243-8CF84503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94" y="1504363"/>
            <a:ext cx="5991225" cy="32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7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246</Words>
  <Application>Microsoft Office PowerPoint</Application>
  <PresentationFormat>Widescreen</PresentationFormat>
  <Paragraphs>79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Lucida Calligraphy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Amin</dc:creator>
  <cp:lastModifiedBy>Dilruba khatun</cp:lastModifiedBy>
  <cp:revision>124</cp:revision>
  <dcterms:created xsi:type="dcterms:W3CDTF">2021-02-07T16:10:54Z</dcterms:created>
  <dcterms:modified xsi:type="dcterms:W3CDTF">2021-04-05T15:12:35Z</dcterms:modified>
</cp:coreProperties>
</file>