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1" r:id="rId7"/>
    <p:sldId id="262" r:id="rId8"/>
    <p:sldId id="263" r:id="rId9"/>
    <p:sldId id="264" r:id="rId10"/>
    <p:sldId id="265" r:id="rId11"/>
    <p:sldId id="270" r:id="rId12"/>
    <p:sldId id="267" r:id="rId13"/>
    <p:sldId id="268" r:id="rId14"/>
    <p:sldId id="266"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EECBA-E34A-49C7-B8D6-209F978B9D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D487324-9D2C-415A-B639-F29B5F6F80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E5D5E4-F858-4572-9005-892C97FB4C66}"/>
              </a:ext>
            </a:extLst>
          </p:cNvPr>
          <p:cNvSpPr>
            <a:spLocks noGrp="1"/>
          </p:cNvSpPr>
          <p:nvPr>
            <p:ph type="dt" sz="half" idx="10"/>
          </p:nvPr>
        </p:nvSpPr>
        <p:spPr/>
        <p:txBody>
          <a:bodyPr/>
          <a:lstStyle/>
          <a:p>
            <a:fld id="{DAEA5AF2-0138-4C6F-B112-5B044155C529}" type="datetimeFigureOut">
              <a:rPr lang="en-US" smtClean="0"/>
              <a:t>07-Mar-21</a:t>
            </a:fld>
            <a:endParaRPr lang="en-US"/>
          </a:p>
        </p:txBody>
      </p:sp>
      <p:sp>
        <p:nvSpPr>
          <p:cNvPr id="5" name="Footer Placeholder 4">
            <a:extLst>
              <a:ext uri="{FF2B5EF4-FFF2-40B4-BE49-F238E27FC236}">
                <a16:creationId xmlns:a16="http://schemas.microsoft.com/office/drawing/2014/main" id="{0E2E923B-152E-4DF3-AEF4-652E28BCF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F9FAD7-A137-4B7D-8E10-B9F35CBC4E98}"/>
              </a:ext>
            </a:extLst>
          </p:cNvPr>
          <p:cNvSpPr>
            <a:spLocks noGrp="1"/>
          </p:cNvSpPr>
          <p:nvPr>
            <p:ph type="sldNum" sz="quarter" idx="12"/>
          </p:nvPr>
        </p:nvSpPr>
        <p:spPr/>
        <p:txBody>
          <a:bodyPr/>
          <a:lstStyle/>
          <a:p>
            <a:fld id="{C8AED4B3-BEC2-433E-8D4E-D97A86BE274A}" type="slidenum">
              <a:rPr lang="en-US" smtClean="0"/>
              <a:t>‹#›</a:t>
            </a:fld>
            <a:endParaRPr lang="en-US"/>
          </a:p>
        </p:txBody>
      </p:sp>
    </p:spTree>
    <p:extLst>
      <p:ext uri="{BB962C8B-B14F-4D97-AF65-F5344CB8AC3E}">
        <p14:creationId xmlns:p14="http://schemas.microsoft.com/office/powerpoint/2010/main" val="3328995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A0924-83A2-4BFD-8AD5-5BFD82132D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17A642-DAAC-4D20-8492-B7A8835002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1BB478-0F23-47B3-893C-376C575041DF}"/>
              </a:ext>
            </a:extLst>
          </p:cNvPr>
          <p:cNvSpPr>
            <a:spLocks noGrp="1"/>
          </p:cNvSpPr>
          <p:nvPr>
            <p:ph type="dt" sz="half" idx="10"/>
          </p:nvPr>
        </p:nvSpPr>
        <p:spPr/>
        <p:txBody>
          <a:bodyPr/>
          <a:lstStyle/>
          <a:p>
            <a:fld id="{DAEA5AF2-0138-4C6F-B112-5B044155C529}" type="datetimeFigureOut">
              <a:rPr lang="en-US" smtClean="0"/>
              <a:t>07-Mar-21</a:t>
            </a:fld>
            <a:endParaRPr lang="en-US"/>
          </a:p>
        </p:txBody>
      </p:sp>
      <p:sp>
        <p:nvSpPr>
          <p:cNvPr id="5" name="Footer Placeholder 4">
            <a:extLst>
              <a:ext uri="{FF2B5EF4-FFF2-40B4-BE49-F238E27FC236}">
                <a16:creationId xmlns:a16="http://schemas.microsoft.com/office/drawing/2014/main" id="{15B61DEB-B6DA-4A79-AD10-46B16CCC19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08C6F-6963-4B25-93C6-3EA9A4A55120}"/>
              </a:ext>
            </a:extLst>
          </p:cNvPr>
          <p:cNvSpPr>
            <a:spLocks noGrp="1"/>
          </p:cNvSpPr>
          <p:nvPr>
            <p:ph type="sldNum" sz="quarter" idx="12"/>
          </p:nvPr>
        </p:nvSpPr>
        <p:spPr/>
        <p:txBody>
          <a:bodyPr/>
          <a:lstStyle/>
          <a:p>
            <a:fld id="{C8AED4B3-BEC2-433E-8D4E-D97A86BE274A}" type="slidenum">
              <a:rPr lang="en-US" smtClean="0"/>
              <a:t>‹#›</a:t>
            </a:fld>
            <a:endParaRPr lang="en-US"/>
          </a:p>
        </p:txBody>
      </p:sp>
    </p:spTree>
    <p:extLst>
      <p:ext uri="{BB962C8B-B14F-4D97-AF65-F5344CB8AC3E}">
        <p14:creationId xmlns:p14="http://schemas.microsoft.com/office/powerpoint/2010/main" val="155720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381AED-5F28-4EAF-9D07-6FA2A05E02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FA98411-D7B9-423E-AE85-74A8854F142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ED6515-CAA9-4579-B1B3-D8773065432B}"/>
              </a:ext>
            </a:extLst>
          </p:cNvPr>
          <p:cNvSpPr>
            <a:spLocks noGrp="1"/>
          </p:cNvSpPr>
          <p:nvPr>
            <p:ph type="dt" sz="half" idx="10"/>
          </p:nvPr>
        </p:nvSpPr>
        <p:spPr/>
        <p:txBody>
          <a:bodyPr/>
          <a:lstStyle/>
          <a:p>
            <a:fld id="{DAEA5AF2-0138-4C6F-B112-5B044155C529}" type="datetimeFigureOut">
              <a:rPr lang="en-US" smtClean="0"/>
              <a:t>07-Mar-21</a:t>
            </a:fld>
            <a:endParaRPr lang="en-US"/>
          </a:p>
        </p:txBody>
      </p:sp>
      <p:sp>
        <p:nvSpPr>
          <p:cNvPr id="5" name="Footer Placeholder 4">
            <a:extLst>
              <a:ext uri="{FF2B5EF4-FFF2-40B4-BE49-F238E27FC236}">
                <a16:creationId xmlns:a16="http://schemas.microsoft.com/office/drawing/2014/main" id="{8750DAB7-588D-4448-A1F9-D3529CF43C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63B55-70BE-4395-AABC-03D558ED7A6B}"/>
              </a:ext>
            </a:extLst>
          </p:cNvPr>
          <p:cNvSpPr>
            <a:spLocks noGrp="1"/>
          </p:cNvSpPr>
          <p:nvPr>
            <p:ph type="sldNum" sz="quarter" idx="12"/>
          </p:nvPr>
        </p:nvSpPr>
        <p:spPr/>
        <p:txBody>
          <a:bodyPr/>
          <a:lstStyle/>
          <a:p>
            <a:fld id="{C8AED4B3-BEC2-433E-8D4E-D97A86BE274A}" type="slidenum">
              <a:rPr lang="en-US" smtClean="0"/>
              <a:t>‹#›</a:t>
            </a:fld>
            <a:endParaRPr lang="en-US"/>
          </a:p>
        </p:txBody>
      </p:sp>
    </p:spTree>
    <p:extLst>
      <p:ext uri="{BB962C8B-B14F-4D97-AF65-F5344CB8AC3E}">
        <p14:creationId xmlns:p14="http://schemas.microsoft.com/office/powerpoint/2010/main" val="1601730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BFCAF-380D-4AB1-9DB8-E5933FDF12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741FCE-A7A4-45F7-909E-E12A0CAED5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FAB9B-199A-454B-909D-15549812EEAD}"/>
              </a:ext>
            </a:extLst>
          </p:cNvPr>
          <p:cNvSpPr>
            <a:spLocks noGrp="1"/>
          </p:cNvSpPr>
          <p:nvPr>
            <p:ph type="dt" sz="half" idx="10"/>
          </p:nvPr>
        </p:nvSpPr>
        <p:spPr/>
        <p:txBody>
          <a:bodyPr/>
          <a:lstStyle/>
          <a:p>
            <a:fld id="{DAEA5AF2-0138-4C6F-B112-5B044155C529}" type="datetimeFigureOut">
              <a:rPr lang="en-US" smtClean="0"/>
              <a:t>07-Mar-21</a:t>
            </a:fld>
            <a:endParaRPr lang="en-US"/>
          </a:p>
        </p:txBody>
      </p:sp>
      <p:sp>
        <p:nvSpPr>
          <p:cNvPr id="5" name="Footer Placeholder 4">
            <a:extLst>
              <a:ext uri="{FF2B5EF4-FFF2-40B4-BE49-F238E27FC236}">
                <a16:creationId xmlns:a16="http://schemas.microsoft.com/office/drawing/2014/main" id="{09940449-6235-42E9-B53F-B9487B128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3F1F1D-CD21-406B-BA52-F66209F9BB14}"/>
              </a:ext>
            </a:extLst>
          </p:cNvPr>
          <p:cNvSpPr>
            <a:spLocks noGrp="1"/>
          </p:cNvSpPr>
          <p:nvPr>
            <p:ph type="sldNum" sz="quarter" idx="12"/>
          </p:nvPr>
        </p:nvSpPr>
        <p:spPr/>
        <p:txBody>
          <a:bodyPr/>
          <a:lstStyle/>
          <a:p>
            <a:fld id="{C8AED4B3-BEC2-433E-8D4E-D97A86BE274A}" type="slidenum">
              <a:rPr lang="en-US" smtClean="0"/>
              <a:t>‹#›</a:t>
            </a:fld>
            <a:endParaRPr lang="en-US"/>
          </a:p>
        </p:txBody>
      </p:sp>
    </p:spTree>
    <p:extLst>
      <p:ext uri="{BB962C8B-B14F-4D97-AF65-F5344CB8AC3E}">
        <p14:creationId xmlns:p14="http://schemas.microsoft.com/office/powerpoint/2010/main" val="2095492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3CB62-1ECB-483A-888F-ADE0A374D6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E285AE-3D91-45F9-82B5-AD53ADF3FD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8B69874-85C0-40EB-B59C-FBF078DB91C7}"/>
              </a:ext>
            </a:extLst>
          </p:cNvPr>
          <p:cNvSpPr>
            <a:spLocks noGrp="1"/>
          </p:cNvSpPr>
          <p:nvPr>
            <p:ph type="dt" sz="half" idx="10"/>
          </p:nvPr>
        </p:nvSpPr>
        <p:spPr/>
        <p:txBody>
          <a:bodyPr/>
          <a:lstStyle/>
          <a:p>
            <a:fld id="{DAEA5AF2-0138-4C6F-B112-5B044155C529}" type="datetimeFigureOut">
              <a:rPr lang="en-US" smtClean="0"/>
              <a:t>07-Mar-21</a:t>
            </a:fld>
            <a:endParaRPr lang="en-US"/>
          </a:p>
        </p:txBody>
      </p:sp>
      <p:sp>
        <p:nvSpPr>
          <p:cNvPr id="5" name="Footer Placeholder 4">
            <a:extLst>
              <a:ext uri="{FF2B5EF4-FFF2-40B4-BE49-F238E27FC236}">
                <a16:creationId xmlns:a16="http://schemas.microsoft.com/office/drawing/2014/main" id="{90605773-0043-4513-98B7-EFD97D8CF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16102C-1402-4662-A3FB-74320D8C7655}"/>
              </a:ext>
            </a:extLst>
          </p:cNvPr>
          <p:cNvSpPr>
            <a:spLocks noGrp="1"/>
          </p:cNvSpPr>
          <p:nvPr>
            <p:ph type="sldNum" sz="quarter" idx="12"/>
          </p:nvPr>
        </p:nvSpPr>
        <p:spPr/>
        <p:txBody>
          <a:bodyPr/>
          <a:lstStyle/>
          <a:p>
            <a:fld id="{C8AED4B3-BEC2-433E-8D4E-D97A86BE274A}" type="slidenum">
              <a:rPr lang="en-US" smtClean="0"/>
              <a:t>‹#›</a:t>
            </a:fld>
            <a:endParaRPr lang="en-US"/>
          </a:p>
        </p:txBody>
      </p:sp>
    </p:spTree>
    <p:extLst>
      <p:ext uri="{BB962C8B-B14F-4D97-AF65-F5344CB8AC3E}">
        <p14:creationId xmlns:p14="http://schemas.microsoft.com/office/powerpoint/2010/main" val="1732981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264D2-791C-4726-9434-F83164565B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0E8A31-A3F3-4B66-820E-60608BEED9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F47775-313A-4288-9711-28AAD3DE31B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8631F3-EF91-4558-9246-1989D91E31CD}"/>
              </a:ext>
            </a:extLst>
          </p:cNvPr>
          <p:cNvSpPr>
            <a:spLocks noGrp="1"/>
          </p:cNvSpPr>
          <p:nvPr>
            <p:ph type="dt" sz="half" idx="10"/>
          </p:nvPr>
        </p:nvSpPr>
        <p:spPr/>
        <p:txBody>
          <a:bodyPr/>
          <a:lstStyle/>
          <a:p>
            <a:fld id="{DAEA5AF2-0138-4C6F-B112-5B044155C529}" type="datetimeFigureOut">
              <a:rPr lang="en-US" smtClean="0"/>
              <a:t>07-Mar-21</a:t>
            </a:fld>
            <a:endParaRPr lang="en-US"/>
          </a:p>
        </p:txBody>
      </p:sp>
      <p:sp>
        <p:nvSpPr>
          <p:cNvPr id="6" name="Footer Placeholder 5">
            <a:extLst>
              <a:ext uri="{FF2B5EF4-FFF2-40B4-BE49-F238E27FC236}">
                <a16:creationId xmlns:a16="http://schemas.microsoft.com/office/drawing/2014/main" id="{83178D3A-6E66-4F06-9CEA-BA587EA9EC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987E2-C2CD-4E4A-AFD5-37F0CB452E62}"/>
              </a:ext>
            </a:extLst>
          </p:cNvPr>
          <p:cNvSpPr>
            <a:spLocks noGrp="1"/>
          </p:cNvSpPr>
          <p:nvPr>
            <p:ph type="sldNum" sz="quarter" idx="12"/>
          </p:nvPr>
        </p:nvSpPr>
        <p:spPr/>
        <p:txBody>
          <a:bodyPr/>
          <a:lstStyle/>
          <a:p>
            <a:fld id="{C8AED4B3-BEC2-433E-8D4E-D97A86BE274A}" type="slidenum">
              <a:rPr lang="en-US" smtClean="0"/>
              <a:t>‹#›</a:t>
            </a:fld>
            <a:endParaRPr lang="en-US"/>
          </a:p>
        </p:txBody>
      </p:sp>
    </p:spTree>
    <p:extLst>
      <p:ext uri="{BB962C8B-B14F-4D97-AF65-F5344CB8AC3E}">
        <p14:creationId xmlns:p14="http://schemas.microsoft.com/office/powerpoint/2010/main" val="2607482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39EF6-4EB6-43C5-B69B-91877420E4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711A61-8B55-4105-9FEF-E05990D9BA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E4A9EA6-C06D-45BC-9D3E-A44CCB3251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3B8480C-15C9-4B06-B419-1B4A078BAF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B0BD905-090A-43C4-830E-D6A3A2C2830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63A1A4-F3EE-4B81-946F-C9BF3B0E5ADD}"/>
              </a:ext>
            </a:extLst>
          </p:cNvPr>
          <p:cNvSpPr>
            <a:spLocks noGrp="1"/>
          </p:cNvSpPr>
          <p:nvPr>
            <p:ph type="dt" sz="half" idx="10"/>
          </p:nvPr>
        </p:nvSpPr>
        <p:spPr/>
        <p:txBody>
          <a:bodyPr/>
          <a:lstStyle/>
          <a:p>
            <a:fld id="{DAEA5AF2-0138-4C6F-B112-5B044155C529}" type="datetimeFigureOut">
              <a:rPr lang="en-US" smtClean="0"/>
              <a:t>07-Mar-21</a:t>
            </a:fld>
            <a:endParaRPr lang="en-US"/>
          </a:p>
        </p:txBody>
      </p:sp>
      <p:sp>
        <p:nvSpPr>
          <p:cNvPr id="8" name="Footer Placeholder 7">
            <a:extLst>
              <a:ext uri="{FF2B5EF4-FFF2-40B4-BE49-F238E27FC236}">
                <a16:creationId xmlns:a16="http://schemas.microsoft.com/office/drawing/2014/main" id="{72B221C9-DCF1-4B18-A4CE-9D1B606F43D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BC0F21-92E5-4C6D-BD86-CBED54B4C611}"/>
              </a:ext>
            </a:extLst>
          </p:cNvPr>
          <p:cNvSpPr>
            <a:spLocks noGrp="1"/>
          </p:cNvSpPr>
          <p:nvPr>
            <p:ph type="sldNum" sz="quarter" idx="12"/>
          </p:nvPr>
        </p:nvSpPr>
        <p:spPr/>
        <p:txBody>
          <a:bodyPr/>
          <a:lstStyle/>
          <a:p>
            <a:fld id="{C8AED4B3-BEC2-433E-8D4E-D97A86BE274A}" type="slidenum">
              <a:rPr lang="en-US" smtClean="0"/>
              <a:t>‹#›</a:t>
            </a:fld>
            <a:endParaRPr lang="en-US"/>
          </a:p>
        </p:txBody>
      </p:sp>
    </p:spTree>
    <p:extLst>
      <p:ext uri="{BB962C8B-B14F-4D97-AF65-F5344CB8AC3E}">
        <p14:creationId xmlns:p14="http://schemas.microsoft.com/office/powerpoint/2010/main" val="399150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A04E2-EE3D-46C0-B0E0-DAD542387E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E2512FE-7966-41B1-A597-53AC9CFEC9D2}"/>
              </a:ext>
            </a:extLst>
          </p:cNvPr>
          <p:cNvSpPr>
            <a:spLocks noGrp="1"/>
          </p:cNvSpPr>
          <p:nvPr>
            <p:ph type="dt" sz="half" idx="10"/>
          </p:nvPr>
        </p:nvSpPr>
        <p:spPr/>
        <p:txBody>
          <a:bodyPr/>
          <a:lstStyle/>
          <a:p>
            <a:fld id="{DAEA5AF2-0138-4C6F-B112-5B044155C529}" type="datetimeFigureOut">
              <a:rPr lang="en-US" smtClean="0"/>
              <a:t>07-Mar-21</a:t>
            </a:fld>
            <a:endParaRPr lang="en-US"/>
          </a:p>
        </p:txBody>
      </p:sp>
      <p:sp>
        <p:nvSpPr>
          <p:cNvPr id="4" name="Footer Placeholder 3">
            <a:extLst>
              <a:ext uri="{FF2B5EF4-FFF2-40B4-BE49-F238E27FC236}">
                <a16:creationId xmlns:a16="http://schemas.microsoft.com/office/drawing/2014/main" id="{A159F7F0-A4A7-45BF-8935-ED2C01AD32D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F1EB7C-5048-4E5D-9839-7C61E07B8E51}"/>
              </a:ext>
            </a:extLst>
          </p:cNvPr>
          <p:cNvSpPr>
            <a:spLocks noGrp="1"/>
          </p:cNvSpPr>
          <p:nvPr>
            <p:ph type="sldNum" sz="quarter" idx="12"/>
          </p:nvPr>
        </p:nvSpPr>
        <p:spPr/>
        <p:txBody>
          <a:bodyPr/>
          <a:lstStyle/>
          <a:p>
            <a:fld id="{C8AED4B3-BEC2-433E-8D4E-D97A86BE274A}" type="slidenum">
              <a:rPr lang="en-US" smtClean="0"/>
              <a:t>‹#›</a:t>
            </a:fld>
            <a:endParaRPr lang="en-US"/>
          </a:p>
        </p:txBody>
      </p:sp>
    </p:spTree>
    <p:extLst>
      <p:ext uri="{BB962C8B-B14F-4D97-AF65-F5344CB8AC3E}">
        <p14:creationId xmlns:p14="http://schemas.microsoft.com/office/powerpoint/2010/main" val="2386512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C867057-B63F-4255-87DC-84E562595345}"/>
              </a:ext>
            </a:extLst>
          </p:cNvPr>
          <p:cNvSpPr>
            <a:spLocks noGrp="1"/>
          </p:cNvSpPr>
          <p:nvPr>
            <p:ph type="dt" sz="half" idx="10"/>
          </p:nvPr>
        </p:nvSpPr>
        <p:spPr/>
        <p:txBody>
          <a:bodyPr/>
          <a:lstStyle/>
          <a:p>
            <a:fld id="{DAEA5AF2-0138-4C6F-B112-5B044155C529}" type="datetimeFigureOut">
              <a:rPr lang="en-US" smtClean="0"/>
              <a:t>07-Mar-21</a:t>
            </a:fld>
            <a:endParaRPr lang="en-US"/>
          </a:p>
        </p:txBody>
      </p:sp>
      <p:sp>
        <p:nvSpPr>
          <p:cNvPr id="3" name="Footer Placeholder 2">
            <a:extLst>
              <a:ext uri="{FF2B5EF4-FFF2-40B4-BE49-F238E27FC236}">
                <a16:creationId xmlns:a16="http://schemas.microsoft.com/office/drawing/2014/main" id="{9CB27530-EBF9-478D-9AA8-21ADF2F89E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4254F1-C6BB-4479-8D09-EE3D52AECAB1}"/>
              </a:ext>
            </a:extLst>
          </p:cNvPr>
          <p:cNvSpPr>
            <a:spLocks noGrp="1"/>
          </p:cNvSpPr>
          <p:nvPr>
            <p:ph type="sldNum" sz="quarter" idx="12"/>
          </p:nvPr>
        </p:nvSpPr>
        <p:spPr/>
        <p:txBody>
          <a:bodyPr/>
          <a:lstStyle/>
          <a:p>
            <a:fld id="{C8AED4B3-BEC2-433E-8D4E-D97A86BE274A}" type="slidenum">
              <a:rPr lang="en-US" smtClean="0"/>
              <a:t>‹#›</a:t>
            </a:fld>
            <a:endParaRPr lang="en-US"/>
          </a:p>
        </p:txBody>
      </p:sp>
    </p:spTree>
    <p:extLst>
      <p:ext uri="{BB962C8B-B14F-4D97-AF65-F5344CB8AC3E}">
        <p14:creationId xmlns:p14="http://schemas.microsoft.com/office/powerpoint/2010/main" val="1811078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1E1BD-0F80-434F-854C-21A8C544E9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B6B599-4EE8-44AC-964C-B5E7DB5FE2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CEED029-4C8F-4EF3-830F-362BAEBA99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22E1D69-E26A-48FB-8CC7-26E271935F57}"/>
              </a:ext>
            </a:extLst>
          </p:cNvPr>
          <p:cNvSpPr>
            <a:spLocks noGrp="1"/>
          </p:cNvSpPr>
          <p:nvPr>
            <p:ph type="dt" sz="half" idx="10"/>
          </p:nvPr>
        </p:nvSpPr>
        <p:spPr/>
        <p:txBody>
          <a:bodyPr/>
          <a:lstStyle/>
          <a:p>
            <a:fld id="{DAEA5AF2-0138-4C6F-B112-5B044155C529}" type="datetimeFigureOut">
              <a:rPr lang="en-US" smtClean="0"/>
              <a:t>07-Mar-21</a:t>
            </a:fld>
            <a:endParaRPr lang="en-US"/>
          </a:p>
        </p:txBody>
      </p:sp>
      <p:sp>
        <p:nvSpPr>
          <p:cNvPr id="6" name="Footer Placeholder 5">
            <a:extLst>
              <a:ext uri="{FF2B5EF4-FFF2-40B4-BE49-F238E27FC236}">
                <a16:creationId xmlns:a16="http://schemas.microsoft.com/office/drawing/2014/main" id="{FA420505-5C0E-4F7B-A0B1-BC0AD8853C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B0204F-701C-4C07-AE4A-7A5FB53126B7}"/>
              </a:ext>
            </a:extLst>
          </p:cNvPr>
          <p:cNvSpPr>
            <a:spLocks noGrp="1"/>
          </p:cNvSpPr>
          <p:nvPr>
            <p:ph type="sldNum" sz="quarter" idx="12"/>
          </p:nvPr>
        </p:nvSpPr>
        <p:spPr/>
        <p:txBody>
          <a:bodyPr/>
          <a:lstStyle/>
          <a:p>
            <a:fld id="{C8AED4B3-BEC2-433E-8D4E-D97A86BE274A}" type="slidenum">
              <a:rPr lang="en-US" smtClean="0"/>
              <a:t>‹#›</a:t>
            </a:fld>
            <a:endParaRPr lang="en-US"/>
          </a:p>
        </p:txBody>
      </p:sp>
    </p:spTree>
    <p:extLst>
      <p:ext uri="{BB962C8B-B14F-4D97-AF65-F5344CB8AC3E}">
        <p14:creationId xmlns:p14="http://schemas.microsoft.com/office/powerpoint/2010/main" val="31760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10AE7-E953-4BDE-A375-9FB0B9DF15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CEEB7E3-0BFC-4BDE-9C74-56001D84FC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959539-64A6-451C-831B-AEEC8031A9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977CB01-49B3-4655-BA00-900206506A5B}"/>
              </a:ext>
            </a:extLst>
          </p:cNvPr>
          <p:cNvSpPr>
            <a:spLocks noGrp="1"/>
          </p:cNvSpPr>
          <p:nvPr>
            <p:ph type="dt" sz="half" idx="10"/>
          </p:nvPr>
        </p:nvSpPr>
        <p:spPr/>
        <p:txBody>
          <a:bodyPr/>
          <a:lstStyle/>
          <a:p>
            <a:fld id="{DAEA5AF2-0138-4C6F-B112-5B044155C529}" type="datetimeFigureOut">
              <a:rPr lang="en-US" smtClean="0"/>
              <a:t>07-Mar-21</a:t>
            </a:fld>
            <a:endParaRPr lang="en-US"/>
          </a:p>
        </p:txBody>
      </p:sp>
      <p:sp>
        <p:nvSpPr>
          <p:cNvPr id="6" name="Footer Placeholder 5">
            <a:extLst>
              <a:ext uri="{FF2B5EF4-FFF2-40B4-BE49-F238E27FC236}">
                <a16:creationId xmlns:a16="http://schemas.microsoft.com/office/drawing/2014/main" id="{40F5CA7B-43A2-40E3-9A83-6E7B1D6DAD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EE14F0-95D7-4065-93B9-852E9F9810C6}"/>
              </a:ext>
            </a:extLst>
          </p:cNvPr>
          <p:cNvSpPr>
            <a:spLocks noGrp="1"/>
          </p:cNvSpPr>
          <p:nvPr>
            <p:ph type="sldNum" sz="quarter" idx="12"/>
          </p:nvPr>
        </p:nvSpPr>
        <p:spPr/>
        <p:txBody>
          <a:bodyPr/>
          <a:lstStyle/>
          <a:p>
            <a:fld id="{C8AED4B3-BEC2-433E-8D4E-D97A86BE274A}" type="slidenum">
              <a:rPr lang="en-US" smtClean="0"/>
              <a:t>‹#›</a:t>
            </a:fld>
            <a:endParaRPr lang="en-US"/>
          </a:p>
        </p:txBody>
      </p:sp>
    </p:spTree>
    <p:extLst>
      <p:ext uri="{BB962C8B-B14F-4D97-AF65-F5344CB8AC3E}">
        <p14:creationId xmlns:p14="http://schemas.microsoft.com/office/powerpoint/2010/main" val="122393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3E311E-3FF5-4342-B2C1-F18186B12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020548-DE92-4C59-B11F-470B793CDC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AECA8-4831-44F6-89B1-D40342E359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A5AF2-0138-4C6F-B112-5B044155C529}" type="datetimeFigureOut">
              <a:rPr lang="en-US" smtClean="0"/>
              <a:t>07-Mar-21</a:t>
            </a:fld>
            <a:endParaRPr lang="en-US"/>
          </a:p>
        </p:txBody>
      </p:sp>
      <p:sp>
        <p:nvSpPr>
          <p:cNvPr id="5" name="Footer Placeholder 4">
            <a:extLst>
              <a:ext uri="{FF2B5EF4-FFF2-40B4-BE49-F238E27FC236}">
                <a16:creationId xmlns:a16="http://schemas.microsoft.com/office/drawing/2014/main" id="{C78A0ACD-CF2E-417D-82B7-FD00BD5F1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32A054B-91B4-4184-A73A-EBA95331E8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AED4B3-BEC2-433E-8D4E-D97A86BE274A}" type="slidenum">
              <a:rPr lang="en-US" smtClean="0"/>
              <a:t>‹#›</a:t>
            </a:fld>
            <a:endParaRPr lang="en-US"/>
          </a:p>
        </p:txBody>
      </p:sp>
    </p:spTree>
    <p:extLst>
      <p:ext uri="{BB962C8B-B14F-4D97-AF65-F5344CB8AC3E}">
        <p14:creationId xmlns:p14="http://schemas.microsoft.com/office/powerpoint/2010/main" val="3483514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AA7F52F-3130-4409-9F55-157D21F6D872}"/>
              </a:ext>
            </a:extLst>
          </p:cNvPr>
          <p:cNvSpPr/>
          <p:nvPr/>
        </p:nvSpPr>
        <p:spPr>
          <a:xfrm>
            <a:off x="6096000" y="3548743"/>
            <a:ext cx="3929743" cy="9470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latin typeface="NikoshBAN" panose="02000000000000000000" pitchFamily="2" charset="0"/>
                <a:cs typeface="NikoshBAN" panose="02000000000000000000" pitchFamily="2" charset="0"/>
              </a:rPr>
              <a:t>স</a:t>
            </a:r>
            <a:r>
              <a:rPr lang="bn-BD" sz="6600" dirty="0">
                <a:latin typeface="NikoshBAN" panose="02000000000000000000" pitchFamily="2" charset="0"/>
                <a:cs typeface="NikoshBAN" panose="02000000000000000000" pitchFamily="2" charset="0"/>
              </a:rPr>
              <a:t>ু</a:t>
            </a:r>
            <a:r>
              <a:rPr lang="en-US" sz="6600" dirty="0">
                <a:latin typeface="NikoshBAN" panose="02000000000000000000" pitchFamily="2" charset="0"/>
                <a:cs typeface="NikoshBAN" panose="02000000000000000000" pitchFamily="2" charset="0"/>
              </a:rPr>
              <a:t>-</a:t>
            </a:r>
            <a:r>
              <a:rPr lang="bn-BD" sz="6600" dirty="0">
                <a:latin typeface="NikoshBAN" panose="02000000000000000000" pitchFamily="2" charset="0"/>
                <a:cs typeface="NikoshBAN" panose="02000000000000000000" pitchFamily="2" charset="0"/>
              </a:rPr>
              <a:t>স</a:t>
            </a:r>
            <a:r>
              <a:rPr lang="en-US" sz="6600" dirty="0">
                <a:latin typeface="NikoshBAN" panose="02000000000000000000" pitchFamily="2" charset="0"/>
                <a:cs typeface="NikoshBAN" panose="02000000000000000000" pitchFamily="2" charset="0"/>
              </a:rPr>
              <a:t>্</a:t>
            </a:r>
            <a:r>
              <a:rPr lang="bn-BD" sz="6600" dirty="0">
                <a:latin typeface="NikoshBAN" panose="02000000000000000000" pitchFamily="2" charset="0"/>
                <a:cs typeface="NikoshBAN" panose="02000000000000000000" pitchFamily="2" charset="0"/>
              </a:rPr>
              <a:t>ব</a:t>
            </a:r>
            <a:r>
              <a:rPr lang="en-US" sz="6600" dirty="0">
                <a:latin typeface="NikoshBAN" panose="02000000000000000000" pitchFamily="2" charset="0"/>
                <a:cs typeface="NikoshBAN" panose="02000000000000000000" pitchFamily="2" charset="0"/>
              </a:rPr>
              <a:t>া</a:t>
            </a:r>
            <a:r>
              <a:rPr lang="bn-BD" sz="6600" dirty="0">
                <a:latin typeface="NikoshBAN" panose="02000000000000000000" pitchFamily="2" charset="0"/>
                <a:cs typeface="NikoshBAN" panose="02000000000000000000" pitchFamily="2" charset="0"/>
              </a:rPr>
              <a:t>গ</a:t>
            </a:r>
            <a:r>
              <a:rPr lang="en-US" sz="6600" dirty="0" err="1">
                <a:latin typeface="NikoshBAN" panose="02000000000000000000" pitchFamily="2" charset="0"/>
                <a:cs typeface="NikoshBAN" panose="02000000000000000000" pitchFamily="2" charset="0"/>
              </a:rPr>
              <a:t>তম</a:t>
            </a:r>
            <a:r>
              <a:rPr lang="en-US" sz="6600" dirty="0">
                <a:latin typeface="NikoshBAN" panose="02000000000000000000" pitchFamily="2" charset="0"/>
                <a:cs typeface="NikoshBAN" panose="02000000000000000000" pitchFamily="2" charset="0"/>
              </a:rPr>
              <a:t> </a:t>
            </a:r>
          </a:p>
        </p:txBody>
      </p:sp>
      <p:pic>
        <p:nvPicPr>
          <p:cNvPr id="7" name="Picture 6">
            <a:extLst>
              <a:ext uri="{FF2B5EF4-FFF2-40B4-BE49-F238E27FC236}">
                <a16:creationId xmlns:a16="http://schemas.microsoft.com/office/drawing/2014/main" id="{702DF307-AA3A-4D93-A5B9-3DFF33709F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657"/>
            <a:ext cx="6945717" cy="5191261"/>
          </a:xfrm>
          <a:prstGeom prst="rect">
            <a:avLst/>
          </a:prstGeom>
        </p:spPr>
      </p:pic>
    </p:spTree>
    <p:extLst>
      <p:ext uri="{BB962C8B-B14F-4D97-AF65-F5344CB8AC3E}">
        <p14:creationId xmlns:p14="http://schemas.microsoft.com/office/powerpoint/2010/main" val="1251029753"/>
      </p:ext>
    </p:extLst>
  </p:cSld>
  <p:clrMapOvr>
    <a:masterClrMapping/>
  </p:clrMapOvr>
  <p:transition spd="slow">
    <p:push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57A8BC-302F-41AB-9822-D05C48D42B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513" y="143048"/>
            <a:ext cx="816447" cy="2730781"/>
          </a:xfrm>
          <a:prstGeom prst="rect">
            <a:avLst/>
          </a:prstGeom>
        </p:spPr>
      </p:pic>
      <p:pic>
        <p:nvPicPr>
          <p:cNvPr id="3" name="Picture 2">
            <a:extLst>
              <a:ext uri="{FF2B5EF4-FFF2-40B4-BE49-F238E27FC236}">
                <a16:creationId xmlns:a16="http://schemas.microsoft.com/office/drawing/2014/main" id="{6E7AB08C-A9DA-408A-89EB-EB2A3DCCECAF}"/>
              </a:ext>
            </a:extLst>
          </p:cNvPr>
          <p:cNvPicPr>
            <a:picLocks noChangeAspect="1"/>
          </p:cNvPicPr>
          <p:nvPr/>
        </p:nvPicPr>
        <p:blipFill rotWithShape="1">
          <a:blip r:embed="rId3"/>
          <a:srcRect t="10333" b="22299"/>
          <a:stretch/>
        </p:blipFill>
        <p:spPr>
          <a:xfrm>
            <a:off x="3686322" y="608542"/>
            <a:ext cx="2529421" cy="1480457"/>
          </a:xfrm>
          <a:prstGeom prst="rect">
            <a:avLst/>
          </a:prstGeom>
        </p:spPr>
      </p:pic>
      <p:sp>
        <p:nvSpPr>
          <p:cNvPr id="4" name="TextBox 3">
            <a:extLst>
              <a:ext uri="{FF2B5EF4-FFF2-40B4-BE49-F238E27FC236}">
                <a16:creationId xmlns:a16="http://schemas.microsoft.com/office/drawing/2014/main" id="{8A0A2A89-0C3B-46DB-8647-094AE1B7C950}"/>
              </a:ext>
            </a:extLst>
          </p:cNvPr>
          <p:cNvSpPr txBox="1"/>
          <p:nvPr/>
        </p:nvSpPr>
        <p:spPr>
          <a:xfrm>
            <a:off x="1832882" y="2873829"/>
            <a:ext cx="9749517" cy="1569660"/>
          </a:xfrm>
          <a:prstGeom prst="rect">
            <a:avLst/>
          </a:prstGeom>
          <a:noFill/>
        </p:spPr>
        <p:txBody>
          <a:bodyPr wrap="square" rtlCol="0">
            <a:spAutoFit/>
          </a:bodyPr>
          <a:lstStyle/>
          <a:p>
            <a:pPr marL="457200" indent="-457200">
              <a:buFont typeface="Wingdings" panose="05000000000000000000" pitchFamily="2" charset="2"/>
              <a:buChar char="Ø"/>
            </a:pPr>
            <a:r>
              <a:rPr lang="bn-IN" sz="3200" dirty="0">
                <a:latin typeface="NikoshBAN" panose="02000000000000000000" pitchFamily="2" charset="0"/>
                <a:cs typeface="NikoshBAN" panose="02000000000000000000" pitchFamily="2" charset="0"/>
              </a:rPr>
              <a:t>অস্থি মানুষের কাঠামো গঠন করে এবং পেশি তার আচ্ছাদন তৈরি করে। ঐচ্ছিক পেশি টেন্ডন নামক দৃঢ় এবং স্থিতিস্থাপক একধরনের পেশি দিয়ে অস্থিকে আটকে রাখে।  </a:t>
            </a:r>
            <a:endParaRPr lang="en-US"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FA4016C4-EBFF-40EE-9BE9-6A1CBC9F6BFC}"/>
              </a:ext>
            </a:extLst>
          </p:cNvPr>
          <p:cNvSpPr txBox="1"/>
          <p:nvPr/>
        </p:nvSpPr>
        <p:spPr>
          <a:xfrm>
            <a:off x="1753679" y="3254655"/>
            <a:ext cx="9749517" cy="1077218"/>
          </a:xfrm>
          <a:prstGeom prst="rect">
            <a:avLst/>
          </a:prstGeom>
          <a:noFill/>
        </p:spPr>
        <p:txBody>
          <a:bodyPr wrap="square" rtlCol="0">
            <a:spAutoFit/>
          </a:bodyPr>
          <a:lstStyle/>
          <a:p>
            <a:pPr marL="457200" indent="-457200">
              <a:buFont typeface="Wingdings" panose="05000000000000000000" pitchFamily="2" charset="2"/>
              <a:buChar char="Ø"/>
            </a:pP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স্নায়ু উদ্দীপনার ফলে পেশি সংকোচিত ও প্রাসারিত হয়। এর ফলে সংলগ্ন অস্থির নড়াচড়া সম্ভব হয়।  </a:t>
            </a:r>
            <a:endParaRPr lang="en-US" sz="32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8A37E5F9-C390-437B-B06B-3296CB9E9A12}"/>
              </a:ext>
            </a:extLst>
          </p:cNvPr>
          <p:cNvSpPr txBox="1"/>
          <p:nvPr/>
        </p:nvSpPr>
        <p:spPr>
          <a:xfrm>
            <a:off x="1832882" y="3547043"/>
            <a:ext cx="9749517" cy="1569660"/>
          </a:xfrm>
          <a:prstGeom prst="rect">
            <a:avLst/>
          </a:prstGeom>
          <a:noFill/>
        </p:spPr>
        <p:txBody>
          <a:bodyPr wrap="square" rtlCol="0">
            <a:spAutoFit/>
          </a:bodyPr>
          <a:lstStyle/>
          <a:p>
            <a:pPr marL="457200" indent="-457200">
              <a:buFont typeface="Wingdings" panose="05000000000000000000" pitchFamily="2" charset="2"/>
              <a:buChar char="Ø"/>
            </a:pP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কোনো অঙ্গকে সোজা করা, কোনো অঙ্গকে বাকা করা, কোনো অঙ্গগকে নিচে নামানো, আবার কোনো অঙ্গকে উপরে ঊঠানো এসব কাজ পেশি দ্বারাই হয়ে থাকে। ।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71860578"/>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0-ppt_w/2"/>
                                          </p:val>
                                        </p:tav>
                                      </p:tavLst>
                                    </p:anim>
                                    <p:anim calcmode="lin" valueType="num">
                                      <p:cBhvr additive="base">
                                        <p:cTn id="13" dur="500"/>
                                        <p:tgtEl>
                                          <p:spTgt spid="4"/>
                                        </p:tgtEl>
                                        <p:attrNameLst>
                                          <p:attrName>ppt_y</p:attrName>
                                        </p:attrNameLst>
                                      </p:cBhvr>
                                      <p:tavLst>
                                        <p:tav tm="0">
                                          <p:val>
                                            <p:strVal val="ppt_y"/>
                                          </p:val>
                                        </p:tav>
                                        <p:tav tm="100000">
                                          <p:val>
                                            <p:strVal val="ppt_y"/>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0-ppt_w/2"/>
                                          </p:val>
                                        </p:tav>
                                      </p:tavLst>
                                    </p:anim>
                                    <p:anim calcmode="lin" valueType="num">
                                      <p:cBhvr additive="base">
                                        <p:cTn id="25" dur="500"/>
                                        <p:tgtEl>
                                          <p:spTgt spid="5"/>
                                        </p:tgtEl>
                                        <p:attrNameLst>
                                          <p:attrName>ppt_y</p:attrName>
                                        </p:attrNameLst>
                                      </p:cBhvr>
                                      <p:tavLst>
                                        <p:tav tm="0">
                                          <p:val>
                                            <p:strVal val="ppt_y"/>
                                          </p:val>
                                        </p:tav>
                                        <p:tav tm="100000">
                                          <p:val>
                                            <p:strVal val="ppt_y"/>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8" fill="hold" grpId="1" nodeType="click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0-ppt_w/2"/>
                                          </p:val>
                                        </p:tav>
                                      </p:tavLst>
                                    </p:anim>
                                    <p:anim calcmode="lin" valueType="num">
                                      <p:cBhvr additive="base">
                                        <p:cTn id="37" dur="500"/>
                                        <p:tgtEl>
                                          <p:spTgt spid="6"/>
                                        </p:tgtEl>
                                        <p:attrNameLst>
                                          <p:attrName>ppt_y</p:attrName>
                                        </p:attrNameLst>
                                      </p:cBhvr>
                                      <p:tavLst>
                                        <p:tav tm="0">
                                          <p:val>
                                            <p:strVal val="ppt_y"/>
                                          </p:val>
                                        </p:tav>
                                        <p:tav tm="100000">
                                          <p:val>
                                            <p:strVal val="ppt_y"/>
                                          </p:val>
                                        </p:tav>
                                      </p:tavLst>
                                    </p:anim>
                                    <p:set>
                                      <p:cBhvr>
                                        <p:cTn id="3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B0512D-B5C3-4437-9BE4-3DABA5B0BDCC}"/>
              </a:ext>
            </a:extLst>
          </p:cNvPr>
          <p:cNvSpPr txBox="1"/>
          <p:nvPr/>
        </p:nvSpPr>
        <p:spPr>
          <a:xfrm>
            <a:off x="1197429" y="947056"/>
            <a:ext cx="3167743"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জোড়ায় কাজঃ </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03E298A2-1E86-4110-B6E0-64E73BF1F1F3}"/>
              </a:ext>
            </a:extLst>
          </p:cNvPr>
          <p:cNvSpPr txBox="1"/>
          <p:nvPr/>
        </p:nvSpPr>
        <p:spPr>
          <a:xfrm>
            <a:off x="1676399" y="3428999"/>
            <a:ext cx="9546771" cy="646331"/>
          </a:xfrm>
          <a:prstGeom prst="rect">
            <a:avLst/>
          </a:prstGeom>
          <a:noFill/>
        </p:spPr>
        <p:txBody>
          <a:bodyPr wrap="square" rtlCol="0">
            <a:spAutoFit/>
          </a:bodyPr>
          <a:lstStyle/>
          <a:p>
            <a:pPr marL="571500" indent="-571500">
              <a:buFont typeface="Wingdings" panose="05000000000000000000" pitchFamily="2" charset="2"/>
              <a:buChar char="v"/>
            </a:pPr>
            <a:r>
              <a:rPr lang="bn-IN" sz="3600" dirty="0">
                <a:latin typeface="NikoshBAN" panose="02000000000000000000" pitchFamily="2" charset="0"/>
                <a:cs typeface="NikoshBAN" panose="02000000000000000000" pitchFamily="2" charset="0"/>
              </a:rPr>
              <a:t>ঐচ্ছিক পেশি, অনৈচ্ছিক পেশি ও হৃদপেশির মধ্যে পার্থক্য কর।  </a:t>
            </a:r>
            <a:endParaRPr lang="en-US"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FCA4457B-31A8-46BB-AD99-33B3DE4C8AA6}"/>
              </a:ext>
            </a:extLst>
          </p:cNvPr>
          <p:cNvSpPr txBox="1"/>
          <p:nvPr/>
        </p:nvSpPr>
        <p:spPr>
          <a:xfrm>
            <a:off x="10112829" y="272142"/>
            <a:ext cx="1948543"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সময়ঃ ৮মিনিট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57020762"/>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DE6C7D-3905-475D-8FD2-E2C55E43D4F0}"/>
              </a:ext>
            </a:extLst>
          </p:cNvPr>
          <p:cNvPicPr>
            <a:picLocks noChangeAspect="1"/>
          </p:cNvPicPr>
          <p:nvPr/>
        </p:nvPicPr>
        <p:blipFill rotWithShape="1">
          <a:blip r:embed="rId2"/>
          <a:srcRect l="21571" t="11431" r="25000" b="11905"/>
          <a:stretch/>
        </p:blipFill>
        <p:spPr>
          <a:xfrm>
            <a:off x="1045029" y="413658"/>
            <a:ext cx="4071258" cy="35269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TextBox 2">
            <a:extLst>
              <a:ext uri="{FF2B5EF4-FFF2-40B4-BE49-F238E27FC236}">
                <a16:creationId xmlns:a16="http://schemas.microsoft.com/office/drawing/2014/main" id="{C4EAA834-973E-49E6-A4DD-654C382D9700}"/>
              </a:ext>
            </a:extLst>
          </p:cNvPr>
          <p:cNvSpPr txBox="1"/>
          <p:nvPr/>
        </p:nvSpPr>
        <p:spPr>
          <a:xfrm>
            <a:off x="5406798" y="585533"/>
            <a:ext cx="3337833" cy="584775"/>
          </a:xfrm>
          <a:prstGeom prst="rect">
            <a:avLst/>
          </a:prstGeom>
          <a:noFill/>
        </p:spPr>
        <p:txBody>
          <a:bodyPr wrap="square" rtlCol="0">
            <a:spAutoFit/>
          </a:bodyPr>
          <a:lstStyle/>
          <a:p>
            <a:pPr marL="457200" indent="-457200">
              <a:buFont typeface="Wingdings" panose="05000000000000000000" pitchFamily="2" charset="2"/>
              <a:buChar char="Ø"/>
            </a:pPr>
            <a:r>
              <a:rPr lang="en-US" sz="3200" dirty="0" err="1">
                <a:latin typeface="NikoshBAN" panose="02000000000000000000" pitchFamily="2" charset="0"/>
                <a:cs typeface="NikoshBAN" panose="02000000000000000000" pitchFamily="2" charset="0"/>
              </a:rPr>
              <a:t>টেন্ডন</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লিগামেন্ট</a:t>
            </a:r>
            <a:r>
              <a:rPr lang="bn-IN"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3CA52CFA-E29A-4563-B553-329F95BE0B01}"/>
              </a:ext>
            </a:extLst>
          </p:cNvPr>
          <p:cNvSpPr txBox="1"/>
          <p:nvPr/>
        </p:nvSpPr>
        <p:spPr>
          <a:xfrm>
            <a:off x="-32657" y="4456585"/>
            <a:ext cx="11179628" cy="1815882"/>
          </a:xfrm>
          <a:prstGeom prst="rect">
            <a:avLst/>
          </a:prstGeom>
          <a:noFill/>
        </p:spPr>
        <p:txBody>
          <a:bodyPr wrap="square" rtlCol="0">
            <a:spAutoFit/>
          </a:bodyPr>
          <a:lstStyle/>
          <a:p>
            <a:pPr marL="457200" indent="-457200">
              <a:buFont typeface="Wingdings" panose="05000000000000000000" pitchFamily="2" charset="2"/>
              <a:buChar char="Ø"/>
            </a:pPr>
            <a:r>
              <a:rPr lang="bn-BD" sz="3200" dirty="0">
                <a:latin typeface="NikoshBAN" panose="02000000000000000000" pitchFamily="2" charset="0"/>
                <a:cs typeface="NikoshBAN" panose="02000000000000000000" pitchFamily="2" charset="0"/>
              </a:rPr>
              <a:t>মাংসপেশির প্রান্তভাগ দড়ি বা রজ্জুর মতো শক্ত হয়ে অস্থির গায়ের সঙ্গে সংযুক্ত হয়, এই শক্ত প্রান্তকে টেনডন বলে। পাতলা কাপড়ের মতো কোমল অথচ দৃঢ়, স্থিতিস্থাপকযে বন্ধনী দিয়ে অস্থিগুলো পরস্পরের সঙ্গে সংযুক্ত থাকে, তাকে</a:t>
            </a:r>
            <a:r>
              <a:rPr lang="bn-IN" sz="3200" dirty="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লিগামেন্ট বলে।</a:t>
            </a:r>
            <a:r>
              <a:rPr lang="en-US" sz="4800" dirty="0">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371583F7-0BE9-46A2-81E2-E76016426B66}"/>
              </a:ext>
            </a:extLst>
          </p:cNvPr>
          <p:cNvSpPr txBox="1"/>
          <p:nvPr/>
        </p:nvSpPr>
        <p:spPr>
          <a:xfrm>
            <a:off x="446655" y="4997058"/>
            <a:ext cx="10318978" cy="2062103"/>
          </a:xfrm>
          <a:prstGeom prst="rect">
            <a:avLst/>
          </a:prstGeom>
          <a:noFill/>
        </p:spPr>
        <p:txBody>
          <a:bodyPr wrap="square" rtlCol="0">
            <a:spAutoFit/>
          </a:bodyPr>
          <a:lstStyle/>
          <a:p>
            <a:pPr marL="285750" indent="-285750">
              <a:buFont typeface="Wingdings" panose="05000000000000000000" pitchFamily="2" charset="2"/>
              <a:buChar char="Ø"/>
            </a:pPr>
            <a:r>
              <a:rPr lang="bn-IN" dirty="0"/>
              <a:t> </a:t>
            </a:r>
            <a:r>
              <a:rPr lang="bn-BD" sz="3200" dirty="0">
                <a:latin typeface="NikoshBAN" panose="02000000000000000000" pitchFamily="2" charset="0"/>
                <a:cs typeface="NikoshBAN" panose="02000000000000000000" pitchFamily="2" charset="0"/>
              </a:rPr>
              <a:t>ঘন, শ্বেত তন্তুময় যোজক টিস্যু দিয়ে টেনডন গঠিত।</a:t>
            </a:r>
          </a:p>
          <a:p>
            <a:pPr marL="285750" indent="-285750">
              <a:buFont typeface="Wingdings" panose="05000000000000000000" pitchFamily="2" charset="2"/>
              <a:buChar char="Ø"/>
            </a:pPr>
            <a:r>
              <a:rPr lang="bn-BD" sz="3200" dirty="0">
                <a:latin typeface="NikoshBAN" panose="02000000000000000000" pitchFamily="2" charset="0"/>
                <a:cs typeface="NikoshBAN" panose="02000000000000000000" pitchFamily="2" charset="0"/>
              </a:rPr>
              <a:t> এরা গুচ্ছাকারে এবং পরস্পর সমান্তরালভাবে বিন্যাস্ত থাকে।</a:t>
            </a:r>
          </a:p>
          <a:p>
            <a:pPr marL="285750" indent="-285750">
              <a:buFont typeface="Wingdings" panose="05000000000000000000" pitchFamily="2" charset="2"/>
              <a:buChar char="Ø"/>
            </a:pPr>
            <a:r>
              <a:rPr lang="bn-BD" sz="3200" dirty="0">
                <a:latin typeface="NikoshBAN" panose="02000000000000000000" pitchFamily="2" charset="0"/>
                <a:cs typeface="NikoshBAN" panose="02000000000000000000" pitchFamily="2" charset="0"/>
              </a:rPr>
              <a:t> টেনডনের স্থিতিস্থাপকতা তুলনামূলকভাবে বেশ কম।</a:t>
            </a:r>
          </a:p>
          <a:p>
            <a:pPr marL="285750" indent="-285750">
              <a:buFont typeface="Wingdings" panose="05000000000000000000" pitchFamily="2" charset="2"/>
              <a:buChar char="Ø"/>
            </a:pPr>
            <a:r>
              <a:rPr lang="bn-BD" sz="3200" dirty="0">
                <a:latin typeface="NikoshBAN" panose="02000000000000000000" pitchFamily="2" charset="0"/>
                <a:cs typeface="NikoshBAN" panose="02000000000000000000" pitchFamily="2" charset="0"/>
              </a:rPr>
              <a:t> দেহ কাঠামো গঠন ও দৃঢ়তা দানে সাহায্য করা, অস্থিবন্ধনী গঠনে সাহায্য করা</a:t>
            </a:r>
            <a:r>
              <a:rPr lang="bn-BD" dirty="0"/>
              <a:t>।</a:t>
            </a:r>
            <a:endParaRPr lang="en-US" sz="3200" dirty="0">
              <a:latin typeface="NikoshBAN" panose="02000000000000000000" pitchFamily="2" charset="0"/>
              <a:cs typeface="NikoshBAN" panose="02000000000000000000" pitchFamily="2" charset="0"/>
            </a:endParaRPr>
          </a:p>
        </p:txBody>
      </p:sp>
      <p:sp>
        <p:nvSpPr>
          <p:cNvPr id="13" name="TextBox 12">
            <a:extLst>
              <a:ext uri="{FF2B5EF4-FFF2-40B4-BE49-F238E27FC236}">
                <a16:creationId xmlns:a16="http://schemas.microsoft.com/office/drawing/2014/main" id="{E99CA8A1-CA81-481A-86D6-C11B243922AB}"/>
              </a:ext>
            </a:extLst>
          </p:cNvPr>
          <p:cNvSpPr txBox="1"/>
          <p:nvPr/>
        </p:nvSpPr>
        <p:spPr>
          <a:xfrm>
            <a:off x="451758" y="4549676"/>
            <a:ext cx="9329057" cy="2308324"/>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 শ্বেততন্তু এবং পীততন্তুর এই দুই ধরনের ইলাস্টিক তন্তু দিয়ে গঠিত।</a:t>
            </a:r>
          </a:p>
          <a:p>
            <a:r>
              <a:rPr lang="bn-BD" sz="3200" dirty="0">
                <a:latin typeface="NikoshBAN" panose="02000000000000000000" pitchFamily="2" charset="0"/>
                <a:cs typeface="NikoshBAN" panose="02000000000000000000" pitchFamily="2" charset="0"/>
              </a:rPr>
              <a:t>♦ এদের তন্তুগুলো গুচ্ছাকারে না থেকে আলাদাভাবে অবস্থান করে।</a:t>
            </a:r>
          </a:p>
          <a:p>
            <a:r>
              <a:rPr lang="bn-BD" sz="3200" dirty="0">
                <a:latin typeface="NikoshBAN" panose="02000000000000000000" pitchFamily="2" charset="0"/>
                <a:cs typeface="NikoshBAN" panose="02000000000000000000" pitchFamily="2" charset="0"/>
              </a:rPr>
              <a:t>♦ এদের স্থিতিস্থাপকতা তুলনামূলকভাবে বেশি।</a:t>
            </a:r>
            <a:endParaRPr lang="bn-IN" sz="3200" dirty="0">
              <a:latin typeface="NikoshBAN" panose="02000000000000000000" pitchFamily="2" charset="0"/>
              <a:cs typeface="NikoshBAN" panose="02000000000000000000" pitchFamily="2" charset="0"/>
            </a:endParaRPr>
          </a:p>
          <a:p>
            <a:r>
              <a:rPr lang="bn-BD" sz="3200" dirty="0">
                <a:latin typeface="NikoshBAN" panose="02000000000000000000" pitchFamily="2" charset="0"/>
                <a:cs typeface="NikoshBAN" panose="02000000000000000000" pitchFamily="2" charset="0"/>
              </a:rPr>
              <a:t>♦ হাড়কে আটকে রাখার কাজে সাহায্য করে</a:t>
            </a:r>
            <a:r>
              <a:rPr lang="bn-IN" sz="4800" dirty="0">
                <a:latin typeface="NikoshBAN" panose="02000000000000000000" pitchFamily="2" charset="0"/>
                <a:cs typeface="NikoshBAN" panose="02000000000000000000" pitchFamily="2" charset="0"/>
              </a:rPr>
              <a:t> </a:t>
            </a:r>
            <a:endParaRPr lang="en-US" sz="4800" dirty="0">
              <a:latin typeface="NikoshBAN" panose="02000000000000000000" pitchFamily="2" charset="0"/>
              <a:cs typeface="NikoshBAN" panose="02000000000000000000" pitchFamily="2" charset="0"/>
            </a:endParaRPr>
          </a:p>
        </p:txBody>
      </p:sp>
      <p:pic>
        <p:nvPicPr>
          <p:cNvPr id="11" name="Picture 10">
            <a:extLst>
              <a:ext uri="{FF2B5EF4-FFF2-40B4-BE49-F238E27FC236}">
                <a16:creationId xmlns:a16="http://schemas.microsoft.com/office/drawing/2014/main" id="{D824B079-0F57-4DB6-AB2A-2AF04F9C697E}"/>
              </a:ext>
            </a:extLst>
          </p:cNvPr>
          <p:cNvPicPr>
            <a:picLocks noChangeAspect="1"/>
          </p:cNvPicPr>
          <p:nvPr/>
        </p:nvPicPr>
        <p:blipFill>
          <a:blip r:embed="rId3"/>
          <a:stretch>
            <a:fillRect/>
          </a:stretch>
        </p:blipFill>
        <p:spPr>
          <a:xfrm>
            <a:off x="8517388" y="307342"/>
            <a:ext cx="3065011" cy="3612863"/>
          </a:xfrm>
          <a:prstGeom prst="rect">
            <a:avLst/>
          </a:prstGeom>
        </p:spPr>
      </p:pic>
    </p:spTree>
    <p:extLst>
      <p:ext uri="{BB962C8B-B14F-4D97-AF65-F5344CB8AC3E}">
        <p14:creationId xmlns:p14="http://schemas.microsoft.com/office/powerpoint/2010/main" val="1318839456"/>
      </p:ext>
    </p:extLst>
  </p:cSld>
  <p:clrMapOvr>
    <a:masterClrMapping/>
  </p:clrMapOvr>
  <mc:AlternateContent xmlns:mc="http://schemas.openxmlformats.org/markup-compatibility/2006">
    <mc:Choice xmlns:p14="http://schemas.microsoft.com/office/powerpoint/2010/main" Requires="p14">
      <p:transition spd="slow" p14:dur="1250">
        <p14:switch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0-ppt_w/2"/>
                                          </p:val>
                                        </p:tav>
                                      </p:tavLst>
                                    </p:anim>
                                    <p:anim calcmode="lin" valueType="num">
                                      <p:cBhvr additive="base">
                                        <p:cTn id="13" dur="500"/>
                                        <p:tgtEl>
                                          <p:spTgt spid="3"/>
                                        </p:tgtEl>
                                        <p:attrNameLst>
                                          <p:attrName>ppt_y</p:attrName>
                                        </p:attrNameLst>
                                      </p:cBhvr>
                                      <p:tavLst>
                                        <p:tav tm="0">
                                          <p:val>
                                            <p:strVal val="ppt_y"/>
                                          </p:val>
                                        </p:tav>
                                        <p:tav tm="100000">
                                          <p:val>
                                            <p:strVal val="ppt_y"/>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0-ppt_w/2"/>
                                          </p:val>
                                        </p:tav>
                                      </p:tavLst>
                                    </p:anim>
                                    <p:anim calcmode="lin" valueType="num">
                                      <p:cBhvr additive="base">
                                        <p:cTn id="25" dur="500"/>
                                        <p:tgtEl>
                                          <p:spTgt spid="4"/>
                                        </p:tgtEl>
                                        <p:attrNameLst>
                                          <p:attrName>ppt_y</p:attrName>
                                        </p:attrNameLst>
                                      </p:cBhvr>
                                      <p:tavLst>
                                        <p:tav tm="0">
                                          <p:val>
                                            <p:strVal val="ppt_y"/>
                                          </p:val>
                                        </p:tav>
                                        <p:tav tm="100000">
                                          <p:val>
                                            <p:strVal val="ppt_y"/>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8" fill="hold" grpId="1" nodeType="clickEffect">
                                  <p:stCondLst>
                                    <p:cond delay="0"/>
                                  </p:stCondLst>
                                  <p:childTnLst>
                                    <p:anim calcmode="lin" valueType="num">
                                      <p:cBhvr additive="base">
                                        <p:cTn id="36" dur="500"/>
                                        <p:tgtEl>
                                          <p:spTgt spid="6"/>
                                        </p:tgtEl>
                                        <p:attrNameLst>
                                          <p:attrName>ppt_x</p:attrName>
                                        </p:attrNameLst>
                                      </p:cBhvr>
                                      <p:tavLst>
                                        <p:tav tm="0">
                                          <p:val>
                                            <p:strVal val="ppt_x"/>
                                          </p:val>
                                        </p:tav>
                                        <p:tav tm="100000">
                                          <p:val>
                                            <p:strVal val="0-ppt_w/2"/>
                                          </p:val>
                                        </p:tav>
                                      </p:tavLst>
                                    </p:anim>
                                    <p:anim calcmode="lin" valueType="num">
                                      <p:cBhvr additive="base">
                                        <p:cTn id="37" dur="500"/>
                                        <p:tgtEl>
                                          <p:spTgt spid="6"/>
                                        </p:tgtEl>
                                        <p:attrNameLst>
                                          <p:attrName>ppt_y</p:attrName>
                                        </p:attrNameLst>
                                      </p:cBhvr>
                                      <p:tavLst>
                                        <p:tav tm="0">
                                          <p:val>
                                            <p:strVal val="ppt_y"/>
                                          </p:val>
                                        </p:tav>
                                        <p:tav tm="100000">
                                          <p:val>
                                            <p:strVal val="ppt_y"/>
                                          </p:val>
                                        </p:tav>
                                      </p:tavLst>
                                    </p:anim>
                                    <p:set>
                                      <p:cBhvr>
                                        <p:cTn id="38" dur="1" fill="hold">
                                          <p:stCondLst>
                                            <p:cond delay="499"/>
                                          </p:stCondLst>
                                        </p:cTn>
                                        <p:tgtEl>
                                          <p:spTgt spid="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0-#ppt_w/2"/>
                                          </p:val>
                                        </p:tav>
                                        <p:tav tm="100000">
                                          <p:val>
                                            <p:strVal val="#ppt_x"/>
                                          </p:val>
                                        </p:tav>
                                      </p:tavLst>
                                    </p:anim>
                                    <p:anim calcmode="lin" valueType="num">
                                      <p:cBhvr additive="base">
                                        <p:cTn id="4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8" fill="hold" grpId="1" nodeType="clickEffect">
                                  <p:stCondLst>
                                    <p:cond delay="0"/>
                                  </p:stCondLst>
                                  <p:childTnLst>
                                    <p:anim calcmode="lin" valueType="num">
                                      <p:cBhvr additive="base">
                                        <p:cTn id="48" dur="500"/>
                                        <p:tgtEl>
                                          <p:spTgt spid="13"/>
                                        </p:tgtEl>
                                        <p:attrNameLst>
                                          <p:attrName>ppt_x</p:attrName>
                                        </p:attrNameLst>
                                      </p:cBhvr>
                                      <p:tavLst>
                                        <p:tav tm="0">
                                          <p:val>
                                            <p:strVal val="ppt_x"/>
                                          </p:val>
                                        </p:tav>
                                        <p:tav tm="100000">
                                          <p:val>
                                            <p:strVal val="0-ppt_w/2"/>
                                          </p:val>
                                        </p:tav>
                                      </p:tavLst>
                                    </p:anim>
                                    <p:anim calcmode="lin" valueType="num">
                                      <p:cBhvr additive="base">
                                        <p:cTn id="49" dur="500"/>
                                        <p:tgtEl>
                                          <p:spTgt spid="13"/>
                                        </p:tgtEl>
                                        <p:attrNameLst>
                                          <p:attrName>ppt_y</p:attrName>
                                        </p:attrNameLst>
                                      </p:cBhvr>
                                      <p:tavLst>
                                        <p:tav tm="0">
                                          <p:val>
                                            <p:strVal val="ppt_y"/>
                                          </p:val>
                                        </p:tav>
                                        <p:tav tm="100000">
                                          <p:val>
                                            <p:strVal val="ppt_y"/>
                                          </p:val>
                                        </p:tav>
                                      </p:tavLst>
                                    </p:anim>
                                    <p:set>
                                      <p:cBhvr>
                                        <p:cTn id="50"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6" grpId="0"/>
      <p:bldP spid="6" grpId="1"/>
      <p:bldP spid="13" grpId="0"/>
      <p:bldP spid="13"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076CAB-87E8-4A36-871C-31EC0E17CEB1}"/>
              </a:ext>
            </a:extLst>
          </p:cNvPr>
          <p:cNvPicPr>
            <a:picLocks noChangeAspect="1"/>
          </p:cNvPicPr>
          <p:nvPr/>
        </p:nvPicPr>
        <p:blipFill>
          <a:blip r:embed="rId2"/>
          <a:stretch>
            <a:fillRect/>
          </a:stretch>
        </p:blipFill>
        <p:spPr>
          <a:xfrm>
            <a:off x="3713636" y="1153294"/>
            <a:ext cx="1783649" cy="2102791"/>
          </a:xfrm>
          <a:prstGeom prst="rect">
            <a:avLst/>
          </a:prstGeom>
        </p:spPr>
      </p:pic>
      <p:sp>
        <p:nvSpPr>
          <p:cNvPr id="3" name="TextBox 2">
            <a:extLst>
              <a:ext uri="{FF2B5EF4-FFF2-40B4-BE49-F238E27FC236}">
                <a16:creationId xmlns:a16="http://schemas.microsoft.com/office/drawing/2014/main" id="{E6CF1361-928E-4FAE-BFB6-DC3BF1BBE72D}"/>
              </a:ext>
            </a:extLst>
          </p:cNvPr>
          <p:cNvSpPr txBox="1"/>
          <p:nvPr/>
        </p:nvSpPr>
        <p:spPr>
          <a:xfrm>
            <a:off x="533400" y="239486"/>
            <a:ext cx="2514600" cy="830997"/>
          </a:xfrm>
          <a:prstGeom prst="rect">
            <a:avLst/>
          </a:prstGeom>
          <a:noFill/>
        </p:spPr>
        <p:txBody>
          <a:bodyPr wrap="square" rtlCol="0">
            <a:spAutoFit/>
          </a:bodyPr>
          <a:lstStyle/>
          <a:p>
            <a:r>
              <a:rPr lang="bn-IN" sz="4800" dirty="0">
                <a:latin typeface="NikoshBAN" panose="02000000000000000000" pitchFamily="2" charset="0"/>
                <a:cs typeface="NikoshBAN" panose="02000000000000000000" pitchFamily="2" charset="0"/>
              </a:rPr>
              <a:t>দলীয় কাজঃ </a:t>
            </a:r>
            <a:r>
              <a:rPr lang="en-US" sz="4800"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5FAAD2EE-2CF1-4C94-9BED-6A3DE3BDBA0B}"/>
              </a:ext>
            </a:extLst>
          </p:cNvPr>
          <p:cNvSpPr txBox="1"/>
          <p:nvPr/>
        </p:nvSpPr>
        <p:spPr>
          <a:xfrm>
            <a:off x="1785257" y="4016829"/>
            <a:ext cx="9078686" cy="830997"/>
          </a:xfrm>
          <a:prstGeom prst="rect">
            <a:avLst/>
          </a:prstGeom>
          <a:noFill/>
        </p:spPr>
        <p:txBody>
          <a:bodyPr wrap="square" rtlCol="0">
            <a:spAutoFit/>
          </a:bodyPr>
          <a:lstStyle/>
          <a:p>
            <a:pPr marL="571500" indent="-571500">
              <a:buFont typeface="Wingdings" panose="05000000000000000000" pitchFamily="2" charset="2"/>
              <a:buChar char="Ø"/>
            </a:pPr>
            <a:r>
              <a:rPr lang="bn-IN" sz="4800" dirty="0">
                <a:latin typeface="NikoshBAN" panose="02000000000000000000" pitchFamily="2" charset="0"/>
                <a:cs typeface="NikoshBAN" panose="02000000000000000000" pitchFamily="2" charset="0"/>
              </a:rPr>
              <a:t> </a:t>
            </a:r>
            <a:r>
              <a:rPr lang="en-US" sz="4800" dirty="0">
                <a:latin typeface="NikoshBAN" panose="02000000000000000000" pitchFamily="2" charset="0"/>
                <a:cs typeface="NikoshBAN" panose="02000000000000000000" pitchFamily="2" charset="0"/>
              </a:rPr>
              <a:t> A </a:t>
            </a:r>
            <a:r>
              <a:rPr lang="bn-BD" sz="4800" dirty="0">
                <a:latin typeface="NikoshBAN" panose="02000000000000000000" pitchFamily="2" charset="0"/>
                <a:cs typeface="NikoshBAN" panose="02000000000000000000" pitchFamily="2" charset="0"/>
              </a:rPr>
              <a:t>চ</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হ</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ন</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ত</a:t>
            </a:r>
            <a:r>
              <a:rPr lang="en-US" sz="4800" dirty="0">
                <a:latin typeface="NikoshBAN" panose="02000000000000000000" pitchFamily="2" charset="0"/>
                <a:cs typeface="NikoshBAN" panose="02000000000000000000" pitchFamily="2" charset="0"/>
              </a:rPr>
              <a:t> </a:t>
            </a:r>
            <a:r>
              <a:rPr lang="bn-BD" sz="4800" dirty="0">
                <a:latin typeface="NikoshBAN" panose="02000000000000000000" pitchFamily="2" charset="0"/>
                <a:cs typeface="NikoshBAN" panose="02000000000000000000" pitchFamily="2" charset="0"/>
              </a:rPr>
              <a:t>অ</a:t>
            </a:r>
            <a:r>
              <a:rPr lang="en-US" sz="4800" dirty="0" err="1">
                <a:latin typeface="NikoshBAN" panose="02000000000000000000" pitchFamily="2" charset="0"/>
                <a:cs typeface="NikoshBAN" panose="02000000000000000000" pitchFamily="2" charset="0"/>
              </a:rPr>
              <a:t>ংশের</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কাজ</a:t>
            </a:r>
            <a:r>
              <a:rPr lang="en-US" sz="4800" dirty="0">
                <a:latin typeface="NikoshBAN" panose="02000000000000000000" pitchFamily="2" charset="0"/>
                <a:cs typeface="NikoshBAN" panose="02000000000000000000" pitchFamily="2" charset="0"/>
              </a:rPr>
              <a:t> </a:t>
            </a:r>
            <a:r>
              <a:rPr lang="en-US" sz="4800" dirty="0" err="1">
                <a:latin typeface="NikoshBAN" panose="02000000000000000000" pitchFamily="2" charset="0"/>
                <a:cs typeface="NikoshBAN" panose="02000000000000000000" pitchFamily="2" charset="0"/>
              </a:rPr>
              <a:t>ব্যা</a:t>
            </a:r>
            <a:r>
              <a:rPr lang="bn-BD" sz="4800" dirty="0">
                <a:latin typeface="NikoshBAN" panose="02000000000000000000" pitchFamily="2" charset="0"/>
                <a:cs typeface="NikoshBAN" panose="02000000000000000000" pitchFamily="2" charset="0"/>
              </a:rPr>
              <a:t>খ</a:t>
            </a:r>
            <a:r>
              <a:rPr lang="en-US" sz="4800" dirty="0">
                <a:latin typeface="NikoshBAN" panose="02000000000000000000" pitchFamily="2" charset="0"/>
                <a:cs typeface="NikoshBAN" panose="02000000000000000000" pitchFamily="2" charset="0"/>
              </a:rPr>
              <a:t>্</a:t>
            </a:r>
            <a:r>
              <a:rPr lang="bn-BD" sz="4800" dirty="0">
                <a:latin typeface="NikoshBAN" panose="02000000000000000000" pitchFamily="2" charset="0"/>
                <a:cs typeface="NikoshBAN" panose="02000000000000000000" pitchFamily="2" charset="0"/>
              </a:rPr>
              <a:t>য</a:t>
            </a:r>
            <a:r>
              <a:rPr lang="en-US" sz="4800" dirty="0">
                <a:latin typeface="NikoshBAN" panose="02000000000000000000" pitchFamily="2" charset="0"/>
                <a:cs typeface="NikoshBAN" panose="02000000000000000000" pitchFamily="2" charset="0"/>
              </a:rPr>
              <a:t>া </a:t>
            </a:r>
            <a:r>
              <a:rPr lang="bn-BD" sz="4800" dirty="0">
                <a:latin typeface="NikoshBAN" panose="02000000000000000000" pitchFamily="2" charset="0"/>
                <a:cs typeface="NikoshBAN" panose="02000000000000000000" pitchFamily="2" charset="0"/>
              </a:rPr>
              <a:t>ক</a:t>
            </a:r>
            <a:r>
              <a:rPr lang="en-US" sz="4800" dirty="0">
                <a:latin typeface="NikoshBAN" panose="02000000000000000000" pitchFamily="2" charset="0"/>
                <a:cs typeface="NikoshBAN" panose="02000000000000000000" pitchFamily="2" charset="0"/>
              </a:rPr>
              <a:t>র।  </a:t>
            </a:r>
          </a:p>
        </p:txBody>
      </p:sp>
      <p:sp>
        <p:nvSpPr>
          <p:cNvPr id="5" name="Rectangle 4">
            <a:extLst>
              <a:ext uri="{FF2B5EF4-FFF2-40B4-BE49-F238E27FC236}">
                <a16:creationId xmlns:a16="http://schemas.microsoft.com/office/drawing/2014/main" id="{03BCE011-CBCF-479B-B2EF-DF4EB63FAA04}"/>
              </a:ext>
            </a:extLst>
          </p:cNvPr>
          <p:cNvSpPr/>
          <p:nvPr/>
        </p:nvSpPr>
        <p:spPr>
          <a:xfrm>
            <a:off x="6397199" y="1819968"/>
            <a:ext cx="595035" cy="769441"/>
          </a:xfrm>
          <a:prstGeom prst="rect">
            <a:avLst/>
          </a:prstGeom>
        </p:spPr>
        <p:txBody>
          <a:bodyPr wrap="none">
            <a:spAutoFit/>
          </a:bodyPr>
          <a:lstStyle/>
          <a:p>
            <a:r>
              <a:rPr lang="en-US" sz="4400" dirty="0">
                <a:latin typeface="NikoshBAN" panose="02000000000000000000" pitchFamily="2" charset="0"/>
                <a:cs typeface="NikoshBAN" panose="02000000000000000000" pitchFamily="2" charset="0"/>
              </a:rPr>
              <a:t>A</a:t>
            </a:r>
            <a:endParaRPr lang="en-US" sz="4400" dirty="0"/>
          </a:p>
        </p:txBody>
      </p:sp>
      <p:cxnSp>
        <p:nvCxnSpPr>
          <p:cNvPr id="7" name="Straight Arrow Connector 6">
            <a:extLst>
              <a:ext uri="{FF2B5EF4-FFF2-40B4-BE49-F238E27FC236}">
                <a16:creationId xmlns:a16="http://schemas.microsoft.com/office/drawing/2014/main" id="{BCB393F3-5EB5-4815-884A-E90DDFC983EF}"/>
              </a:ext>
            </a:extLst>
          </p:cNvPr>
          <p:cNvCxnSpPr>
            <a:cxnSpLocks/>
          </p:cNvCxnSpPr>
          <p:nvPr/>
        </p:nvCxnSpPr>
        <p:spPr>
          <a:xfrm flipH="1">
            <a:off x="4107599" y="2124768"/>
            <a:ext cx="2217001"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2FF7D92-2680-407C-B341-6CCFC1518131}"/>
              </a:ext>
            </a:extLst>
          </p:cNvPr>
          <p:cNvSpPr txBox="1"/>
          <p:nvPr/>
        </p:nvSpPr>
        <p:spPr>
          <a:xfrm>
            <a:off x="10112829" y="272142"/>
            <a:ext cx="1948543" cy="523220"/>
          </a:xfrm>
          <a:prstGeom prst="rect">
            <a:avLst/>
          </a:prstGeom>
          <a:noFill/>
        </p:spPr>
        <p:txBody>
          <a:bodyPr wrap="square" rtlCol="0">
            <a:spAutoFit/>
          </a:bodyPr>
          <a:lstStyle/>
          <a:p>
            <a:r>
              <a:rPr lang="bn-IN" sz="2800" dirty="0">
                <a:latin typeface="NikoshBAN" panose="02000000000000000000" pitchFamily="2" charset="0"/>
                <a:cs typeface="NikoshBAN" panose="02000000000000000000" pitchFamily="2" charset="0"/>
              </a:rPr>
              <a:t>সময়ঃ ৬ মিনিট  </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14067182"/>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BE9899-AE08-4334-84BE-A6A1C45CACD3}"/>
              </a:ext>
            </a:extLst>
          </p:cNvPr>
          <p:cNvSpPr txBox="1"/>
          <p:nvPr/>
        </p:nvSpPr>
        <p:spPr>
          <a:xfrm>
            <a:off x="1023258" y="653142"/>
            <a:ext cx="2035628" cy="830997"/>
          </a:xfrm>
          <a:prstGeom prst="rect">
            <a:avLst/>
          </a:prstGeom>
          <a:noFill/>
        </p:spPr>
        <p:txBody>
          <a:bodyPr wrap="square" rtlCol="0">
            <a:spAutoFit/>
          </a:bodyPr>
          <a:lstStyle/>
          <a:p>
            <a:r>
              <a:rPr lang="bn-IN" sz="4800" dirty="0">
                <a:latin typeface="NikoshBAN" panose="02000000000000000000" pitchFamily="2" charset="0"/>
                <a:cs typeface="NikoshBAN" panose="02000000000000000000" pitchFamily="2" charset="0"/>
              </a:rPr>
              <a:t>মূল্যায়নঃ  </a:t>
            </a:r>
            <a:endParaRPr lang="en-US" sz="48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5B391967-4B96-492C-8230-447645A191B2}"/>
              </a:ext>
            </a:extLst>
          </p:cNvPr>
          <p:cNvSpPr txBox="1"/>
          <p:nvPr/>
        </p:nvSpPr>
        <p:spPr>
          <a:xfrm>
            <a:off x="2198915" y="2177142"/>
            <a:ext cx="6183085" cy="3416320"/>
          </a:xfrm>
          <a:prstGeom prst="rect">
            <a:avLst/>
          </a:prstGeom>
          <a:noFill/>
        </p:spPr>
        <p:txBody>
          <a:bodyPr wrap="square" rtlCol="0">
            <a:spAutoFit/>
          </a:bodyPr>
          <a:lstStyle/>
          <a:p>
            <a:pPr marL="514350" indent="-514350">
              <a:buAutoNum type="arabicParenR"/>
            </a:pPr>
            <a:r>
              <a:rPr lang="bn-IN" sz="3600" dirty="0">
                <a:latin typeface="NikoshBAN" panose="02000000000000000000" pitchFamily="2" charset="0"/>
                <a:cs typeface="NikoshBAN" panose="02000000000000000000" pitchFamily="2" charset="0"/>
              </a:rPr>
              <a:t>ঐচ্ছিকপেশি কোথায় থাকে? </a:t>
            </a:r>
          </a:p>
          <a:p>
            <a:pPr marL="514350" indent="-514350">
              <a:buAutoNum type="arabicParenR"/>
            </a:pPr>
            <a:r>
              <a:rPr lang="bn-IN" sz="3600" dirty="0">
                <a:latin typeface="NikoshBAN" panose="02000000000000000000" pitchFamily="2" charset="0"/>
                <a:cs typeface="NikoshBAN" panose="02000000000000000000" pitchFamily="2" charset="0"/>
              </a:rPr>
              <a:t>টেন্ডন কাকে বলে?</a:t>
            </a:r>
          </a:p>
          <a:p>
            <a:pPr marL="514350" indent="-514350">
              <a:buAutoNum type="arabicParenR"/>
            </a:pPr>
            <a:r>
              <a:rPr lang="bn-IN" sz="3600" dirty="0">
                <a:latin typeface="NikoshBAN" panose="02000000000000000000" pitchFamily="2" charset="0"/>
                <a:cs typeface="NikoshBAN" panose="02000000000000000000" pitchFamily="2" charset="0"/>
              </a:rPr>
              <a:t>লিগামেন্ট কী?</a:t>
            </a:r>
          </a:p>
          <a:p>
            <a:pPr marL="514350" indent="-514350">
              <a:buAutoNum type="arabicParenR"/>
            </a:pPr>
            <a:r>
              <a:rPr lang="bn-IN" sz="3600" dirty="0">
                <a:latin typeface="NikoshBAN" panose="02000000000000000000" pitchFamily="2" charset="0"/>
                <a:cs typeface="NikoshBAN" panose="02000000000000000000" pitchFamily="2" charset="0"/>
              </a:rPr>
              <a:t>লিগামেন্টের কাজ কী? </a:t>
            </a:r>
          </a:p>
          <a:p>
            <a:pPr marL="514350" indent="-514350">
              <a:buAutoNum type="arabicParenR"/>
            </a:pPr>
            <a:r>
              <a:rPr lang="bn-IN" sz="3600" dirty="0">
                <a:latin typeface="NikoshBAN" panose="02000000000000000000" pitchFamily="2" charset="0"/>
                <a:cs typeface="NikoshBAN" panose="02000000000000000000" pitchFamily="2" charset="0"/>
              </a:rPr>
              <a:t>টেন্ডনের কাজ কী? </a:t>
            </a:r>
          </a:p>
          <a:p>
            <a:pPr marL="514350" indent="-514350">
              <a:buAutoNum type="arabicParenR"/>
            </a:pPr>
            <a:r>
              <a:rPr lang="bn-IN" sz="3600" dirty="0">
                <a:latin typeface="NikoshBAN" panose="02000000000000000000" pitchFamily="2" charset="0"/>
                <a:cs typeface="NikoshBAN" panose="02000000000000000000" pitchFamily="2" charset="0"/>
              </a:rPr>
              <a:t>হৃদপেশি কাকে বলে?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6654552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2"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2"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9571560-7CF5-4CEA-8A79-D9D4FDE682AB}"/>
              </a:ext>
            </a:extLst>
          </p:cNvPr>
          <p:cNvSpPr/>
          <p:nvPr/>
        </p:nvSpPr>
        <p:spPr>
          <a:xfrm>
            <a:off x="870857" y="2046514"/>
            <a:ext cx="9873343" cy="2601686"/>
          </a:xfrm>
          <a:prstGeom prst="ellipse">
            <a:avLst/>
          </a:prstGeom>
          <a:ln w="76200">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IN" sz="9600" dirty="0">
                <a:latin typeface="NikoshBAN" panose="02000000000000000000" pitchFamily="2" charset="0"/>
                <a:cs typeface="NikoshBAN" panose="02000000000000000000" pitchFamily="2" charset="0"/>
              </a:rPr>
              <a:t>ধন্যবাদ সবাইকে </a:t>
            </a:r>
            <a:endParaRPr lang="en-US" sz="9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7561456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ACEA98-67FE-4E85-8D92-FCB746EF96C2}"/>
              </a:ext>
            </a:extLst>
          </p:cNvPr>
          <p:cNvSpPr txBox="1"/>
          <p:nvPr/>
        </p:nvSpPr>
        <p:spPr>
          <a:xfrm>
            <a:off x="370115" y="3429000"/>
            <a:ext cx="5725885" cy="2677656"/>
          </a:xfrm>
          <a:prstGeom prst="rect">
            <a:avLst/>
          </a:prstGeom>
          <a:noFill/>
        </p:spPr>
        <p:txBody>
          <a:bodyPr wrap="square" rtlCol="0">
            <a:spAutoFit/>
          </a:bodyPr>
          <a:lstStyle/>
          <a:p>
            <a:r>
              <a:rPr lang="en-US" sz="6000" dirty="0">
                <a:solidFill>
                  <a:schemeClr val="accent1">
                    <a:lumMod val="75000"/>
                  </a:schemeClr>
                </a:solidFill>
                <a:latin typeface="NikoshBAN" panose="02000000000000000000" pitchFamily="2" charset="0"/>
                <a:cs typeface="NikoshBAN" panose="02000000000000000000" pitchFamily="2" charset="0"/>
              </a:rPr>
              <a:t>ম</a:t>
            </a:r>
            <a:r>
              <a:rPr lang="bn-BD" sz="6000" dirty="0">
                <a:solidFill>
                  <a:schemeClr val="accent1">
                    <a:lumMod val="75000"/>
                  </a:schemeClr>
                </a:solidFill>
                <a:latin typeface="NikoshBAN" panose="02000000000000000000" pitchFamily="2" charset="0"/>
                <a:cs typeface="NikoshBAN" panose="02000000000000000000" pitchFamily="2" charset="0"/>
              </a:rPr>
              <a:t>ো</a:t>
            </a:r>
            <a:r>
              <a:rPr lang="en-US" sz="6000" dirty="0">
                <a:solidFill>
                  <a:schemeClr val="accent1">
                    <a:lumMod val="75000"/>
                  </a:schemeClr>
                </a:solidFill>
                <a:latin typeface="NikoshBAN" panose="02000000000000000000" pitchFamily="2" charset="0"/>
                <a:cs typeface="NikoshBAN" panose="02000000000000000000" pitchFamily="2" charset="0"/>
              </a:rPr>
              <a:t>ঃ</a:t>
            </a:r>
            <a:r>
              <a:rPr lang="bn-BD" sz="6000" dirty="0">
                <a:solidFill>
                  <a:schemeClr val="accent1">
                    <a:lumMod val="75000"/>
                  </a:schemeClr>
                </a:solidFill>
                <a:latin typeface="NikoshBAN" panose="02000000000000000000" pitchFamily="2" charset="0"/>
                <a:cs typeface="NikoshBAN" panose="02000000000000000000" pitchFamily="2" charset="0"/>
              </a:rPr>
              <a:t>ফ</a:t>
            </a:r>
            <a:r>
              <a:rPr lang="en-US" sz="6000" dirty="0">
                <a:solidFill>
                  <a:schemeClr val="accent1">
                    <a:lumMod val="75000"/>
                  </a:schemeClr>
                </a:solidFill>
                <a:latin typeface="NikoshBAN" panose="02000000000000000000" pitchFamily="2" charset="0"/>
                <a:cs typeface="NikoshBAN" panose="02000000000000000000" pitchFamily="2" charset="0"/>
              </a:rPr>
              <a:t>ে</a:t>
            </a:r>
            <a:r>
              <a:rPr lang="bn-BD" sz="6000" dirty="0">
                <a:solidFill>
                  <a:schemeClr val="accent1">
                    <a:lumMod val="75000"/>
                  </a:schemeClr>
                </a:solidFill>
                <a:latin typeface="NikoshBAN" panose="02000000000000000000" pitchFamily="2" charset="0"/>
                <a:cs typeface="NikoshBAN" panose="02000000000000000000" pitchFamily="2" charset="0"/>
              </a:rPr>
              <a:t>র</a:t>
            </a:r>
            <a:r>
              <a:rPr lang="en-US" sz="6000" dirty="0" err="1">
                <a:solidFill>
                  <a:schemeClr val="accent1">
                    <a:lumMod val="75000"/>
                  </a:schemeClr>
                </a:solidFill>
                <a:latin typeface="NikoshBAN" panose="02000000000000000000" pitchFamily="2" charset="0"/>
                <a:cs typeface="NikoshBAN" panose="02000000000000000000" pitchFamily="2" charset="0"/>
              </a:rPr>
              <a:t>দৌস</a:t>
            </a:r>
            <a:r>
              <a:rPr lang="en-US" sz="6000" dirty="0">
                <a:solidFill>
                  <a:schemeClr val="accent1">
                    <a:lumMod val="75000"/>
                  </a:schemeClr>
                </a:solidFill>
                <a:latin typeface="NikoshBAN" panose="02000000000000000000" pitchFamily="2" charset="0"/>
                <a:cs typeface="NikoshBAN" panose="02000000000000000000" pitchFamily="2" charset="0"/>
              </a:rPr>
              <a:t> </a:t>
            </a:r>
            <a:r>
              <a:rPr lang="en-US" sz="6000" dirty="0" err="1">
                <a:solidFill>
                  <a:schemeClr val="accent1">
                    <a:lumMod val="75000"/>
                  </a:schemeClr>
                </a:solidFill>
                <a:latin typeface="NikoshBAN" panose="02000000000000000000" pitchFamily="2" charset="0"/>
                <a:cs typeface="NikoshBAN" panose="02000000000000000000" pitchFamily="2" charset="0"/>
              </a:rPr>
              <a:t>ওয়াহিদ</a:t>
            </a:r>
            <a:endParaRPr lang="en-US" sz="6000" dirty="0">
              <a:solidFill>
                <a:schemeClr val="accent1">
                  <a:lumMod val="75000"/>
                </a:schemeClr>
              </a:solidFill>
              <a:latin typeface="NikoshBAN" panose="02000000000000000000" pitchFamily="2" charset="0"/>
              <a:cs typeface="NikoshBAN" panose="02000000000000000000" pitchFamily="2" charset="0"/>
            </a:endParaRPr>
          </a:p>
          <a:p>
            <a:r>
              <a:rPr lang="en-US" sz="3600" dirty="0" err="1">
                <a:solidFill>
                  <a:schemeClr val="accent1">
                    <a:lumMod val="75000"/>
                  </a:schemeClr>
                </a:solidFill>
                <a:latin typeface="NikoshBAN" panose="02000000000000000000" pitchFamily="2" charset="0"/>
                <a:cs typeface="NikoshBAN" panose="02000000000000000000" pitchFamily="2" charset="0"/>
              </a:rPr>
              <a:t>সহকারী</a:t>
            </a:r>
            <a:r>
              <a:rPr lang="en-US" sz="3600" dirty="0">
                <a:solidFill>
                  <a:schemeClr val="accent1">
                    <a:lumMod val="75000"/>
                  </a:schemeClr>
                </a:solidFill>
                <a:latin typeface="NikoshBAN" panose="02000000000000000000" pitchFamily="2" charset="0"/>
                <a:cs typeface="NikoshBAN" panose="02000000000000000000" pitchFamily="2" charset="0"/>
              </a:rPr>
              <a:t> </a:t>
            </a:r>
            <a:r>
              <a:rPr lang="en-US" sz="3600" dirty="0" err="1">
                <a:solidFill>
                  <a:schemeClr val="accent1">
                    <a:lumMod val="75000"/>
                  </a:schemeClr>
                </a:solidFill>
                <a:latin typeface="NikoshBAN" panose="02000000000000000000" pitchFamily="2" charset="0"/>
                <a:cs typeface="NikoshBAN" panose="02000000000000000000" pitchFamily="2" charset="0"/>
              </a:rPr>
              <a:t>শিক্</a:t>
            </a:r>
            <a:r>
              <a:rPr lang="bn-BD" sz="3600" dirty="0">
                <a:solidFill>
                  <a:schemeClr val="accent1">
                    <a:lumMod val="75000"/>
                  </a:schemeClr>
                </a:solidFill>
                <a:latin typeface="NikoshBAN" panose="02000000000000000000" pitchFamily="2" charset="0"/>
                <a:cs typeface="NikoshBAN" panose="02000000000000000000" pitchFamily="2" charset="0"/>
              </a:rPr>
              <a:t>ষ</a:t>
            </a:r>
            <a:r>
              <a:rPr lang="en-US" sz="3600" dirty="0">
                <a:solidFill>
                  <a:schemeClr val="accent1">
                    <a:lumMod val="75000"/>
                  </a:schemeClr>
                </a:solidFill>
                <a:latin typeface="NikoshBAN" panose="02000000000000000000" pitchFamily="2" charset="0"/>
                <a:cs typeface="NikoshBAN" panose="02000000000000000000" pitchFamily="2" charset="0"/>
              </a:rPr>
              <a:t>ক(</a:t>
            </a:r>
            <a:r>
              <a:rPr lang="bn-BD" sz="3600" dirty="0">
                <a:solidFill>
                  <a:schemeClr val="accent1">
                    <a:lumMod val="75000"/>
                  </a:schemeClr>
                </a:solidFill>
                <a:latin typeface="NikoshBAN" panose="02000000000000000000" pitchFamily="2" charset="0"/>
                <a:cs typeface="NikoshBAN" panose="02000000000000000000" pitchFamily="2" charset="0"/>
              </a:rPr>
              <a:t>ব</a:t>
            </a:r>
            <a:r>
              <a:rPr lang="en-US" sz="3600" dirty="0" err="1">
                <a:solidFill>
                  <a:schemeClr val="accent1">
                    <a:lumMod val="75000"/>
                  </a:schemeClr>
                </a:solidFill>
                <a:latin typeface="NikoshBAN" panose="02000000000000000000" pitchFamily="2" charset="0"/>
                <a:cs typeface="NikoshBAN" panose="02000000000000000000" pitchFamily="2" charset="0"/>
              </a:rPr>
              <a:t>িজ্ঞান</a:t>
            </a:r>
            <a:r>
              <a:rPr lang="en-US" sz="3600" dirty="0">
                <a:solidFill>
                  <a:schemeClr val="accent1">
                    <a:lumMod val="75000"/>
                  </a:schemeClr>
                </a:solidFill>
                <a:latin typeface="NikoshBAN" panose="02000000000000000000" pitchFamily="2" charset="0"/>
                <a:cs typeface="NikoshBAN" panose="02000000000000000000" pitchFamily="2" charset="0"/>
              </a:rPr>
              <a:t>)</a:t>
            </a:r>
          </a:p>
          <a:p>
            <a:r>
              <a:rPr lang="en-US" sz="3600" dirty="0" err="1">
                <a:solidFill>
                  <a:schemeClr val="accent1">
                    <a:lumMod val="75000"/>
                  </a:schemeClr>
                </a:solidFill>
                <a:latin typeface="NikoshBAN" panose="02000000000000000000" pitchFamily="2" charset="0"/>
                <a:cs typeface="NikoshBAN" panose="02000000000000000000" pitchFamily="2" charset="0"/>
              </a:rPr>
              <a:t>মাধবপুর</a:t>
            </a:r>
            <a:r>
              <a:rPr lang="en-US" sz="3600" dirty="0">
                <a:solidFill>
                  <a:schemeClr val="accent1">
                    <a:lumMod val="75000"/>
                  </a:schemeClr>
                </a:solidFill>
                <a:latin typeface="NikoshBAN" panose="02000000000000000000" pitchFamily="2" charset="0"/>
                <a:cs typeface="NikoshBAN" panose="02000000000000000000" pitchFamily="2" charset="0"/>
              </a:rPr>
              <a:t> </a:t>
            </a:r>
            <a:r>
              <a:rPr lang="en-US" sz="3600" dirty="0" err="1">
                <a:solidFill>
                  <a:schemeClr val="accent1">
                    <a:lumMod val="75000"/>
                  </a:schemeClr>
                </a:solidFill>
                <a:latin typeface="NikoshBAN" panose="02000000000000000000" pitchFamily="2" charset="0"/>
                <a:cs typeface="NikoshBAN" panose="02000000000000000000" pitchFamily="2" charset="0"/>
              </a:rPr>
              <a:t>পাইলট</a:t>
            </a:r>
            <a:r>
              <a:rPr lang="en-US" sz="3600" dirty="0">
                <a:solidFill>
                  <a:schemeClr val="accent1">
                    <a:lumMod val="75000"/>
                  </a:schemeClr>
                </a:solidFill>
                <a:latin typeface="NikoshBAN" panose="02000000000000000000" pitchFamily="2" charset="0"/>
                <a:cs typeface="NikoshBAN" panose="02000000000000000000" pitchFamily="2" charset="0"/>
              </a:rPr>
              <a:t> </a:t>
            </a:r>
            <a:r>
              <a:rPr lang="en-US" sz="3600" dirty="0" err="1">
                <a:solidFill>
                  <a:schemeClr val="accent1">
                    <a:lumMod val="75000"/>
                  </a:schemeClr>
                </a:solidFill>
                <a:latin typeface="NikoshBAN" panose="02000000000000000000" pitchFamily="2" charset="0"/>
                <a:cs typeface="NikoshBAN" panose="02000000000000000000" pitchFamily="2" charset="0"/>
              </a:rPr>
              <a:t>উচ্চ</a:t>
            </a:r>
            <a:r>
              <a:rPr lang="en-US" sz="3600" dirty="0">
                <a:solidFill>
                  <a:schemeClr val="accent1">
                    <a:lumMod val="75000"/>
                  </a:schemeClr>
                </a:solidFill>
                <a:latin typeface="NikoshBAN" panose="02000000000000000000" pitchFamily="2" charset="0"/>
                <a:cs typeface="NikoshBAN" panose="02000000000000000000" pitchFamily="2" charset="0"/>
              </a:rPr>
              <a:t> </a:t>
            </a:r>
            <a:r>
              <a:rPr lang="en-US" sz="3600" dirty="0" err="1">
                <a:solidFill>
                  <a:schemeClr val="accent1">
                    <a:lumMod val="75000"/>
                  </a:schemeClr>
                </a:solidFill>
                <a:latin typeface="NikoshBAN" panose="02000000000000000000" pitchFamily="2" charset="0"/>
                <a:cs typeface="NikoshBAN" panose="02000000000000000000" pitchFamily="2" charset="0"/>
              </a:rPr>
              <a:t>বিদ্যালয়</a:t>
            </a:r>
            <a:endParaRPr lang="en-US" sz="3600" dirty="0">
              <a:solidFill>
                <a:schemeClr val="accent1">
                  <a:lumMod val="75000"/>
                </a:schemeClr>
              </a:solidFill>
              <a:latin typeface="NikoshBAN" panose="02000000000000000000" pitchFamily="2" charset="0"/>
              <a:cs typeface="NikoshBAN" panose="02000000000000000000" pitchFamily="2" charset="0"/>
            </a:endParaRPr>
          </a:p>
          <a:p>
            <a:r>
              <a:rPr lang="en-US" sz="3600" dirty="0" err="1">
                <a:solidFill>
                  <a:schemeClr val="accent1">
                    <a:lumMod val="75000"/>
                  </a:schemeClr>
                </a:solidFill>
                <a:latin typeface="NikoshBAN" panose="02000000000000000000" pitchFamily="2" charset="0"/>
                <a:cs typeface="NikoshBAN" panose="02000000000000000000" pitchFamily="2" charset="0"/>
              </a:rPr>
              <a:t>মাধবপুর</a:t>
            </a:r>
            <a:r>
              <a:rPr lang="en-US" sz="3600" dirty="0">
                <a:solidFill>
                  <a:schemeClr val="accent1">
                    <a:lumMod val="75000"/>
                  </a:schemeClr>
                </a:solidFill>
                <a:latin typeface="NikoshBAN" panose="02000000000000000000" pitchFamily="2" charset="0"/>
                <a:cs typeface="NikoshBAN" panose="02000000000000000000" pitchFamily="2" charset="0"/>
              </a:rPr>
              <a:t> </a:t>
            </a:r>
            <a:r>
              <a:rPr lang="en-US" sz="3600" dirty="0" err="1">
                <a:solidFill>
                  <a:schemeClr val="accent1">
                    <a:lumMod val="75000"/>
                  </a:schemeClr>
                </a:solidFill>
                <a:latin typeface="NikoshBAN" panose="02000000000000000000" pitchFamily="2" charset="0"/>
                <a:cs typeface="NikoshBAN" panose="02000000000000000000" pitchFamily="2" charset="0"/>
              </a:rPr>
              <a:t>হবিগঞ্জ</a:t>
            </a:r>
            <a:r>
              <a:rPr lang="en-US" sz="3600" dirty="0">
                <a:solidFill>
                  <a:schemeClr val="accent1">
                    <a:lumMod val="75000"/>
                  </a:schemeClr>
                </a:solidFill>
                <a:latin typeface="NikoshBAN" panose="02000000000000000000" pitchFamily="2" charset="0"/>
                <a:cs typeface="NikoshBAN" panose="02000000000000000000" pitchFamily="2" charset="0"/>
              </a:rPr>
              <a:t>। </a:t>
            </a:r>
          </a:p>
        </p:txBody>
      </p:sp>
      <p:sp>
        <p:nvSpPr>
          <p:cNvPr id="3" name="TextBox 2">
            <a:extLst>
              <a:ext uri="{FF2B5EF4-FFF2-40B4-BE49-F238E27FC236}">
                <a16:creationId xmlns:a16="http://schemas.microsoft.com/office/drawing/2014/main" id="{3E3DC5E0-1F65-4BEB-B53C-80EB6EC72B11}"/>
              </a:ext>
            </a:extLst>
          </p:cNvPr>
          <p:cNvSpPr txBox="1"/>
          <p:nvPr/>
        </p:nvSpPr>
        <p:spPr>
          <a:xfrm>
            <a:off x="7663543" y="2340935"/>
            <a:ext cx="3886201" cy="2862322"/>
          </a:xfrm>
          <a:prstGeom prst="rect">
            <a:avLst/>
          </a:prstGeom>
          <a:noFill/>
        </p:spPr>
        <p:txBody>
          <a:bodyPr wrap="square" rtlCol="0">
            <a:spAutoFit/>
          </a:bodyPr>
          <a:lstStyle/>
          <a:p>
            <a:r>
              <a:rPr lang="bn-IN" sz="3600" dirty="0">
                <a:solidFill>
                  <a:srgbClr val="00B050"/>
                </a:solidFill>
                <a:latin typeface="NikoshBAN" panose="02000000000000000000" pitchFamily="2" charset="0"/>
                <a:cs typeface="NikoshBAN" panose="02000000000000000000" pitchFamily="2" charset="0"/>
              </a:rPr>
              <a:t>শ্রেণি-নবম/দশম</a:t>
            </a:r>
          </a:p>
          <a:p>
            <a:r>
              <a:rPr lang="bn-IN" sz="3600" dirty="0">
                <a:solidFill>
                  <a:srgbClr val="00B050"/>
                </a:solidFill>
                <a:latin typeface="NikoshBAN" panose="02000000000000000000" pitchFamily="2" charset="0"/>
                <a:cs typeface="NikoshBAN" panose="02000000000000000000" pitchFamily="2" charset="0"/>
              </a:rPr>
              <a:t>বিষয়-জীব বিজ্ঞান</a:t>
            </a:r>
          </a:p>
          <a:p>
            <a:r>
              <a:rPr lang="bn-IN" sz="3600" dirty="0">
                <a:solidFill>
                  <a:srgbClr val="00B050"/>
                </a:solidFill>
                <a:latin typeface="NikoshBAN" panose="02000000000000000000" pitchFamily="2" charset="0"/>
                <a:cs typeface="NikoshBAN" panose="02000000000000000000" pitchFamily="2" charset="0"/>
              </a:rPr>
              <a:t>অধ্যায়-৯</a:t>
            </a:r>
          </a:p>
          <a:p>
            <a:r>
              <a:rPr lang="bn-IN" sz="3600" dirty="0">
                <a:solidFill>
                  <a:srgbClr val="00B050"/>
                </a:solidFill>
                <a:latin typeface="NikoshBAN" panose="02000000000000000000" pitchFamily="2" charset="0"/>
                <a:cs typeface="NikoshBAN" panose="02000000000000000000" pitchFamily="2" charset="0"/>
              </a:rPr>
              <a:t>দৃঢ়তা প্রদান ও চলন</a:t>
            </a:r>
          </a:p>
          <a:p>
            <a:r>
              <a:rPr lang="bn-IN" sz="3600" dirty="0">
                <a:solidFill>
                  <a:srgbClr val="00B050"/>
                </a:solidFill>
                <a:latin typeface="NikoshBAN" panose="02000000000000000000" pitchFamily="2" charset="0"/>
                <a:cs typeface="NikoshBAN" panose="02000000000000000000" pitchFamily="2" charset="0"/>
              </a:rPr>
              <a:t>পাঠ- পেশি  </a:t>
            </a:r>
            <a:endParaRPr lang="en-US" sz="3600" dirty="0">
              <a:solidFill>
                <a:srgbClr val="00B050"/>
              </a:solidFill>
              <a:latin typeface="NikoshBAN" panose="02000000000000000000" pitchFamily="2" charset="0"/>
              <a:cs typeface="NikoshBAN" panose="02000000000000000000" pitchFamily="2" charset="0"/>
            </a:endParaRPr>
          </a:p>
        </p:txBody>
      </p:sp>
      <p:pic>
        <p:nvPicPr>
          <p:cNvPr id="5" name="Picture 4">
            <a:extLst>
              <a:ext uri="{FF2B5EF4-FFF2-40B4-BE49-F238E27FC236}">
                <a16:creationId xmlns:a16="http://schemas.microsoft.com/office/drawing/2014/main" id="{B260D0FA-8357-4646-88DB-184E66F55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256" y="206828"/>
            <a:ext cx="2515196" cy="3222172"/>
          </a:xfrm>
          <a:prstGeom prst="ellipse">
            <a:avLst/>
          </a:prstGeom>
          <a:ln>
            <a:noFill/>
          </a:ln>
          <a:effectLst>
            <a:softEdge rad="112500"/>
          </a:effectLst>
        </p:spPr>
      </p:pic>
    </p:spTree>
    <p:extLst>
      <p:ext uri="{BB962C8B-B14F-4D97-AF65-F5344CB8AC3E}">
        <p14:creationId xmlns:p14="http://schemas.microsoft.com/office/powerpoint/2010/main" val="32191355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1AC2F7-52B7-4A0F-BCC1-70BFF8786F2E}"/>
              </a:ext>
            </a:extLst>
          </p:cNvPr>
          <p:cNvPicPr>
            <a:picLocks noChangeAspect="1"/>
          </p:cNvPicPr>
          <p:nvPr/>
        </p:nvPicPr>
        <p:blipFill rotWithShape="1">
          <a:blip r:embed="rId2"/>
          <a:srcRect b="8935"/>
          <a:stretch/>
        </p:blipFill>
        <p:spPr>
          <a:xfrm>
            <a:off x="779007" y="925285"/>
            <a:ext cx="3578121" cy="3243944"/>
          </a:xfrm>
          <a:prstGeom prst="rect">
            <a:avLst/>
          </a:prstGeom>
        </p:spPr>
      </p:pic>
      <p:pic>
        <p:nvPicPr>
          <p:cNvPr id="5" name="Picture 4">
            <a:extLst>
              <a:ext uri="{FF2B5EF4-FFF2-40B4-BE49-F238E27FC236}">
                <a16:creationId xmlns:a16="http://schemas.microsoft.com/office/drawing/2014/main" id="{D5D8A371-DF15-43AC-A860-0579236BB91E}"/>
              </a:ext>
            </a:extLst>
          </p:cNvPr>
          <p:cNvPicPr>
            <a:picLocks noChangeAspect="1"/>
          </p:cNvPicPr>
          <p:nvPr/>
        </p:nvPicPr>
        <p:blipFill rotWithShape="1">
          <a:blip r:embed="rId3"/>
          <a:srcRect l="15017" t="18611" r="58304" b="13957"/>
          <a:stretch/>
        </p:blipFill>
        <p:spPr>
          <a:xfrm>
            <a:off x="5072741" y="119743"/>
            <a:ext cx="2479104" cy="3772783"/>
          </a:xfrm>
          <a:prstGeom prst="rect">
            <a:avLst/>
          </a:prstGeom>
        </p:spPr>
      </p:pic>
      <p:sp>
        <p:nvSpPr>
          <p:cNvPr id="2" name="TextBox 1">
            <a:extLst>
              <a:ext uri="{FF2B5EF4-FFF2-40B4-BE49-F238E27FC236}">
                <a16:creationId xmlns:a16="http://schemas.microsoft.com/office/drawing/2014/main" id="{3A34B9D3-1392-4ADB-9E13-244FE1EDA72A}"/>
              </a:ext>
            </a:extLst>
          </p:cNvPr>
          <p:cNvSpPr txBox="1"/>
          <p:nvPr/>
        </p:nvSpPr>
        <p:spPr>
          <a:xfrm>
            <a:off x="1872343" y="4335677"/>
            <a:ext cx="5679502" cy="646331"/>
          </a:xfrm>
          <a:prstGeom prst="rect">
            <a:avLst/>
          </a:prstGeom>
          <a:noFill/>
        </p:spPr>
        <p:txBody>
          <a:bodyPr wrap="square" rtlCol="0">
            <a:spAutoFit/>
          </a:bodyPr>
          <a:lstStyle/>
          <a:p>
            <a:pPr marL="571500" indent="-571500">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কিসের ছবি দেখছ? </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CADC9A1B-7566-4932-BFB4-FD5E8FBFEB9C}"/>
              </a:ext>
            </a:extLst>
          </p:cNvPr>
          <p:cNvSpPr txBox="1"/>
          <p:nvPr/>
        </p:nvSpPr>
        <p:spPr>
          <a:xfrm>
            <a:off x="2352733" y="5268686"/>
            <a:ext cx="5679502" cy="646331"/>
          </a:xfrm>
          <a:prstGeom prst="rect">
            <a:avLst/>
          </a:prstGeom>
          <a:noFill/>
        </p:spPr>
        <p:txBody>
          <a:bodyPr wrap="square" rtlCol="0">
            <a:spAutoFit/>
          </a:bodyPr>
          <a:lstStyle/>
          <a:p>
            <a:pPr marL="571500" indent="-571500">
              <a:buFont typeface="Wingdings" panose="05000000000000000000" pitchFamily="2" charset="2"/>
              <a:buChar char="Ø"/>
            </a:pPr>
            <a:r>
              <a:rPr lang="bn-IN" sz="3600" dirty="0">
                <a:latin typeface="NikoshBAN" panose="02000000000000000000" pitchFamily="2" charset="0"/>
                <a:cs typeface="NikoshBAN" panose="02000000000000000000" pitchFamily="2" charset="0"/>
              </a:rPr>
              <a:t>বিভিন্ন ধরণের পেশি।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421089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xit" presetSubtype="0" fill="hold" grpId="1" nodeType="clickEffect">
                                  <p:stCondLst>
                                    <p:cond delay="0"/>
                                  </p:stCondLst>
                                  <p:childTnLst>
                                    <p:animEffect transition="out" filter="fade">
                                      <p:cBhvr>
                                        <p:cTn id="12" dur="1000"/>
                                        <p:tgtEl>
                                          <p:spTgt spid="2"/>
                                        </p:tgtEl>
                                      </p:cBhvr>
                                    </p:animEffect>
                                    <p:anim calcmode="lin" valueType="num">
                                      <p:cBhvr>
                                        <p:cTn id="13" dur="1000"/>
                                        <p:tgtEl>
                                          <p:spTgt spid="2"/>
                                        </p:tgtEl>
                                        <p:attrNameLst>
                                          <p:attrName>ppt_x</p:attrName>
                                        </p:attrNameLst>
                                      </p:cBhvr>
                                      <p:tavLst>
                                        <p:tav tm="0">
                                          <p:val>
                                            <p:strVal val="ppt_x"/>
                                          </p:val>
                                        </p:tav>
                                        <p:tav tm="100000">
                                          <p:val>
                                            <p:strVal val="ppt_x"/>
                                          </p:val>
                                        </p:tav>
                                      </p:tavLst>
                                    </p:anim>
                                    <p:anim calcmode="lin" valueType="num">
                                      <p:cBhvr>
                                        <p:cTn id="14" dur="1000"/>
                                        <p:tgtEl>
                                          <p:spTgt spid="2"/>
                                        </p:tgtEl>
                                        <p:attrNameLst>
                                          <p:attrName>ppt_y</p:attrName>
                                        </p:attrNameLst>
                                      </p:cBhvr>
                                      <p:tavLst>
                                        <p:tav tm="0">
                                          <p:val>
                                            <p:strVal val="ppt_y"/>
                                          </p:val>
                                        </p:tav>
                                        <p:tav tm="100000">
                                          <p:val>
                                            <p:strVal val="ppt_y+.1"/>
                                          </p:val>
                                        </p:tav>
                                      </p:tavLst>
                                    </p:anim>
                                    <p:set>
                                      <p:cBhvr>
                                        <p:cTn id="15" dur="1" fill="hold">
                                          <p:stCondLst>
                                            <p:cond delay="9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xit" presetSubtype="8" fill="hold" grpId="1" nodeType="clickEffect">
                                  <p:stCondLst>
                                    <p:cond delay="0"/>
                                  </p:stCondLst>
                                  <p:childTnLst>
                                    <p:anim calcmode="lin" valueType="num">
                                      <p:cBhvr additive="base">
                                        <p:cTn id="25" dur="500"/>
                                        <p:tgtEl>
                                          <p:spTgt spid="6"/>
                                        </p:tgtEl>
                                        <p:attrNameLst>
                                          <p:attrName>ppt_x</p:attrName>
                                        </p:attrNameLst>
                                      </p:cBhvr>
                                      <p:tavLst>
                                        <p:tav tm="0">
                                          <p:val>
                                            <p:strVal val="ppt_x"/>
                                          </p:val>
                                        </p:tav>
                                        <p:tav tm="100000">
                                          <p:val>
                                            <p:strVal val="0-ppt_w/2"/>
                                          </p:val>
                                        </p:tav>
                                      </p:tavLst>
                                    </p:anim>
                                    <p:anim calcmode="lin" valueType="num">
                                      <p:cBhvr additive="base">
                                        <p:cTn id="26" dur="500"/>
                                        <p:tgtEl>
                                          <p:spTgt spid="6"/>
                                        </p:tgtEl>
                                        <p:attrNameLst>
                                          <p:attrName>ppt_y</p:attrName>
                                        </p:attrNameLst>
                                      </p:cBhvr>
                                      <p:tavLst>
                                        <p:tav tm="0">
                                          <p:val>
                                            <p:strVal val="ppt_y"/>
                                          </p:val>
                                        </p:tav>
                                        <p:tav tm="100000">
                                          <p:val>
                                            <p:strVal val="ppt_y"/>
                                          </p:val>
                                        </p:tav>
                                      </p:tavLst>
                                    </p:anim>
                                    <p:set>
                                      <p:cBhvr>
                                        <p:cTn id="2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38F3706-C14C-4764-9C09-139714180321}"/>
              </a:ext>
            </a:extLst>
          </p:cNvPr>
          <p:cNvSpPr txBox="1"/>
          <p:nvPr/>
        </p:nvSpPr>
        <p:spPr>
          <a:xfrm>
            <a:off x="1993505" y="968829"/>
            <a:ext cx="5679502"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আজকের বিষয়---  </a:t>
            </a:r>
            <a:endParaRPr lang="en-US" sz="3600"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2006D264-6592-494A-9384-B1BC49401DD2}"/>
              </a:ext>
            </a:extLst>
          </p:cNvPr>
          <p:cNvSpPr txBox="1"/>
          <p:nvPr/>
        </p:nvSpPr>
        <p:spPr>
          <a:xfrm>
            <a:off x="2189448" y="2917371"/>
            <a:ext cx="6214323" cy="1862048"/>
          </a:xfrm>
          <a:prstGeom prst="rect">
            <a:avLst/>
          </a:prstGeom>
          <a:noFill/>
          <a:ln w="76200">
            <a:solidFill>
              <a:schemeClr val="tx1"/>
            </a:solidFill>
          </a:ln>
        </p:spPr>
        <p:txBody>
          <a:bodyPr wrap="square" rtlCol="0">
            <a:spAutoFit/>
          </a:bodyPr>
          <a:lstStyle/>
          <a:p>
            <a:r>
              <a:rPr lang="bn-IN" sz="11500" dirty="0">
                <a:latin typeface="NikoshBAN" panose="02000000000000000000" pitchFamily="2" charset="0"/>
                <a:cs typeface="NikoshBAN" panose="02000000000000000000" pitchFamily="2" charset="0"/>
              </a:rPr>
              <a:t>অস্থি ও পেশি   </a:t>
            </a:r>
            <a:endParaRPr lang="en-US" sz="115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36677500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567B824-DC2F-4725-BA4A-4789B9D6033B}"/>
              </a:ext>
            </a:extLst>
          </p:cNvPr>
          <p:cNvSpPr txBox="1"/>
          <p:nvPr/>
        </p:nvSpPr>
        <p:spPr>
          <a:xfrm>
            <a:off x="1743133" y="1045029"/>
            <a:ext cx="5679502"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শিক্ষার্থীরা যা যা শিখবে---  </a:t>
            </a:r>
            <a:endParaRPr lang="en-US" sz="3600" dirty="0">
              <a:latin typeface="NikoshBAN" panose="02000000000000000000" pitchFamily="2" charset="0"/>
              <a:cs typeface="NikoshBAN" panose="02000000000000000000" pitchFamily="2" charset="0"/>
            </a:endParaRPr>
          </a:p>
        </p:txBody>
      </p:sp>
      <p:sp>
        <p:nvSpPr>
          <p:cNvPr id="3" name="Frame 2">
            <a:extLst>
              <a:ext uri="{FF2B5EF4-FFF2-40B4-BE49-F238E27FC236}">
                <a16:creationId xmlns:a16="http://schemas.microsoft.com/office/drawing/2014/main" id="{1E661AFD-7444-4DCE-8857-F6896F3C5721}"/>
              </a:ext>
            </a:extLst>
          </p:cNvPr>
          <p:cNvSpPr/>
          <p:nvPr/>
        </p:nvSpPr>
        <p:spPr>
          <a:xfrm>
            <a:off x="1743133" y="2227498"/>
            <a:ext cx="9882810" cy="3102428"/>
          </a:xfrm>
          <a:prstGeom prst="frame">
            <a:avLst/>
          </a:prstGeom>
          <a:solidFill>
            <a:schemeClr val="bg1">
              <a:lumMod val="95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 typeface="Wingdings" panose="05000000000000000000" pitchFamily="2" charset="2"/>
              <a:buChar char="Ø"/>
            </a:pP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বিভিন্ন ধরনের পেশি ব্যাখ্যা করতে পারবে,</a:t>
            </a:r>
          </a:p>
          <a:p>
            <a:pPr marL="571500" indent="-571500" algn="ctr">
              <a:buFont typeface="Wingdings" panose="05000000000000000000" pitchFamily="2" charset="2"/>
              <a:buChar char="Ø"/>
            </a:pP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চলনে অস্থি ও পেশির ভূমিকা ব্যাখ্যা করতে পারবে,</a:t>
            </a:r>
          </a:p>
          <a:p>
            <a:pPr marL="571500" indent="-571500" algn="ctr">
              <a:buFont typeface="Wingdings" panose="05000000000000000000" pitchFamily="2" charset="2"/>
              <a:buChar char="Ø"/>
            </a:pPr>
            <a:r>
              <a:rPr lang="bn-IN" sz="360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টেনডন ও লিগামেন্ট ব্যাখ্যা করতে পারবে।</a:t>
            </a:r>
          </a:p>
        </p:txBody>
      </p:sp>
    </p:spTree>
    <p:extLst>
      <p:ext uri="{BB962C8B-B14F-4D97-AF65-F5344CB8AC3E}">
        <p14:creationId xmlns:p14="http://schemas.microsoft.com/office/powerpoint/2010/main" val="498762514"/>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476E78-8272-4A68-9AB5-3EAEBEA27B64}"/>
              </a:ext>
            </a:extLst>
          </p:cNvPr>
          <p:cNvPicPr>
            <a:picLocks noChangeAspect="1"/>
          </p:cNvPicPr>
          <p:nvPr/>
        </p:nvPicPr>
        <p:blipFill>
          <a:blip r:embed="rId2"/>
          <a:stretch>
            <a:fillRect/>
          </a:stretch>
        </p:blipFill>
        <p:spPr>
          <a:xfrm>
            <a:off x="540883" y="88445"/>
            <a:ext cx="6175603" cy="3863069"/>
          </a:xfrm>
          <a:prstGeom prst="rect">
            <a:avLst/>
          </a:prstGeom>
        </p:spPr>
      </p:pic>
      <p:sp>
        <p:nvSpPr>
          <p:cNvPr id="3" name="TextBox 2">
            <a:extLst>
              <a:ext uri="{FF2B5EF4-FFF2-40B4-BE49-F238E27FC236}">
                <a16:creationId xmlns:a16="http://schemas.microsoft.com/office/drawing/2014/main" id="{1A237787-9D43-44BB-B632-E0BADB55F623}"/>
              </a:ext>
            </a:extLst>
          </p:cNvPr>
          <p:cNvSpPr txBox="1"/>
          <p:nvPr/>
        </p:nvSpPr>
        <p:spPr>
          <a:xfrm>
            <a:off x="1219200" y="3628348"/>
            <a:ext cx="7674429"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ঐচ্ছিক পেশি, অনৈচ্ছিক পেশি, হৃৎপেশি।</a:t>
            </a:r>
            <a:endParaRPr lang="en-US" sz="36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9516D3A3-282A-4541-BD6F-CA2423E0DB1B}"/>
              </a:ext>
            </a:extLst>
          </p:cNvPr>
          <p:cNvSpPr txBox="1"/>
          <p:nvPr/>
        </p:nvSpPr>
        <p:spPr>
          <a:xfrm>
            <a:off x="1763484" y="3512932"/>
            <a:ext cx="7674429" cy="1200329"/>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পেশি অঙ্গ-প্রত্যঙ্গ সঞ্চালন, চলাফেরায় সহায়তা, অঙ্গবিন্যাস, ভারসাম্য রক্ষা করে। </a:t>
            </a:r>
            <a:endParaRPr lang="en-US" sz="36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7D30C64E-06D5-4E47-AB89-DEC0F11054D4}"/>
              </a:ext>
            </a:extLst>
          </p:cNvPr>
          <p:cNvSpPr txBox="1"/>
          <p:nvPr/>
        </p:nvSpPr>
        <p:spPr>
          <a:xfrm>
            <a:off x="1763484" y="3951513"/>
            <a:ext cx="7674429"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দেহের কাঠামো গঠনে সাহায্য করে থাকে।  </a:t>
            </a:r>
            <a:endParaRPr lang="en-US" sz="360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67A2D22B-6DFA-42C5-A914-9F38A2CF7826}"/>
              </a:ext>
            </a:extLst>
          </p:cNvPr>
          <p:cNvSpPr txBox="1"/>
          <p:nvPr/>
        </p:nvSpPr>
        <p:spPr>
          <a:xfrm>
            <a:off x="1322614" y="3951512"/>
            <a:ext cx="8387443"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হৃৎপেশি হৃৎস্পন্দন ও রক্ত সঞ্চালনে সাহায্য করে থাকে।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1766540"/>
      </p:ext>
    </p:extLst>
  </p:cSld>
  <p:clrMapOvr>
    <a:masterClrMapping/>
  </p:clrMapOvr>
  <mc:AlternateContent xmlns:mc="http://schemas.openxmlformats.org/markup-compatibility/2006">
    <mc:Choice xmlns:p14="http://schemas.microsoft.com/office/powerpoint/2010/main" Requires="p14">
      <p:transition spd="slow" p14:dur="1500">
        <p:split dir="in"/>
      </p:transition>
    </mc:Choice>
    <mc:Fallback>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grpId="1" nodeType="clickEffect">
                                  <p:stCondLst>
                                    <p:cond delay="0"/>
                                  </p:stCondLst>
                                  <p:childTnLst>
                                    <p:animEffect transition="out" filter="wipe(right)">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2" fill="hold" grpId="1" nodeType="clickEffect">
                                  <p:stCondLst>
                                    <p:cond delay="0"/>
                                  </p:stCondLst>
                                  <p:childTnLst>
                                    <p:animEffect transition="out" filter="wipe(right)">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grpId="1" nodeType="clickEffect">
                                  <p:stCondLst>
                                    <p:cond delay="0"/>
                                  </p:stCondLst>
                                  <p:childTnLst>
                                    <p:animEffect transition="out" filter="wipe(right)">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7E89F6-A58E-4A01-86B9-4D544C8ECF25}"/>
              </a:ext>
            </a:extLst>
          </p:cNvPr>
          <p:cNvPicPr>
            <a:picLocks noChangeAspect="1"/>
          </p:cNvPicPr>
          <p:nvPr/>
        </p:nvPicPr>
        <p:blipFill rotWithShape="1">
          <a:blip r:embed="rId2"/>
          <a:srcRect l="15596" r="19155"/>
          <a:stretch/>
        </p:blipFill>
        <p:spPr>
          <a:xfrm>
            <a:off x="1055915" y="510267"/>
            <a:ext cx="3603171" cy="3324744"/>
          </a:xfrm>
          <a:prstGeom prst="rect">
            <a:avLst/>
          </a:prstGeom>
        </p:spPr>
      </p:pic>
      <p:sp>
        <p:nvSpPr>
          <p:cNvPr id="3" name="TextBox 2">
            <a:extLst>
              <a:ext uri="{FF2B5EF4-FFF2-40B4-BE49-F238E27FC236}">
                <a16:creationId xmlns:a16="http://schemas.microsoft.com/office/drawing/2014/main" id="{C7CBA2C8-1504-477F-930A-B21A14608D54}"/>
              </a:ext>
            </a:extLst>
          </p:cNvPr>
          <p:cNvSpPr txBox="1"/>
          <p:nvPr/>
        </p:nvSpPr>
        <p:spPr>
          <a:xfrm>
            <a:off x="1219200" y="3951513"/>
            <a:ext cx="7674429"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ঐচ্ছিক পেশি</a:t>
            </a:r>
            <a:r>
              <a:rPr lang="en-US" sz="3600" dirty="0">
                <a:latin typeface="NikoshBAN" panose="02000000000000000000" pitchFamily="2" charset="0"/>
                <a:cs typeface="NikoshBAN" panose="02000000000000000000" pitchFamily="2" charset="0"/>
              </a:rPr>
              <a:t>।</a:t>
            </a:r>
          </a:p>
        </p:txBody>
      </p:sp>
      <p:sp>
        <p:nvSpPr>
          <p:cNvPr id="4" name="TextBox 3">
            <a:extLst>
              <a:ext uri="{FF2B5EF4-FFF2-40B4-BE49-F238E27FC236}">
                <a16:creationId xmlns:a16="http://schemas.microsoft.com/office/drawing/2014/main" id="{650113B4-BA39-42B1-A939-35EE317BF58A}"/>
              </a:ext>
            </a:extLst>
          </p:cNvPr>
          <p:cNvSpPr txBox="1"/>
          <p:nvPr/>
        </p:nvSpPr>
        <p:spPr>
          <a:xfrm>
            <a:off x="1055915" y="4825777"/>
            <a:ext cx="9470571"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ঐচ্ছিক পে</a:t>
            </a:r>
            <a:r>
              <a:rPr lang="en-US" sz="3600" dirty="0" err="1">
                <a:latin typeface="NikoshBAN" panose="02000000000000000000" pitchFamily="2" charset="0"/>
                <a:cs typeface="NikoshBAN" panose="02000000000000000000" pitchFamily="2" charset="0"/>
              </a:rPr>
              <a:t>শিকে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আমরা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আমাদের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ইচ্ছামত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নড়াচড়া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a:t>
            </a:r>
            <a:r>
              <a:rPr lang="en-US" sz="3600" dirty="0">
                <a:latin typeface="NikoshBAN" panose="02000000000000000000" pitchFamily="2" charset="0"/>
                <a:cs typeface="NikoshBAN" panose="02000000000000000000" pitchFamily="2" charset="0"/>
              </a:rPr>
              <a:t>। </a:t>
            </a:r>
          </a:p>
        </p:txBody>
      </p:sp>
      <p:sp>
        <p:nvSpPr>
          <p:cNvPr id="5" name="TextBox 4">
            <a:extLst>
              <a:ext uri="{FF2B5EF4-FFF2-40B4-BE49-F238E27FC236}">
                <a16:creationId xmlns:a16="http://schemas.microsoft.com/office/drawing/2014/main" id="{3025AF24-990D-43C9-8199-4005354FBD4D}"/>
              </a:ext>
            </a:extLst>
          </p:cNvPr>
          <p:cNvSpPr txBox="1"/>
          <p:nvPr/>
        </p:nvSpPr>
        <p:spPr>
          <a:xfrm>
            <a:off x="751114" y="5458510"/>
            <a:ext cx="10689771"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ঐচ্ছিক পে</a:t>
            </a:r>
            <a:r>
              <a:rPr lang="en-US" sz="3600" dirty="0" err="1">
                <a:latin typeface="NikoshBAN" panose="02000000000000000000" pitchFamily="2" charset="0"/>
                <a:cs typeface="NikoshBAN" panose="02000000000000000000" pitchFamily="2" charset="0"/>
              </a:rPr>
              <a:t>শিতে</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ডোরা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দাগ</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এর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প্রতিটি</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কোষে</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নিউক্লিয়াস</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p>
        </p:txBody>
      </p:sp>
      <p:sp>
        <p:nvSpPr>
          <p:cNvPr id="6" name="TextBox 5">
            <a:extLst>
              <a:ext uri="{FF2B5EF4-FFF2-40B4-BE49-F238E27FC236}">
                <a16:creationId xmlns:a16="http://schemas.microsoft.com/office/drawing/2014/main" id="{E187CC12-A601-49FC-AA47-7124A0247F96}"/>
              </a:ext>
            </a:extLst>
          </p:cNvPr>
          <p:cNvSpPr txBox="1"/>
          <p:nvPr/>
        </p:nvSpPr>
        <p:spPr>
          <a:xfrm>
            <a:off x="2046515" y="4274678"/>
            <a:ext cx="9470571" cy="646331"/>
          </a:xfrm>
          <a:prstGeom prst="rect">
            <a:avLst/>
          </a:prstGeom>
          <a:noFill/>
        </p:spPr>
        <p:txBody>
          <a:bodyPr wrap="square" rtlCol="0">
            <a:spAutoFit/>
          </a:bodyPr>
          <a:lstStyle/>
          <a:p>
            <a:r>
              <a:rPr lang="bn-IN" sz="3600" dirty="0">
                <a:latin typeface="NikoshBAN" panose="02000000000000000000" pitchFamily="2" charset="0"/>
                <a:cs typeface="NikoshBAN" panose="02000000000000000000" pitchFamily="2" charset="0"/>
              </a:rPr>
              <a:t>ঐচ্ছিক পে</a:t>
            </a:r>
            <a:r>
              <a:rPr lang="en-US" sz="3600" dirty="0" err="1">
                <a:latin typeface="NikoshBAN" panose="02000000000000000000" pitchFamily="2" charset="0"/>
                <a:cs typeface="NikoshBAN" panose="02000000000000000000" pitchFamily="2" charset="0"/>
              </a:rPr>
              <a:t>শি</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আমাদের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চলাচলে</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সাহায্য</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থাকে</a:t>
            </a:r>
            <a:r>
              <a:rPr lang="en-US" sz="36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1105144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1" nodeType="clickEffect">
                                  <p:stCondLst>
                                    <p:cond delay="0"/>
                                  </p:stCondLst>
                                  <p:childTnLst>
                                    <p:animEffect transition="out" filter="wipe(right)">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grpId="1" nodeType="clickEffect">
                                  <p:stCondLst>
                                    <p:cond delay="0"/>
                                  </p:stCondLst>
                                  <p:childTnLst>
                                    <p:animEffect transition="out" filter="wipe(right)">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2" fill="hold" grpId="1" nodeType="clickEffect">
                                  <p:stCondLst>
                                    <p:cond delay="0"/>
                                  </p:stCondLst>
                                  <p:childTnLst>
                                    <p:animEffect transition="out" filter="wipe(right)">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xit" presetSubtype="2" fill="hold" grpId="1" nodeType="clickEffect">
                                  <p:stCondLst>
                                    <p:cond delay="0"/>
                                  </p:stCondLst>
                                  <p:childTnLst>
                                    <p:animEffect transition="out" filter="wipe(right)">
                                      <p:cBhvr>
                                        <p:cTn id="41" dur="500"/>
                                        <p:tgtEl>
                                          <p:spTgt spid="6"/>
                                        </p:tgtEl>
                                      </p:cBhvr>
                                    </p:animEffect>
                                    <p:set>
                                      <p:cBhvr>
                                        <p:cTn id="4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4CD07E-AB11-4AA8-9942-E4A016576552}"/>
              </a:ext>
            </a:extLst>
          </p:cNvPr>
          <p:cNvSpPr/>
          <p:nvPr/>
        </p:nvSpPr>
        <p:spPr>
          <a:xfrm>
            <a:off x="1028700" y="3904681"/>
            <a:ext cx="10134599" cy="2554545"/>
          </a:xfrm>
          <a:prstGeom prst="rect">
            <a:avLst/>
          </a:prstGeom>
        </p:spPr>
        <p:txBody>
          <a:bodyPr wrap="square">
            <a:spAutoFit/>
          </a:bodyPr>
          <a:lstStyle/>
          <a:p>
            <a:r>
              <a:rPr lang="bn-BD" sz="3200" dirty="0">
                <a:latin typeface="NikoshBAN" panose="02000000000000000000" pitchFamily="2" charset="0"/>
                <a:cs typeface="NikoshBAN" panose="02000000000000000000" pitchFamily="2" charset="0"/>
              </a:rPr>
              <a:t>মসৃণ পেশীগুলি অন্ননালী, পাকস্থলী, অন্ত্র, শ্বাসনালী, মূত্রথলী, মূত্রনালী, রক্তনালী, এবং অন্যান্য অভ্যন্তরীণ অঙ্গের দেয়ালে বা আস্তরণে অবস্থান করে। এগুলি সচেতন জ্ঞান ছাড়াই নিজে নিজে সংকুচিত-প্রসারিত হয়। তাই এগুলি অনৈচ্ছিক পেশী, অর্থাৎ এগুলিকে আমরা নিয়ন্ত্রণ করতে পারি না। যেমন, আমরা শত চেষ্টা করলেও পাকস্থলীকে দ্রুত বা আস্তে খাবার হজম করার নির্দেশ দিতে পারি না।</a:t>
            </a:r>
            <a:endParaRPr lang="en-US" sz="3200" dirty="0">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1CA97EC3-B2B1-4877-8F34-A55DAEBD7784}"/>
              </a:ext>
            </a:extLst>
          </p:cNvPr>
          <p:cNvPicPr>
            <a:picLocks noChangeAspect="1"/>
          </p:cNvPicPr>
          <p:nvPr/>
        </p:nvPicPr>
        <p:blipFill>
          <a:blip r:embed="rId2"/>
          <a:stretch>
            <a:fillRect/>
          </a:stretch>
        </p:blipFill>
        <p:spPr>
          <a:xfrm>
            <a:off x="2830965" y="0"/>
            <a:ext cx="3265034" cy="3490728"/>
          </a:xfrm>
          <a:prstGeom prst="ellipse">
            <a:avLst/>
          </a:prstGeom>
          <a:ln>
            <a:noFill/>
          </a:ln>
          <a:effectLst>
            <a:softEdge rad="112500"/>
          </a:effectLst>
        </p:spPr>
      </p:pic>
      <p:sp>
        <p:nvSpPr>
          <p:cNvPr id="4" name="TextBox 3">
            <a:extLst>
              <a:ext uri="{FF2B5EF4-FFF2-40B4-BE49-F238E27FC236}">
                <a16:creationId xmlns:a16="http://schemas.microsoft.com/office/drawing/2014/main" id="{CC041D1D-192F-4EB9-AFEC-6524EE512142}"/>
              </a:ext>
            </a:extLst>
          </p:cNvPr>
          <p:cNvSpPr txBox="1"/>
          <p:nvPr/>
        </p:nvSpPr>
        <p:spPr>
          <a:xfrm>
            <a:off x="6934200" y="1338943"/>
            <a:ext cx="3657600" cy="707886"/>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অ</a:t>
            </a:r>
            <a:r>
              <a:rPr lang="bn-BD" sz="4000" dirty="0">
                <a:latin typeface="NikoshBAN" panose="02000000000000000000" pitchFamily="2" charset="0"/>
                <a:cs typeface="NikoshBAN" panose="02000000000000000000" pitchFamily="2" charset="0"/>
              </a:rPr>
              <a:t>ন</a:t>
            </a:r>
            <a:r>
              <a:rPr lang="en-US" sz="4000" dirty="0" err="1">
                <a:latin typeface="NikoshBAN" panose="02000000000000000000" pitchFamily="2" charset="0"/>
                <a:cs typeface="NikoshBAN" panose="02000000000000000000" pitchFamily="2" charset="0"/>
              </a:rPr>
              <a:t>ৈচ্ছিক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a:t>
            </a:r>
            <a:r>
              <a:rPr lang="bn-BD" sz="4000" dirty="0">
                <a:latin typeface="NikoshBAN" panose="02000000000000000000" pitchFamily="2" charset="0"/>
                <a:cs typeface="NikoshBAN" panose="02000000000000000000" pitchFamily="2" charset="0"/>
              </a:rPr>
              <a:t>শ</a:t>
            </a:r>
            <a:r>
              <a:rPr lang="en-US" sz="40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337311153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0-ppt_w/2"/>
                                          </p:val>
                                        </p:tav>
                                      </p:tavLst>
                                    </p:anim>
                                    <p:anim calcmode="lin" valueType="num">
                                      <p:cBhvr additive="base">
                                        <p:cTn id="13" dur="500"/>
                                        <p:tgtEl>
                                          <p:spTgt spid="4"/>
                                        </p:tgtEl>
                                        <p:attrNameLst>
                                          <p:attrName>ppt_y</p:attrName>
                                        </p:attrNameLst>
                                      </p:cBhvr>
                                      <p:tavLst>
                                        <p:tav tm="0">
                                          <p:val>
                                            <p:strVal val="ppt_y"/>
                                          </p:val>
                                        </p:tav>
                                        <p:tav tm="100000">
                                          <p:val>
                                            <p:strVal val="ppt_y"/>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2" fill="hold" grpId="1"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1+ppt_w/2"/>
                                          </p:val>
                                        </p:tav>
                                      </p:tavLst>
                                    </p:anim>
                                    <p:anim calcmode="lin" valueType="num">
                                      <p:cBhvr additive="base">
                                        <p:cTn id="25" dur="500"/>
                                        <p:tgtEl>
                                          <p:spTgt spid="2"/>
                                        </p:tgtEl>
                                        <p:attrNameLst>
                                          <p:attrName>ppt_y</p:attrName>
                                        </p:attrNameLst>
                                      </p:cBhvr>
                                      <p:tavLst>
                                        <p:tav tm="0">
                                          <p:val>
                                            <p:strVal val="ppt_y"/>
                                          </p:val>
                                        </p:tav>
                                        <p:tav tm="100000">
                                          <p:val>
                                            <p:strVal val="ppt_y"/>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DAF671-4D91-4B6B-B4D7-160BC99A9B2D}"/>
              </a:ext>
            </a:extLst>
          </p:cNvPr>
          <p:cNvPicPr>
            <a:picLocks noChangeAspect="1"/>
          </p:cNvPicPr>
          <p:nvPr/>
        </p:nvPicPr>
        <p:blipFill>
          <a:blip r:embed="rId2"/>
          <a:stretch>
            <a:fillRect/>
          </a:stretch>
        </p:blipFill>
        <p:spPr>
          <a:xfrm>
            <a:off x="2671082" y="0"/>
            <a:ext cx="2902404" cy="3187219"/>
          </a:xfrm>
          <a:prstGeom prst="rect">
            <a:avLst/>
          </a:prstGeom>
        </p:spPr>
      </p:pic>
      <p:sp>
        <p:nvSpPr>
          <p:cNvPr id="3" name="TextBox 2">
            <a:extLst>
              <a:ext uri="{FF2B5EF4-FFF2-40B4-BE49-F238E27FC236}">
                <a16:creationId xmlns:a16="http://schemas.microsoft.com/office/drawing/2014/main" id="{9A82A67E-FF88-49FF-8F74-93066D5A668B}"/>
              </a:ext>
            </a:extLst>
          </p:cNvPr>
          <p:cNvSpPr txBox="1"/>
          <p:nvPr/>
        </p:nvSpPr>
        <p:spPr>
          <a:xfrm>
            <a:off x="6934200" y="1338943"/>
            <a:ext cx="3657600" cy="707886"/>
          </a:xfrm>
          <a:prstGeom prst="rect">
            <a:avLst/>
          </a:prstGeom>
          <a:noFill/>
        </p:spPr>
        <p:txBody>
          <a:bodyPr wrap="square" rtlCol="0">
            <a:spAutoFit/>
          </a:bodyPr>
          <a:lstStyle/>
          <a:p>
            <a:r>
              <a:rPr lang="en-US" sz="4000" dirty="0">
                <a:latin typeface="NikoshBAN" panose="02000000000000000000" pitchFamily="2" charset="0"/>
                <a:cs typeface="NikoshBAN" panose="02000000000000000000" pitchFamily="2" charset="0"/>
              </a:rPr>
              <a:t>অ</a:t>
            </a:r>
            <a:r>
              <a:rPr lang="bn-BD" sz="4000" dirty="0">
                <a:latin typeface="NikoshBAN" panose="02000000000000000000" pitchFamily="2" charset="0"/>
                <a:cs typeface="NikoshBAN" panose="02000000000000000000" pitchFamily="2" charset="0"/>
              </a:rPr>
              <a:t>ন</a:t>
            </a:r>
            <a:r>
              <a:rPr lang="en-US" sz="4000" dirty="0" err="1">
                <a:latin typeface="NikoshBAN" panose="02000000000000000000" pitchFamily="2" charset="0"/>
                <a:cs typeface="NikoshBAN" panose="02000000000000000000" pitchFamily="2" charset="0"/>
              </a:rPr>
              <a:t>ৈচ্ছিক</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পে</a:t>
            </a:r>
            <a:r>
              <a:rPr lang="bn-BD" sz="4000" dirty="0">
                <a:latin typeface="NikoshBAN" panose="02000000000000000000" pitchFamily="2" charset="0"/>
                <a:cs typeface="NikoshBAN" panose="02000000000000000000" pitchFamily="2" charset="0"/>
              </a:rPr>
              <a:t>শ</a:t>
            </a:r>
            <a:r>
              <a:rPr lang="en-US" sz="4000" dirty="0">
                <a:latin typeface="NikoshBAN" panose="02000000000000000000" pitchFamily="2" charset="0"/>
                <a:cs typeface="NikoshBAN" panose="02000000000000000000" pitchFamily="2" charset="0"/>
              </a:rPr>
              <a:t>ি </a:t>
            </a:r>
          </a:p>
        </p:txBody>
      </p:sp>
      <p:sp>
        <p:nvSpPr>
          <p:cNvPr id="4" name="TextBox 3">
            <a:extLst>
              <a:ext uri="{FF2B5EF4-FFF2-40B4-BE49-F238E27FC236}">
                <a16:creationId xmlns:a16="http://schemas.microsoft.com/office/drawing/2014/main" id="{C3A2FF7C-0FDE-42C4-BFEF-DF83DA7D7659}"/>
              </a:ext>
            </a:extLst>
          </p:cNvPr>
          <p:cNvSpPr txBox="1"/>
          <p:nvPr/>
        </p:nvSpPr>
        <p:spPr>
          <a:xfrm>
            <a:off x="1495425" y="3753276"/>
            <a:ext cx="9749517" cy="584775"/>
          </a:xfrm>
          <a:prstGeom prst="rect">
            <a:avLst/>
          </a:prstGeom>
          <a:noFill/>
        </p:spPr>
        <p:txBody>
          <a:bodyPr wrap="square" rtlCol="0">
            <a:spAutoFit/>
          </a:bodyPr>
          <a:lstStyle/>
          <a:p>
            <a:pPr marL="457200" indent="-457200">
              <a:buFont typeface="Wingdings" panose="05000000000000000000" pitchFamily="2" charset="2"/>
              <a:buChar char="Ø"/>
            </a:pP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হৃদপিন্ডে অবস্থিত স্বনিয়ন্ত্রিত শাখান্বিত অনৈচ্ছিক পেশিকে হৃদপেশি বলে। </a:t>
            </a:r>
            <a:endParaRPr lang="en-US"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8BAC946D-E3D0-446C-B257-C7A670878D98}"/>
              </a:ext>
            </a:extLst>
          </p:cNvPr>
          <p:cNvSpPr txBox="1"/>
          <p:nvPr/>
        </p:nvSpPr>
        <p:spPr>
          <a:xfrm>
            <a:off x="1395413" y="4045663"/>
            <a:ext cx="9749517" cy="1569660"/>
          </a:xfrm>
          <a:prstGeom prst="rect">
            <a:avLst/>
          </a:prstGeom>
          <a:noFill/>
        </p:spPr>
        <p:txBody>
          <a:bodyPr wrap="square" rtlCol="0">
            <a:spAutoFit/>
          </a:bodyPr>
          <a:lstStyle/>
          <a:p>
            <a:pPr marL="457200" indent="-457200">
              <a:buFont typeface="Wingdings" panose="05000000000000000000" pitchFamily="2" charset="2"/>
              <a:buChar char="Ø"/>
            </a:pPr>
            <a:r>
              <a:rPr lang="en-US" sz="3200" dirty="0">
                <a:latin typeface="NikoshBAN" panose="02000000000000000000" pitchFamily="2" charset="0"/>
                <a:cs typeface="NikoshBAN" panose="02000000000000000000" pitchFamily="2" charset="0"/>
              </a:rPr>
              <a:t> </a:t>
            </a:r>
            <a:r>
              <a:rPr lang="bn-IN" sz="3200" dirty="0">
                <a:latin typeface="NikoshBAN" panose="02000000000000000000" pitchFamily="2" charset="0"/>
                <a:cs typeface="NikoshBAN" panose="02000000000000000000" pitchFamily="2" charset="0"/>
              </a:rPr>
              <a:t>হৃদপেশি একধরণের অনৈচ্ছিক পেশি। যাকে আমরা ইচ্ছানুযায়ী নড়াচড়া করতে পারিনা। নিজে নিজেই নড়াচড়া করে। এদের গঠন অনেকটা ঐচ্ছিক পেশির মত। হৃদপেশি নিউক্লিয়াসযুক্ত। আড়াআড়ি শাখা দিয়ে যুক্ত থাকে।  </a:t>
            </a:r>
            <a:endParaRPr lang="en-US" sz="32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5274670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0-ppt_w/2"/>
                                          </p:val>
                                        </p:tav>
                                      </p:tavLst>
                                    </p:anim>
                                    <p:anim calcmode="lin" valueType="num">
                                      <p:cBhvr additive="base">
                                        <p:cTn id="13" dur="500"/>
                                        <p:tgtEl>
                                          <p:spTgt spid="3"/>
                                        </p:tgtEl>
                                        <p:attrNameLst>
                                          <p:attrName>ppt_y</p:attrName>
                                        </p:attrNameLst>
                                      </p:cBhvr>
                                      <p:tavLst>
                                        <p:tav tm="0">
                                          <p:val>
                                            <p:strVal val="ppt_y"/>
                                          </p:val>
                                        </p:tav>
                                        <p:tav tm="100000">
                                          <p:val>
                                            <p:strVal val="ppt_y"/>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8"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0-ppt_w/2"/>
                                          </p:val>
                                        </p:tav>
                                      </p:tavLst>
                                    </p:anim>
                                    <p:anim calcmode="lin" valueType="num">
                                      <p:cBhvr additive="base">
                                        <p:cTn id="25" dur="500"/>
                                        <p:tgtEl>
                                          <p:spTgt spid="4"/>
                                        </p:tgtEl>
                                        <p:attrNameLst>
                                          <p:attrName>ppt_y</p:attrName>
                                        </p:attrNameLst>
                                      </p:cBhvr>
                                      <p:tavLst>
                                        <p:tav tm="0">
                                          <p:val>
                                            <p:strVal val="ppt_y"/>
                                          </p:val>
                                        </p:tav>
                                        <p:tav tm="100000">
                                          <p:val>
                                            <p:strVal val="ppt_y"/>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8" fill="hold" grpId="1" nodeType="clickEffect">
                                  <p:stCondLst>
                                    <p:cond delay="0"/>
                                  </p:stCondLst>
                                  <p:childTnLst>
                                    <p:anim calcmode="lin" valueType="num">
                                      <p:cBhvr additive="base">
                                        <p:cTn id="36" dur="500"/>
                                        <p:tgtEl>
                                          <p:spTgt spid="5"/>
                                        </p:tgtEl>
                                        <p:attrNameLst>
                                          <p:attrName>ppt_x</p:attrName>
                                        </p:attrNameLst>
                                      </p:cBhvr>
                                      <p:tavLst>
                                        <p:tav tm="0">
                                          <p:val>
                                            <p:strVal val="ppt_x"/>
                                          </p:val>
                                        </p:tav>
                                        <p:tav tm="100000">
                                          <p:val>
                                            <p:strVal val="0-ppt_w/2"/>
                                          </p:val>
                                        </p:tav>
                                      </p:tavLst>
                                    </p:anim>
                                    <p:anim calcmode="lin" valueType="num">
                                      <p:cBhvr additive="base">
                                        <p:cTn id="37" dur="500"/>
                                        <p:tgtEl>
                                          <p:spTgt spid="5"/>
                                        </p:tgtEl>
                                        <p:attrNameLst>
                                          <p:attrName>ppt_y</p:attrName>
                                        </p:attrNameLst>
                                      </p:cBhvr>
                                      <p:tavLst>
                                        <p:tav tm="0">
                                          <p:val>
                                            <p:strVal val="ppt_y"/>
                                          </p:val>
                                        </p:tav>
                                        <p:tav tm="100000">
                                          <p:val>
                                            <p:strVal val="ppt_y"/>
                                          </p:val>
                                        </p:tav>
                                      </p:tavLst>
                                    </p:anim>
                                    <p:set>
                                      <p:cBhvr>
                                        <p:cTn id="3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TotalTime>
  <Words>542</Words>
  <Application>Microsoft Office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23</cp:revision>
  <dcterms:created xsi:type="dcterms:W3CDTF">2021-02-25T15:22:45Z</dcterms:created>
  <dcterms:modified xsi:type="dcterms:W3CDTF">2021-03-07T13:19:15Z</dcterms:modified>
</cp:coreProperties>
</file>