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38" autoAdjust="0"/>
    <p:restoredTop sz="94660"/>
  </p:normalViewPr>
  <p:slideViewPr>
    <p:cSldViewPr>
      <p:cViewPr varScale="1">
        <p:scale>
          <a:sx n="61" d="100"/>
          <a:sy n="61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5717D-9F83-4D4E-9964-530102BBE19F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3405-426D-4245-B623-85F3781DA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53405-426D-4245-B623-85F3781DA2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go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229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3657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6781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eshsangbad.com_1595857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438400"/>
            <a:ext cx="29718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shot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86000"/>
            <a:ext cx="4800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2895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219200"/>
            <a:ext cx="556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creenshot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7162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533400"/>
            <a:ext cx="2362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524000"/>
            <a:ext cx="48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4953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8001000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ঞ+জ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সিরাজগঞ্জ,তিনি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সিরাজগঞ্জে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স+ন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ষ্ট-ষ+ট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দৃষ্টি,তিনি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স্নেহদৃষ্টি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ন্দ-ন+দ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নন্দ,তার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নন্দ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ত্ম-ত+ম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দেশাত্মবোধ,তিনি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দেশাত্মবোধে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দ্ব-দ+ব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দেশাত্মবোধে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দ্ধ-দ+ধ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উদ্বুদ্ধ,তিনি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দেশাত্মবোধে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3581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676400"/>
            <a:ext cx="5410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নিপীড়িত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মজলুম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নির্যাতিত,বিষ-নজর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কুনজর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00400"/>
            <a:ext cx="2819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6096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2438400"/>
            <a:ext cx="80010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কেল্লা-তিতুমীর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নারকেলবাড়িয়ায়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শায়েস্তা—তাকে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33400"/>
            <a:ext cx="3124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457200"/>
            <a:ext cx="3810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05000"/>
            <a:ext cx="373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048000"/>
            <a:ext cx="4343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মজলুম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কুনজর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191000"/>
            <a:ext cx="2895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486400"/>
            <a:ext cx="4648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সশস্ত্র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সায়েস্তা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533400"/>
            <a:ext cx="36576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09800"/>
            <a:ext cx="3429000" cy="19409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4800600"/>
            <a:ext cx="6096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609600"/>
            <a:ext cx="533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3524bc9c7f21f2d8337aebebd468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7086600" cy="46482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3276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667000"/>
            <a:ext cx="51816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বিপুলা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খড়িয়া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নবীগঞ্জ,হবিগঞ্জ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01752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762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685800"/>
            <a:ext cx="3429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14600"/>
            <a:ext cx="6019800" cy="2384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বিষয়-বাংলা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শিরোনাম-শহিদ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তিতুমীর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নং-১১৫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649069"/>
            <a:ext cx="3124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57948"/>
            <a:ext cx="86106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শিক্ষার্থীরা-যা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শোনাঃ১.২.১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বাক্য,কথা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২,৩,২-গল্প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বলাঃ১.১.১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১.৩.৩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২.৪.১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পড়াঃ১.৩.১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ওশব্দযুক্ত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সাবলীল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।--------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2484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1143000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73152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১।তোমরা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ভাসানীর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২।তিনি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762000"/>
            <a:ext cx="3048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4008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মওলানা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ভাসানী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0"/>
            <a:ext cx="66294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দেখানো,কঠিন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457200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295400"/>
            <a:ext cx="8610600" cy="5257800"/>
            <a:chOff x="0" y="1295400"/>
            <a:chExt cx="8610600" cy="5257800"/>
          </a:xfrm>
        </p:grpSpPr>
        <p:pic>
          <p:nvPicPr>
            <p:cNvPr id="5" name="Picture 4" descr="aW1hZ2UtMTA0OTcxLTE1NzM5NzM0MDguanB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3733800"/>
              <a:ext cx="4343400" cy="2667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6" name="Picture 5" descr="images (8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10000"/>
              <a:ext cx="4038600" cy="2743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7" name="Picture 6" descr="mawlana_vasani144770520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1295400"/>
              <a:ext cx="4419600" cy="2362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Picture 7" descr="vasani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1295400"/>
              <a:ext cx="3886200" cy="2438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reenshot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4343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f4003a9d398ff90cb24ece17d59d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81001"/>
            <a:ext cx="381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09800"/>
            <a:ext cx="35052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reenshot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48006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342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118</cp:revision>
  <dcterms:created xsi:type="dcterms:W3CDTF">2006-08-16T00:00:00Z</dcterms:created>
  <dcterms:modified xsi:type="dcterms:W3CDTF">2021-04-05T14:31:29Z</dcterms:modified>
</cp:coreProperties>
</file>