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4" r:id="rId3"/>
    <p:sldId id="295" r:id="rId4"/>
    <p:sldId id="296" r:id="rId5"/>
    <p:sldId id="297" r:id="rId6"/>
    <p:sldId id="300" r:id="rId7"/>
    <p:sldId id="301" r:id="rId8"/>
    <p:sldId id="303" r:id="rId9"/>
    <p:sldId id="299" r:id="rId10"/>
    <p:sldId id="306" r:id="rId11"/>
    <p:sldId id="322" r:id="rId12"/>
    <p:sldId id="323" r:id="rId13"/>
    <p:sldId id="324" r:id="rId14"/>
    <p:sldId id="325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02" r:id="rId25"/>
    <p:sldId id="304" r:id="rId26"/>
    <p:sldId id="305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73C57-B8D3-43BA-ABB9-123E374343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8A433-34C2-40CE-A069-F9C78158A4F4}">
      <dgm:prSet phldrT="[Text]"/>
      <dgm:spPr/>
      <dgm:t>
        <a:bodyPr/>
        <a:lstStyle/>
        <a:p>
          <a:pPr>
            <a:buNone/>
          </a:pPr>
          <a:r>
            <a:rPr lang="bn-IN" dirty="0"/>
            <a:t>রাস্তা </a:t>
          </a:r>
          <a:endParaRPr lang="en-US" dirty="0"/>
        </a:p>
      </dgm:t>
    </dgm:pt>
    <dgm:pt modelId="{DA72E901-3F7B-44C0-B666-CCDAFD1E0E87}" type="parTrans" cxnId="{CACE9FD9-6957-4C81-94B8-98324B2E5463}">
      <dgm:prSet/>
      <dgm:spPr/>
      <dgm:t>
        <a:bodyPr/>
        <a:lstStyle/>
        <a:p>
          <a:endParaRPr lang="en-US"/>
        </a:p>
      </dgm:t>
    </dgm:pt>
    <dgm:pt modelId="{ED4B36A1-C760-4643-A054-4FD22842F2F3}" type="sibTrans" cxnId="{CACE9FD9-6957-4C81-94B8-98324B2E5463}">
      <dgm:prSet/>
      <dgm:spPr/>
      <dgm:t>
        <a:bodyPr/>
        <a:lstStyle/>
        <a:p>
          <a:endParaRPr lang="en-US"/>
        </a:p>
      </dgm:t>
    </dgm:pt>
    <dgm:pt modelId="{D5D302AB-5924-4BFD-9415-DA13AA44B211}">
      <dgm:prSet phldrT="[Text]"/>
      <dgm:spPr/>
      <dgm:t>
        <a:bodyPr/>
        <a:lstStyle/>
        <a:p>
          <a:pPr>
            <a:buNone/>
          </a:pPr>
          <a:r>
            <a:rPr lang="bn-IN" b="1" dirty="0"/>
            <a:t>মানুষ</a:t>
          </a:r>
          <a:endParaRPr lang="en-US" b="1" dirty="0"/>
        </a:p>
      </dgm:t>
    </dgm:pt>
    <dgm:pt modelId="{40B0AC11-38ED-450F-93B7-B634F7DE7F4E}" type="parTrans" cxnId="{0AE69136-A335-47A9-AB5F-32008768C0CE}">
      <dgm:prSet/>
      <dgm:spPr/>
      <dgm:t>
        <a:bodyPr/>
        <a:lstStyle/>
        <a:p>
          <a:endParaRPr lang="en-US"/>
        </a:p>
      </dgm:t>
    </dgm:pt>
    <dgm:pt modelId="{0E6E0A79-F0F3-4B90-AB82-0108530281A8}" type="sibTrans" cxnId="{0AE69136-A335-47A9-AB5F-32008768C0CE}">
      <dgm:prSet/>
      <dgm:spPr/>
      <dgm:t>
        <a:bodyPr/>
        <a:lstStyle/>
        <a:p>
          <a:endParaRPr lang="en-US"/>
        </a:p>
      </dgm:t>
    </dgm:pt>
    <dgm:pt modelId="{50D66473-E957-4BA5-9738-B78F4DC2BE2E}">
      <dgm:prSet phldrT="[Text]"/>
      <dgm:spPr/>
      <dgm:t>
        <a:bodyPr/>
        <a:lstStyle/>
        <a:p>
          <a:pPr>
            <a:buNone/>
          </a:pPr>
          <a:r>
            <a:rPr lang="bn-IN" b="1" dirty="0"/>
            <a:t>মটরগাড়ি</a:t>
          </a:r>
          <a:r>
            <a:rPr lang="bn-IN" dirty="0"/>
            <a:t> </a:t>
          </a:r>
          <a:endParaRPr lang="en-US" dirty="0"/>
        </a:p>
      </dgm:t>
    </dgm:pt>
    <dgm:pt modelId="{54550078-4E57-44D7-A771-C7ACAF50F578}" type="parTrans" cxnId="{D52CEA47-BCE6-4297-839A-953B865504DF}">
      <dgm:prSet/>
      <dgm:spPr/>
      <dgm:t>
        <a:bodyPr/>
        <a:lstStyle/>
        <a:p>
          <a:endParaRPr lang="en-US"/>
        </a:p>
      </dgm:t>
    </dgm:pt>
    <dgm:pt modelId="{AED2F407-6974-4A14-95E8-BDE5CDD01EE6}" type="sibTrans" cxnId="{D52CEA47-BCE6-4297-839A-953B865504DF}">
      <dgm:prSet/>
      <dgm:spPr/>
      <dgm:t>
        <a:bodyPr/>
        <a:lstStyle/>
        <a:p>
          <a:endParaRPr lang="en-US"/>
        </a:p>
      </dgm:t>
    </dgm:pt>
    <dgm:pt modelId="{981BD384-9488-4997-A700-F2244563A5EF}">
      <dgm:prSet phldrT="[Text]"/>
      <dgm:spPr/>
      <dgm:t>
        <a:bodyPr/>
        <a:lstStyle/>
        <a:p>
          <a:pPr>
            <a:buNone/>
          </a:pPr>
          <a:r>
            <a:rPr lang="bn-IN" b="1" dirty="0"/>
            <a:t>বাস</a:t>
          </a:r>
          <a:endParaRPr lang="en-US" b="1" dirty="0"/>
        </a:p>
      </dgm:t>
    </dgm:pt>
    <dgm:pt modelId="{120C27D5-2DF2-414C-9F60-C6CA0A2846A2}" type="parTrans" cxnId="{A472CB9E-AE61-4526-B08C-22741ECAAA19}">
      <dgm:prSet/>
      <dgm:spPr/>
      <dgm:t>
        <a:bodyPr/>
        <a:lstStyle/>
        <a:p>
          <a:endParaRPr lang="en-US"/>
        </a:p>
      </dgm:t>
    </dgm:pt>
    <dgm:pt modelId="{18F99692-88DD-45D8-8699-705F3418A1A1}" type="sibTrans" cxnId="{A472CB9E-AE61-4526-B08C-22741ECAAA19}">
      <dgm:prSet/>
      <dgm:spPr/>
      <dgm:t>
        <a:bodyPr/>
        <a:lstStyle/>
        <a:p>
          <a:endParaRPr lang="en-US"/>
        </a:p>
      </dgm:t>
    </dgm:pt>
    <dgm:pt modelId="{0F4A1071-E2BF-47FF-8E70-548A6665D852}" type="pres">
      <dgm:prSet presAssocID="{45573C57-B8D3-43BA-ABB9-123E374343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9B7B7A-5C26-4264-9D96-3BB3DA41042B}" type="pres">
      <dgm:prSet presAssocID="{DB08A433-34C2-40CE-A069-F9C78158A4F4}" presName="root1" presStyleCnt="0"/>
      <dgm:spPr/>
    </dgm:pt>
    <dgm:pt modelId="{94CAD552-E935-49D6-90E1-07D11A726CB0}" type="pres">
      <dgm:prSet presAssocID="{DB08A433-34C2-40CE-A069-F9C78158A4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BEE2F-AB39-42D4-BC87-DD1EF6D8B56B}" type="pres">
      <dgm:prSet presAssocID="{DB08A433-34C2-40CE-A069-F9C78158A4F4}" presName="level2hierChild" presStyleCnt="0"/>
      <dgm:spPr/>
    </dgm:pt>
    <dgm:pt modelId="{7CBB7C74-47C5-4972-918B-BD873E2BFC0B}" type="pres">
      <dgm:prSet presAssocID="{40B0AC11-38ED-450F-93B7-B634F7DE7F4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7C2028F-DA2D-4D6B-9997-681A42907A80}" type="pres">
      <dgm:prSet presAssocID="{40B0AC11-38ED-450F-93B7-B634F7DE7F4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D1B374C-9ABA-42ED-9BBC-3F01CBF5C258}" type="pres">
      <dgm:prSet presAssocID="{D5D302AB-5924-4BFD-9415-DA13AA44B211}" presName="root2" presStyleCnt="0"/>
      <dgm:spPr/>
    </dgm:pt>
    <dgm:pt modelId="{E849EDC5-79E0-4882-BAC2-8C2CDB6D0CCF}" type="pres">
      <dgm:prSet presAssocID="{D5D302AB-5924-4BFD-9415-DA13AA44B21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2BE73A-3634-4D39-BC7B-58B1AC0841AE}" type="pres">
      <dgm:prSet presAssocID="{D5D302AB-5924-4BFD-9415-DA13AA44B211}" presName="level3hierChild" presStyleCnt="0"/>
      <dgm:spPr/>
    </dgm:pt>
    <dgm:pt modelId="{3B7D6B18-68BF-4F7D-AF17-A9C3381A6507}" type="pres">
      <dgm:prSet presAssocID="{54550078-4E57-44D7-A771-C7ACAF50F57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98D8414-2761-4899-8F7D-C0FA5CC4BC8E}" type="pres">
      <dgm:prSet presAssocID="{54550078-4E57-44D7-A771-C7ACAF50F57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679DE8D-68AD-44A6-8A0B-433C3C067D9E}" type="pres">
      <dgm:prSet presAssocID="{50D66473-E957-4BA5-9738-B78F4DC2BE2E}" presName="root2" presStyleCnt="0"/>
      <dgm:spPr/>
    </dgm:pt>
    <dgm:pt modelId="{946CD8C8-B206-4F37-92B6-E33EF670DE01}" type="pres">
      <dgm:prSet presAssocID="{50D66473-E957-4BA5-9738-B78F4DC2BE2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23C081-FA29-42E6-8ED9-4462A05566E4}" type="pres">
      <dgm:prSet presAssocID="{50D66473-E957-4BA5-9738-B78F4DC2BE2E}" presName="level3hierChild" presStyleCnt="0"/>
      <dgm:spPr/>
    </dgm:pt>
    <dgm:pt modelId="{EAB0F033-3470-4495-81A0-7A36B13B35F5}" type="pres">
      <dgm:prSet presAssocID="{120C27D5-2DF2-414C-9F60-C6CA0A2846A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6EFBFB8-5067-478B-AFA2-EBAF32E3D1B6}" type="pres">
      <dgm:prSet presAssocID="{120C27D5-2DF2-414C-9F60-C6CA0A2846A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1C458DE-3AE1-496C-A4A4-0DA0A79AC31F}" type="pres">
      <dgm:prSet presAssocID="{981BD384-9488-4997-A700-F2244563A5EF}" presName="root2" presStyleCnt="0"/>
      <dgm:spPr/>
    </dgm:pt>
    <dgm:pt modelId="{42DC449A-E84F-462B-8538-0E0D9DACB65C}" type="pres">
      <dgm:prSet presAssocID="{981BD384-9488-4997-A700-F2244563A5E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E378D6-77F0-466E-BA3D-69D45E55828F}" type="pres">
      <dgm:prSet presAssocID="{981BD384-9488-4997-A700-F2244563A5EF}" presName="level3hierChild" presStyleCnt="0"/>
      <dgm:spPr/>
    </dgm:pt>
  </dgm:ptLst>
  <dgm:cxnLst>
    <dgm:cxn modelId="{0AE69136-A335-47A9-AB5F-32008768C0CE}" srcId="{DB08A433-34C2-40CE-A069-F9C78158A4F4}" destId="{D5D302AB-5924-4BFD-9415-DA13AA44B211}" srcOrd="0" destOrd="0" parTransId="{40B0AC11-38ED-450F-93B7-B634F7DE7F4E}" sibTransId="{0E6E0A79-F0F3-4B90-AB82-0108530281A8}"/>
    <dgm:cxn modelId="{03BEE6F3-0B9A-4B94-B2C8-F11ACFCA0262}" type="presOf" srcId="{120C27D5-2DF2-414C-9F60-C6CA0A2846A2}" destId="{EAB0F033-3470-4495-81A0-7A36B13B35F5}" srcOrd="0" destOrd="0" presId="urn:microsoft.com/office/officeart/2008/layout/HorizontalMultiLevelHierarchy"/>
    <dgm:cxn modelId="{4FA099D8-1BEA-4BBC-AC9B-73AEA2538776}" type="presOf" srcId="{120C27D5-2DF2-414C-9F60-C6CA0A2846A2}" destId="{56EFBFB8-5067-478B-AFA2-EBAF32E3D1B6}" srcOrd="1" destOrd="0" presId="urn:microsoft.com/office/officeart/2008/layout/HorizontalMultiLevelHierarchy"/>
    <dgm:cxn modelId="{CAE9F00C-29F7-48DE-AE45-E97EFB61BD7E}" type="presOf" srcId="{981BD384-9488-4997-A700-F2244563A5EF}" destId="{42DC449A-E84F-462B-8538-0E0D9DACB65C}" srcOrd="0" destOrd="0" presId="urn:microsoft.com/office/officeart/2008/layout/HorizontalMultiLevelHierarchy"/>
    <dgm:cxn modelId="{D52CEA47-BCE6-4297-839A-953B865504DF}" srcId="{DB08A433-34C2-40CE-A069-F9C78158A4F4}" destId="{50D66473-E957-4BA5-9738-B78F4DC2BE2E}" srcOrd="1" destOrd="0" parTransId="{54550078-4E57-44D7-A771-C7ACAF50F578}" sibTransId="{AED2F407-6974-4A14-95E8-BDE5CDD01EE6}"/>
    <dgm:cxn modelId="{CACE9FD9-6957-4C81-94B8-98324B2E5463}" srcId="{45573C57-B8D3-43BA-ABB9-123E374343DE}" destId="{DB08A433-34C2-40CE-A069-F9C78158A4F4}" srcOrd="0" destOrd="0" parTransId="{DA72E901-3F7B-44C0-B666-CCDAFD1E0E87}" sibTransId="{ED4B36A1-C760-4643-A054-4FD22842F2F3}"/>
    <dgm:cxn modelId="{B03CEC13-BA9B-44D5-A7CD-0E8637F7630C}" type="presOf" srcId="{45573C57-B8D3-43BA-ABB9-123E374343DE}" destId="{0F4A1071-E2BF-47FF-8E70-548A6665D852}" srcOrd="0" destOrd="0" presId="urn:microsoft.com/office/officeart/2008/layout/HorizontalMultiLevelHierarchy"/>
    <dgm:cxn modelId="{8B1CED9B-C0CF-43B9-92C5-9D55F0E91BCC}" type="presOf" srcId="{54550078-4E57-44D7-A771-C7ACAF50F578}" destId="{3B7D6B18-68BF-4F7D-AF17-A9C3381A6507}" srcOrd="0" destOrd="0" presId="urn:microsoft.com/office/officeart/2008/layout/HorizontalMultiLevelHierarchy"/>
    <dgm:cxn modelId="{A472CB9E-AE61-4526-B08C-22741ECAAA19}" srcId="{DB08A433-34C2-40CE-A069-F9C78158A4F4}" destId="{981BD384-9488-4997-A700-F2244563A5EF}" srcOrd="2" destOrd="0" parTransId="{120C27D5-2DF2-414C-9F60-C6CA0A2846A2}" sibTransId="{18F99692-88DD-45D8-8699-705F3418A1A1}"/>
    <dgm:cxn modelId="{6BFB0A67-C2EB-4AB0-9F77-F36B94D3ABC0}" type="presOf" srcId="{50D66473-E957-4BA5-9738-B78F4DC2BE2E}" destId="{946CD8C8-B206-4F37-92B6-E33EF670DE01}" srcOrd="0" destOrd="0" presId="urn:microsoft.com/office/officeart/2008/layout/HorizontalMultiLevelHierarchy"/>
    <dgm:cxn modelId="{34F31819-3B8E-44D5-B19E-16E05EA7537C}" type="presOf" srcId="{D5D302AB-5924-4BFD-9415-DA13AA44B211}" destId="{E849EDC5-79E0-4882-BAC2-8C2CDB6D0CCF}" srcOrd="0" destOrd="0" presId="urn:microsoft.com/office/officeart/2008/layout/HorizontalMultiLevelHierarchy"/>
    <dgm:cxn modelId="{C358C47C-493B-424E-A7CF-9BBD6641800F}" type="presOf" srcId="{DB08A433-34C2-40CE-A069-F9C78158A4F4}" destId="{94CAD552-E935-49D6-90E1-07D11A726CB0}" srcOrd="0" destOrd="0" presId="urn:microsoft.com/office/officeart/2008/layout/HorizontalMultiLevelHierarchy"/>
    <dgm:cxn modelId="{C4FF963F-9938-435A-B1A9-0550FEF4F71B}" type="presOf" srcId="{40B0AC11-38ED-450F-93B7-B634F7DE7F4E}" destId="{07C2028F-DA2D-4D6B-9997-681A42907A80}" srcOrd="1" destOrd="0" presId="urn:microsoft.com/office/officeart/2008/layout/HorizontalMultiLevelHierarchy"/>
    <dgm:cxn modelId="{F2E9D888-657C-490B-AE32-F1B43385CDDA}" type="presOf" srcId="{54550078-4E57-44D7-A771-C7ACAF50F578}" destId="{198D8414-2761-4899-8F7D-C0FA5CC4BC8E}" srcOrd="1" destOrd="0" presId="urn:microsoft.com/office/officeart/2008/layout/HorizontalMultiLevelHierarchy"/>
    <dgm:cxn modelId="{2468B237-A768-4742-AA12-B26114FC8067}" type="presOf" srcId="{40B0AC11-38ED-450F-93B7-B634F7DE7F4E}" destId="{7CBB7C74-47C5-4972-918B-BD873E2BFC0B}" srcOrd="0" destOrd="0" presId="urn:microsoft.com/office/officeart/2008/layout/HorizontalMultiLevelHierarchy"/>
    <dgm:cxn modelId="{19BFA943-7931-42D9-8AAC-FF6FA2623E8C}" type="presParOf" srcId="{0F4A1071-E2BF-47FF-8E70-548A6665D852}" destId="{299B7B7A-5C26-4264-9D96-3BB3DA41042B}" srcOrd="0" destOrd="0" presId="urn:microsoft.com/office/officeart/2008/layout/HorizontalMultiLevelHierarchy"/>
    <dgm:cxn modelId="{38CE068E-3F8A-47A7-91AC-8A80953BD203}" type="presParOf" srcId="{299B7B7A-5C26-4264-9D96-3BB3DA41042B}" destId="{94CAD552-E935-49D6-90E1-07D11A726CB0}" srcOrd="0" destOrd="0" presId="urn:microsoft.com/office/officeart/2008/layout/HorizontalMultiLevelHierarchy"/>
    <dgm:cxn modelId="{8CD75874-2561-4C83-A38D-1C04912CE51A}" type="presParOf" srcId="{299B7B7A-5C26-4264-9D96-3BB3DA41042B}" destId="{A19BEE2F-AB39-42D4-BC87-DD1EF6D8B56B}" srcOrd="1" destOrd="0" presId="urn:microsoft.com/office/officeart/2008/layout/HorizontalMultiLevelHierarchy"/>
    <dgm:cxn modelId="{FAD84E0D-792E-48D1-8844-5B12A315A23C}" type="presParOf" srcId="{A19BEE2F-AB39-42D4-BC87-DD1EF6D8B56B}" destId="{7CBB7C74-47C5-4972-918B-BD873E2BFC0B}" srcOrd="0" destOrd="0" presId="urn:microsoft.com/office/officeart/2008/layout/HorizontalMultiLevelHierarchy"/>
    <dgm:cxn modelId="{92D95D2F-5649-4E1F-9366-73C2D1631527}" type="presParOf" srcId="{7CBB7C74-47C5-4972-918B-BD873E2BFC0B}" destId="{07C2028F-DA2D-4D6B-9997-681A42907A80}" srcOrd="0" destOrd="0" presId="urn:microsoft.com/office/officeart/2008/layout/HorizontalMultiLevelHierarchy"/>
    <dgm:cxn modelId="{9EF436E0-C655-4393-BD60-52F4C84A33FF}" type="presParOf" srcId="{A19BEE2F-AB39-42D4-BC87-DD1EF6D8B56B}" destId="{1D1B374C-9ABA-42ED-9BBC-3F01CBF5C258}" srcOrd="1" destOrd="0" presId="urn:microsoft.com/office/officeart/2008/layout/HorizontalMultiLevelHierarchy"/>
    <dgm:cxn modelId="{A3804A27-672E-4344-A1D0-F3AD0C0B642F}" type="presParOf" srcId="{1D1B374C-9ABA-42ED-9BBC-3F01CBF5C258}" destId="{E849EDC5-79E0-4882-BAC2-8C2CDB6D0CCF}" srcOrd="0" destOrd="0" presId="urn:microsoft.com/office/officeart/2008/layout/HorizontalMultiLevelHierarchy"/>
    <dgm:cxn modelId="{FC1F8087-8731-4472-9374-640414496238}" type="presParOf" srcId="{1D1B374C-9ABA-42ED-9BBC-3F01CBF5C258}" destId="{3D2BE73A-3634-4D39-BC7B-58B1AC0841AE}" srcOrd="1" destOrd="0" presId="urn:microsoft.com/office/officeart/2008/layout/HorizontalMultiLevelHierarchy"/>
    <dgm:cxn modelId="{47289224-7670-481A-B8E8-414E7E6E8C1E}" type="presParOf" srcId="{A19BEE2F-AB39-42D4-BC87-DD1EF6D8B56B}" destId="{3B7D6B18-68BF-4F7D-AF17-A9C3381A6507}" srcOrd="2" destOrd="0" presId="urn:microsoft.com/office/officeart/2008/layout/HorizontalMultiLevelHierarchy"/>
    <dgm:cxn modelId="{13FA02B4-40B6-46AF-83DD-5A894F3FC67A}" type="presParOf" srcId="{3B7D6B18-68BF-4F7D-AF17-A9C3381A6507}" destId="{198D8414-2761-4899-8F7D-C0FA5CC4BC8E}" srcOrd="0" destOrd="0" presId="urn:microsoft.com/office/officeart/2008/layout/HorizontalMultiLevelHierarchy"/>
    <dgm:cxn modelId="{27A93F58-3D3F-4732-91AA-8CDCCEF44085}" type="presParOf" srcId="{A19BEE2F-AB39-42D4-BC87-DD1EF6D8B56B}" destId="{E679DE8D-68AD-44A6-8A0B-433C3C067D9E}" srcOrd="3" destOrd="0" presId="urn:microsoft.com/office/officeart/2008/layout/HorizontalMultiLevelHierarchy"/>
    <dgm:cxn modelId="{71AB25E0-612B-456A-9431-3B481F60E3E7}" type="presParOf" srcId="{E679DE8D-68AD-44A6-8A0B-433C3C067D9E}" destId="{946CD8C8-B206-4F37-92B6-E33EF670DE01}" srcOrd="0" destOrd="0" presId="urn:microsoft.com/office/officeart/2008/layout/HorizontalMultiLevelHierarchy"/>
    <dgm:cxn modelId="{87E565E8-AE31-47AF-9D8F-33C6C078252B}" type="presParOf" srcId="{E679DE8D-68AD-44A6-8A0B-433C3C067D9E}" destId="{3823C081-FA29-42E6-8ED9-4462A05566E4}" srcOrd="1" destOrd="0" presId="urn:microsoft.com/office/officeart/2008/layout/HorizontalMultiLevelHierarchy"/>
    <dgm:cxn modelId="{B0D9D0C2-E01A-4503-BFE1-E976D4267395}" type="presParOf" srcId="{A19BEE2F-AB39-42D4-BC87-DD1EF6D8B56B}" destId="{EAB0F033-3470-4495-81A0-7A36B13B35F5}" srcOrd="4" destOrd="0" presId="urn:microsoft.com/office/officeart/2008/layout/HorizontalMultiLevelHierarchy"/>
    <dgm:cxn modelId="{30BF165D-BE07-4A2E-9ED6-2B937AC75A2D}" type="presParOf" srcId="{EAB0F033-3470-4495-81A0-7A36B13B35F5}" destId="{56EFBFB8-5067-478B-AFA2-EBAF32E3D1B6}" srcOrd="0" destOrd="0" presId="urn:microsoft.com/office/officeart/2008/layout/HorizontalMultiLevelHierarchy"/>
    <dgm:cxn modelId="{D3B9AB38-9119-43DE-934C-6D2C9FAC4171}" type="presParOf" srcId="{A19BEE2F-AB39-42D4-BC87-DD1EF6D8B56B}" destId="{01C458DE-3AE1-496C-A4A4-0DA0A79AC31F}" srcOrd="5" destOrd="0" presId="urn:microsoft.com/office/officeart/2008/layout/HorizontalMultiLevelHierarchy"/>
    <dgm:cxn modelId="{57C25626-DC5D-4CF9-80BC-7E76C5C87070}" type="presParOf" srcId="{01C458DE-3AE1-496C-A4A4-0DA0A79AC31F}" destId="{42DC449A-E84F-462B-8538-0E0D9DACB65C}" srcOrd="0" destOrd="0" presId="urn:microsoft.com/office/officeart/2008/layout/HorizontalMultiLevelHierarchy"/>
    <dgm:cxn modelId="{B1F2131F-6868-49FB-B25F-68DEC161A9DF}" type="presParOf" srcId="{01C458DE-3AE1-496C-A4A4-0DA0A79AC31F}" destId="{F3E378D6-77F0-466E-BA3D-69D45E5582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0F033-3470-4495-81A0-7A36B13B35F5}">
      <dsp:nvSpPr>
        <dsp:cNvPr id="0" name=""/>
        <dsp:cNvSpPr/>
      </dsp:nvSpPr>
      <dsp:spPr>
        <a:xfrm>
          <a:off x="863392" y="2286973"/>
          <a:ext cx="565086" cy="1076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543" y="0"/>
              </a:lnTo>
              <a:lnTo>
                <a:pt x="282543" y="1076764"/>
              </a:lnTo>
              <a:lnTo>
                <a:pt x="565086" y="10767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15534" y="2794954"/>
        <a:ext cx="60801" cy="60801"/>
      </dsp:txXfrm>
    </dsp:sp>
    <dsp:sp modelId="{3B7D6B18-68BF-4F7D-AF17-A9C3381A6507}">
      <dsp:nvSpPr>
        <dsp:cNvPr id="0" name=""/>
        <dsp:cNvSpPr/>
      </dsp:nvSpPr>
      <dsp:spPr>
        <a:xfrm>
          <a:off x="863392" y="2241252"/>
          <a:ext cx="565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08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1808" y="2272845"/>
        <a:ext cx="28254" cy="28254"/>
      </dsp:txXfrm>
    </dsp:sp>
    <dsp:sp modelId="{7CBB7C74-47C5-4972-918B-BD873E2BFC0B}">
      <dsp:nvSpPr>
        <dsp:cNvPr id="0" name=""/>
        <dsp:cNvSpPr/>
      </dsp:nvSpPr>
      <dsp:spPr>
        <a:xfrm>
          <a:off x="863392" y="1210208"/>
          <a:ext cx="565086" cy="1076764"/>
        </a:xfrm>
        <a:custGeom>
          <a:avLst/>
          <a:gdLst/>
          <a:ahLst/>
          <a:cxnLst/>
          <a:rect l="0" t="0" r="0" b="0"/>
          <a:pathLst>
            <a:path>
              <a:moveTo>
                <a:pt x="0" y="1076764"/>
              </a:moveTo>
              <a:lnTo>
                <a:pt x="282543" y="1076764"/>
              </a:lnTo>
              <a:lnTo>
                <a:pt x="282543" y="0"/>
              </a:lnTo>
              <a:lnTo>
                <a:pt x="56508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15534" y="1718189"/>
        <a:ext cx="60801" cy="60801"/>
      </dsp:txXfrm>
    </dsp:sp>
    <dsp:sp modelId="{94CAD552-E935-49D6-90E1-07D11A726CB0}">
      <dsp:nvSpPr>
        <dsp:cNvPr id="0" name=""/>
        <dsp:cNvSpPr/>
      </dsp:nvSpPr>
      <dsp:spPr>
        <a:xfrm rot="16200000">
          <a:off x="-1834186" y="1856267"/>
          <a:ext cx="4533745" cy="861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100" kern="1200" dirty="0"/>
            <a:t>রাস্তা </a:t>
          </a:r>
          <a:endParaRPr lang="en-US" sz="5100" kern="1200" dirty="0"/>
        </a:p>
      </dsp:txBody>
      <dsp:txXfrm>
        <a:off x="-1834186" y="1856267"/>
        <a:ext cx="4533745" cy="861411"/>
      </dsp:txXfrm>
    </dsp:sp>
    <dsp:sp modelId="{E849EDC5-79E0-4882-BAC2-8C2CDB6D0CCF}">
      <dsp:nvSpPr>
        <dsp:cNvPr id="0" name=""/>
        <dsp:cNvSpPr/>
      </dsp:nvSpPr>
      <dsp:spPr>
        <a:xfrm>
          <a:off x="1428478" y="779502"/>
          <a:ext cx="2825430" cy="861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b="1" kern="1200" dirty="0"/>
            <a:t>মানুষ</a:t>
          </a:r>
          <a:endParaRPr lang="en-US" sz="4900" b="1" kern="1200" dirty="0"/>
        </a:p>
      </dsp:txBody>
      <dsp:txXfrm>
        <a:off x="1428478" y="779502"/>
        <a:ext cx="2825430" cy="861411"/>
      </dsp:txXfrm>
    </dsp:sp>
    <dsp:sp modelId="{946CD8C8-B206-4F37-92B6-E33EF670DE01}">
      <dsp:nvSpPr>
        <dsp:cNvPr id="0" name=""/>
        <dsp:cNvSpPr/>
      </dsp:nvSpPr>
      <dsp:spPr>
        <a:xfrm>
          <a:off x="1428478" y="1856267"/>
          <a:ext cx="2825430" cy="861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b="1" kern="1200" dirty="0"/>
            <a:t>মটরগাড়ি</a:t>
          </a:r>
          <a:r>
            <a:rPr lang="bn-IN" sz="4900" kern="1200" dirty="0"/>
            <a:t> </a:t>
          </a:r>
          <a:endParaRPr lang="en-US" sz="4900" kern="1200" dirty="0"/>
        </a:p>
      </dsp:txBody>
      <dsp:txXfrm>
        <a:off x="1428478" y="1856267"/>
        <a:ext cx="2825430" cy="861411"/>
      </dsp:txXfrm>
    </dsp:sp>
    <dsp:sp modelId="{42DC449A-E84F-462B-8538-0E0D9DACB65C}">
      <dsp:nvSpPr>
        <dsp:cNvPr id="0" name=""/>
        <dsp:cNvSpPr/>
      </dsp:nvSpPr>
      <dsp:spPr>
        <a:xfrm>
          <a:off x="1428478" y="2933031"/>
          <a:ext cx="2825430" cy="861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b="1" kern="1200" dirty="0"/>
            <a:t>বাস</a:t>
          </a:r>
          <a:endParaRPr lang="en-US" sz="4900" b="1" kern="1200" dirty="0"/>
        </a:p>
      </dsp:txBody>
      <dsp:txXfrm>
        <a:off x="1428478" y="2933031"/>
        <a:ext cx="2825430" cy="861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6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5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0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6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4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6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34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0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53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7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1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12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35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7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4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4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2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3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E9FC-E032-48AA-B651-E51BDB96D5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25C7B-5EFA-4BCA-82EB-8165176E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92" y="728871"/>
            <a:ext cx="9343314" cy="5234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245550" y="1559639"/>
            <a:ext cx="69114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</a:rPr>
              <a:t>আমার</a:t>
            </a:r>
            <a:r>
              <a:rPr lang="en-US" sz="6600" b="1" dirty="0" smtClean="0">
                <a:solidFill>
                  <a:schemeClr val="bg1"/>
                </a:solidFill>
              </a:rPr>
              <a:t> এ</a:t>
            </a:r>
            <a:r>
              <a:rPr lang="en-US" sz="6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/>
              </a:rPr>
              <a:t>পাঠে</a:t>
            </a:r>
            <a:r>
              <a:rPr lang="en-US" sz="6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/>
              </a:rPr>
              <a:t>আপনাদেরকে</a:t>
            </a:r>
            <a:r>
              <a:rPr lang="en-US" sz="6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/>
              </a:rPr>
              <a:t>আমন্ত্রণ</a:t>
            </a:r>
            <a:r>
              <a:rPr lang="en-US" sz="6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/>
              </a:rPr>
              <a:t>জানাচ্ছি</a:t>
            </a:r>
            <a:r>
              <a:rPr lang="en-US" sz="66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2" name="Pahadi flut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4194" y="1313232"/>
            <a:ext cx="11364798" cy="4221806"/>
            <a:chOff x="360273" y="1517515"/>
            <a:chExt cx="11364798" cy="4221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D5E3065-B8DB-4974-90FF-3D61D1E46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98" y="1517515"/>
              <a:ext cx="5781473" cy="42218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FDC2DDF-A876-4267-9362-8A0ADE6FD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73" y="1517515"/>
              <a:ext cx="5087213" cy="42218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-118932" y="5738237"/>
            <a:ext cx="1207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মানা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1.85185E-6 L 3.54167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9E2C4A-98E9-4115-8303-BC5A4751D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24" y="860192"/>
            <a:ext cx="4461494" cy="3011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E26601-0B8A-472F-9DA9-389A71CCB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" y="860193"/>
            <a:ext cx="4569535" cy="301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59923" y="4056435"/>
            <a:ext cx="11557428" cy="1896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রক্ষায় সবাইকে নিয়ম মানতে হবে।</a:t>
            </a:r>
          </a:p>
          <a:p>
            <a:pPr algn="just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না মানলে রাস্তায় বিশৃঙ্খলা দেখা দিবে। এতে করে যানজট বেড়ে যাবে, দূর্ঘটনায় পড়ে অনেকের প্রাণহানি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3B0B5F-424E-4BC9-9C50-68F2324D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77" y="4058025"/>
            <a:ext cx="3539344" cy="2256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FDFF9F-D5A1-4414-87F1-AB2758D87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47" y="720762"/>
            <a:ext cx="4914415" cy="3105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34C295-E01E-4445-850F-1FA30E5F1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7" y="720762"/>
            <a:ext cx="4581901" cy="3105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rrow: Down 7">
            <a:extLst>
              <a:ext uri="{FF2B5EF4-FFF2-40B4-BE49-F238E27FC236}">
                <a16:creationId xmlns:a16="http://schemas.microsoft.com/office/drawing/2014/main" xmlns="" id="{7C9AB062-4FC3-4C19-BB6A-1AE11469DA16}"/>
              </a:ext>
            </a:extLst>
          </p:cNvPr>
          <p:cNvSpPr/>
          <p:nvPr/>
        </p:nvSpPr>
        <p:spPr>
          <a:xfrm rot="13545341">
            <a:off x="1633313" y="2040544"/>
            <a:ext cx="590844" cy="1209821"/>
          </a:xfrm>
          <a:prstGeom prst="downArrow">
            <a:avLst>
              <a:gd name="adj1" fmla="val 16667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8">
            <a:extLst>
              <a:ext uri="{FF2B5EF4-FFF2-40B4-BE49-F238E27FC236}">
                <a16:creationId xmlns:a16="http://schemas.microsoft.com/office/drawing/2014/main" xmlns="" id="{403D09C3-3C92-4300-82E7-949C1D14D248}"/>
              </a:ext>
            </a:extLst>
          </p:cNvPr>
          <p:cNvSpPr/>
          <p:nvPr/>
        </p:nvSpPr>
        <p:spPr>
          <a:xfrm rot="18745045">
            <a:off x="3874276" y="1562110"/>
            <a:ext cx="279922" cy="120982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9">
            <a:extLst>
              <a:ext uri="{FF2B5EF4-FFF2-40B4-BE49-F238E27FC236}">
                <a16:creationId xmlns:a16="http://schemas.microsoft.com/office/drawing/2014/main" xmlns="" id="{80C74939-19B1-4B4C-8C9F-A71748866763}"/>
              </a:ext>
            </a:extLst>
          </p:cNvPr>
          <p:cNvSpPr/>
          <p:nvPr/>
        </p:nvSpPr>
        <p:spPr>
          <a:xfrm rot="9904135">
            <a:off x="7840898" y="2101027"/>
            <a:ext cx="312926" cy="1209821"/>
          </a:xfrm>
          <a:prstGeom prst="downArrow">
            <a:avLst>
              <a:gd name="adj1" fmla="val 46933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10">
            <a:extLst>
              <a:ext uri="{FF2B5EF4-FFF2-40B4-BE49-F238E27FC236}">
                <a16:creationId xmlns:a16="http://schemas.microsoft.com/office/drawing/2014/main" xmlns="" id="{4E1E93CC-1D6A-4526-8062-A6C5A68A5EC5}"/>
              </a:ext>
            </a:extLst>
          </p:cNvPr>
          <p:cNvSpPr/>
          <p:nvPr/>
        </p:nvSpPr>
        <p:spPr>
          <a:xfrm rot="19694275">
            <a:off x="10337116" y="1668501"/>
            <a:ext cx="392963" cy="120982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0325BB-6376-46FE-90CF-90C7E4A81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2" y="612841"/>
            <a:ext cx="4562274" cy="30642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6AE7D-0FD1-4204-BF5F-3FD5635E9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52" y="612842"/>
            <a:ext cx="5009493" cy="30642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: Beveled 3">
            <a:extLst>
              <a:ext uri="{FF2B5EF4-FFF2-40B4-BE49-F238E27FC236}">
                <a16:creationId xmlns:a16="http://schemas.microsoft.com/office/drawing/2014/main" xmlns="" id="{DE3DCC0F-6594-4439-8725-690509767E62}"/>
              </a:ext>
            </a:extLst>
          </p:cNvPr>
          <p:cNvSpPr/>
          <p:nvPr/>
        </p:nvSpPr>
        <p:spPr>
          <a:xfrm>
            <a:off x="194552" y="4396902"/>
            <a:ext cx="11773711" cy="1038914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স্তা পারাপারে ফুট ওভারব্রীজ ব্যবহার করতে হবে 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0642A8-2097-4DBB-9401-EC1841A0B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9" y="870826"/>
            <a:ext cx="5186516" cy="3611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DA0D13-7301-4C85-8700-428CF8396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66" y="870826"/>
            <a:ext cx="4795736" cy="3611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Beveled 3">
            <a:extLst>
              <a:ext uri="{FF2B5EF4-FFF2-40B4-BE49-F238E27FC236}">
                <a16:creationId xmlns:a16="http://schemas.microsoft.com/office/drawing/2014/main" xmlns="" id="{DE3DCC0F-6594-4439-8725-690509767E62}"/>
              </a:ext>
            </a:extLst>
          </p:cNvPr>
          <p:cNvSpPr/>
          <p:nvPr/>
        </p:nvSpPr>
        <p:spPr>
          <a:xfrm>
            <a:off x="606949" y="5091673"/>
            <a:ext cx="11105153" cy="726422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স্তা পারাপারে ফুট ওভারব্রীজ ব্যবহার করতে হবে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DC3DC9-319B-4D2C-9CC7-EDC3EB728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32" y="697548"/>
            <a:ext cx="3467490" cy="31935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7BDD99-A89C-42A3-9A06-388783DA7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8" y="629022"/>
            <a:ext cx="4023056" cy="3262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0A01F7-14A7-475D-9A35-F1B170BB6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28" y="697548"/>
            <a:ext cx="3443592" cy="31935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Beveled 8">
            <a:extLst>
              <a:ext uri="{FF2B5EF4-FFF2-40B4-BE49-F238E27FC236}">
                <a16:creationId xmlns:a16="http://schemas.microsoft.com/office/drawing/2014/main" xmlns="" id="{47B0E7E6-2A9C-4A2C-A5C0-2C45FA1FAA7A}"/>
              </a:ext>
            </a:extLst>
          </p:cNvPr>
          <p:cNvSpPr/>
          <p:nvPr/>
        </p:nvSpPr>
        <p:spPr>
          <a:xfrm>
            <a:off x="325208" y="4345374"/>
            <a:ext cx="11488614" cy="1997060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মানা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 </a:t>
            </a:r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না মানলে রাস্তায় যেকোনো সময়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র্ঘটনা </a:t>
            </a:r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ঘটতে পারে। যানজটের সৃষ্টি হতে পারে।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0368" y="896373"/>
            <a:ext cx="11195272" cy="3588078"/>
            <a:chOff x="264406" y="244619"/>
            <a:chExt cx="11777173" cy="64536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67164F9-6B6B-4AB8-8712-096C3176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06" y="244619"/>
              <a:ext cx="5501202" cy="645363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E80AAC7-1FBE-44B3-90E7-BC20B41C3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244619"/>
              <a:ext cx="5945580" cy="645363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456990" y="5069387"/>
            <a:ext cx="11536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রাস্তার মাঝখান দিয়ে না হেঁটে ফুটপাত দিয়ে হাঁটব।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1">
            <a:extLst>
              <a:ext uri="{FF2B5EF4-FFF2-40B4-BE49-F238E27FC236}">
                <a16:creationId xmlns:a16="http://schemas.microsoft.com/office/drawing/2014/main" xmlns="" id="{43A0C27B-CFAF-4D5D-8EC8-B7822B4ACF50}"/>
              </a:ext>
            </a:extLst>
          </p:cNvPr>
          <p:cNvSpPr/>
          <p:nvPr/>
        </p:nvSpPr>
        <p:spPr>
          <a:xfrm>
            <a:off x="447473" y="321038"/>
            <a:ext cx="4347272" cy="1254843"/>
          </a:xfrm>
          <a:prstGeom prst="bevel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</a:rPr>
              <a:t>ফুটপাত কি ?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3DBE3F-5F78-481B-9201-7F50BD393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71" y="1784109"/>
            <a:ext cx="5746266" cy="3478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C0EECB-9439-45A7-8A03-7DA4DDDCB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1784109"/>
            <a:ext cx="5571882" cy="3478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Beveled 2">
            <a:extLst>
              <a:ext uri="{FF2B5EF4-FFF2-40B4-BE49-F238E27FC236}">
                <a16:creationId xmlns:a16="http://schemas.microsoft.com/office/drawing/2014/main" xmlns="" id="{8BA17080-B85F-4C3A-9DD5-FB963F8336CF}"/>
              </a:ext>
            </a:extLst>
          </p:cNvPr>
          <p:cNvSpPr/>
          <p:nvPr/>
        </p:nvSpPr>
        <p:spPr>
          <a:xfrm>
            <a:off x="35768" y="5470892"/>
            <a:ext cx="11694798" cy="1052576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মহাসড়ক বা রাস্তার পাশে মানুষের পায়ে হাঁটার জন্য যে পথ তাকে ফুটপাত বলে।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6927" y="468420"/>
            <a:ext cx="11245175" cy="4221804"/>
            <a:chOff x="0" y="-208746"/>
            <a:chExt cx="12141357" cy="70667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5FAB55A-B98B-4F41-8850-A2FF32465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08746"/>
              <a:ext cx="6425184" cy="706674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B3CAF2A-59F1-4593-ADAB-9E9E0F01E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872" y="-158496"/>
              <a:ext cx="5545485" cy="701649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Multiplication Sign 13">
            <a:extLst>
              <a:ext uri="{FF2B5EF4-FFF2-40B4-BE49-F238E27FC236}">
                <a16:creationId xmlns:a16="http://schemas.microsoft.com/office/drawing/2014/main" xmlns="" id="{5527FA64-1B9A-4E0E-B668-8D18A4941195}"/>
              </a:ext>
            </a:extLst>
          </p:cNvPr>
          <p:cNvSpPr/>
          <p:nvPr/>
        </p:nvSpPr>
        <p:spPr>
          <a:xfrm>
            <a:off x="3804307" y="2314577"/>
            <a:ext cx="616913" cy="215041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14">
            <a:extLst>
              <a:ext uri="{FF2B5EF4-FFF2-40B4-BE49-F238E27FC236}">
                <a16:creationId xmlns:a16="http://schemas.microsoft.com/office/drawing/2014/main" xmlns="" id="{69D09937-0E34-4BF3-AC65-77405262139D}"/>
              </a:ext>
            </a:extLst>
          </p:cNvPr>
          <p:cNvSpPr/>
          <p:nvPr/>
        </p:nvSpPr>
        <p:spPr>
          <a:xfrm>
            <a:off x="10663467" y="1740570"/>
            <a:ext cx="862506" cy="20143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919" y="4845014"/>
            <a:ext cx="11721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পায়ে হাঁটার জন্য ফুটপাত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ফুটপাতে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দণ্ডনীয়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49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375" y="1244105"/>
            <a:ext cx="117315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পায়ে হাঁটার জন্য ফুটপাত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endPara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ফুটপাতে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দণ্ডনীয়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1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CAD474-2D36-467A-9010-4D4EF7AE4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98" y="1595336"/>
            <a:ext cx="5184841" cy="3171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7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1011" y="741364"/>
            <a:ext cx="11527277" cy="4182894"/>
            <a:chOff x="127343" y="1"/>
            <a:chExt cx="12064657" cy="57239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C342681-1720-4596-A807-A25081696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770" y="1"/>
              <a:ext cx="6213230" cy="57239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69B2B5C-F4DE-4C97-A3EF-45A698A76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43" y="1"/>
              <a:ext cx="5762818" cy="57239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0" y="5376118"/>
            <a:ext cx="119261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দুপাশ ভালো করে দেখে জেব্রাক্রসিং দিয়ে রাস্তা পার হব।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D99519-1876-4407-B261-33741B406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89" y="690663"/>
            <a:ext cx="5499371" cy="3394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687E53-3BAF-41CB-A5BA-D376179E4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7" y="690663"/>
            <a:ext cx="5607004" cy="3394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02527" y="4614796"/>
            <a:ext cx="11270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 দুপাশ ভালো করে দেখে জেব্রাক্রসিং দিয়ে রাস্তা পার হব।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B21FED-CC6C-4344-9B35-F342CF827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51" y="461475"/>
            <a:ext cx="5374698" cy="3604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6812DA-F5AF-4EEB-83A3-C31C44FA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" y="461475"/>
            <a:ext cx="5374285" cy="3604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llout: Down Arrow 16">
            <a:extLst>
              <a:ext uri="{FF2B5EF4-FFF2-40B4-BE49-F238E27FC236}">
                <a16:creationId xmlns:a16="http://schemas.microsoft.com/office/drawing/2014/main" xmlns="" id="{51840CC5-066F-4E52-9F30-890A40BF0733}"/>
              </a:ext>
            </a:extLst>
          </p:cNvPr>
          <p:cNvSpPr/>
          <p:nvPr/>
        </p:nvSpPr>
        <p:spPr>
          <a:xfrm>
            <a:off x="321012" y="4269102"/>
            <a:ext cx="11465368" cy="2831486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পায়ে হাঁটার জন্য ফুটপাত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ফুটপাতে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দণ্ডনীয়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Multiplication Sign 11">
            <a:extLst>
              <a:ext uri="{FF2B5EF4-FFF2-40B4-BE49-F238E27FC236}">
                <a16:creationId xmlns:a16="http://schemas.microsoft.com/office/drawing/2014/main" xmlns="" id="{3D2012EC-D75A-403A-926B-564146C67DD3}"/>
              </a:ext>
            </a:extLst>
          </p:cNvPr>
          <p:cNvSpPr/>
          <p:nvPr/>
        </p:nvSpPr>
        <p:spPr>
          <a:xfrm rot="5400000">
            <a:off x="1556985" y="2308334"/>
            <a:ext cx="2101706" cy="10832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11">
            <a:extLst>
              <a:ext uri="{FF2B5EF4-FFF2-40B4-BE49-F238E27FC236}">
                <a16:creationId xmlns:a16="http://schemas.microsoft.com/office/drawing/2014/main" xmlns="" id="{3D2012EC-D75A-403A-926B-564146C67DD3}"/>
              </a:ext>
            </a:extLst>
          </p:cNvPr>
          <p:cNvSpPr/>
          <p:nvPr/>
        </p:nvSpPr>
        <p:spPr>
          <a:xfrm rot="4720563">
            <a:off x="5555031" y="2424210"/>
            <a:ext cx="2502025" cy="10335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3BA7422A-BB9D-4AD8-B5F2-8A8B12907B7B}"/>
              </a:ext>
            </a:extLst>
          </p:cNvPr>
          <p:cNvSpPr/>
          <p:nvPr/>
        </p:nvSpPr>
        <p:spPr>
          <a:xfrm>
            <a:off x="282102" y="3186844"/>
            <a:ext cx="4601183" cy="367115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 ওভারব্রীজ ব্যবহার করব।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F4B1D49-7825-4FE8-A932-648E78F79388}"/>
              </a:ext>
            </a:extLst>
          </p:cNvPr>
          <p:cNvSpPr/>
          <p:nvPr/>
        </p:nvSpPr>
        <p:spPr>
          <a:xfrm>
            <a:off x="282102" y="291828"/>
            <a:ext cx="4601183" cy="20195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 হাঁটার জন্য ফুটপাত ব্যবহার করব।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340ACE5-F2FF-40D1-AA9B-B09286BD34D2}"/>
              </a:ext>
            </a:extLst>
          </p:cNvPr>
          <p:cNvSpPr/>
          <p:nvPr/>
        </p:nvSpPr>
        <p:spPr>
          <a:xfrm>
            <a:off x="7072010" y="359924"/>
            <a:ext cx="4490100" cy="235409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জেব্রাক্রসিং দিয়ে রাস্তা পার হব।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3F8E4DA-59A8-4270-B365-CBFC29AEFC21}"/>
              </a:ext>
            </a:extLst>
          </p:cNvPr>
          <p:cNvSpPr/>
          <p:nvPr/>
        </p:nvSpPr>
        <p:spPr>
          <a:xfrm>
            <a:off x="6426010" y="3186844"/>
            <a:ext cx="3155736" cy="342338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ফুটপাতে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না।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7473" y="787940"/>
            <a:ext cx="2576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 নিজেকে নিরাপদ রাখতে যে নিয়মগুলি আমাদের মেনে চলতে হয় </a:t>
            </a:r>
          </a:p>
        </p:txBody>
      </p:sp>
    </p:spTree>
    <p:extLst>
      <p:ext uri="{BB962C8B-B14F-4D97-AF65-F5344CB8AC3E}">
        <p14:creationId xmlns:p14="http://schemas.microsoft.com/office/powerpoint/2010/main" val="36336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9" y="351657"/>
            <a:ext cx="4737370" cy="2712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42315" y="3091830"/>
            <a:ext cx="9948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 জেব্রাক্রসিং ব্যবহার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করব।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4237FC-A936-42E8-8DBC-AF4507271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46" y="351657"/>
            <a:ext cx="5077839" cy="2717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876991-ADEA-49E3-929E-FB2D9B2B1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0" y="3822728"/>
            <a:ext cx="4737370" cy="2630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B83898-609F-4F19-95CC-40E36F322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46" y="3822728"/>
            <a:ext cx="5077839" cy="2681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Multiplication Sign 12">
            <a:extLst>
              <a:ext uri="{FF2B5EF4-FFF2-40B4-BE49-F238E27FC236}">
                <a16:creationId xmlns:a16="http://schemas.microsoft.com/office/drawing/2014/main" xmlns="" id="{7F4CA7F8-D6B4-403E-93F8-3DB23BC6AF01}"/>
              </a:ext>
            </a:extLst>
          </p:cNvPr>
          <p:cNvSpPr/>
          <p:nvPr/>
        </p:nvSpPr>
        <p:spPr>
          <a:xfrm>
            <a:off x="7321477" y="5050301"/>
            <a:ext cx="1012873" cy="12939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4">
            <a:extLst>
              <a:ext uri="{FF2B5EF4-FFF2-40B4-BE49-F238E27FC236}">
                <a16:creationId xmlns:a16="http://schemas.microsoft.com/office/drawing/2014/main" xmlns="" id="{667D3860-0B42-4471-B1B2-FFEBD1255CD6}"/>
              </a:ext>
            </a:extLst>
          </p:cNvPr>
          <p:cNvSpPr/>
          <p:nvPr/>
        </p:nvSpPr>
        <p:spPr>
          <a:xfrm>
            <a:off x="7827913" y="1921138"/>
            <a:ext cx="1012873" cy="12939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5">
            <a:extLst>
              <a:ext uri="{FF2B5EF4-FFF2-40B4-BE49-F238E27FC236}">
                <a16:creationId xmlns:a16="http://schemas.microsoft.com/office/drawing/2014/main" xmlns="" id="{2F547766-D64B-41C4-AFE7-1DC3669C85A7}"/>
              </a:ext>
            </a:extLst>
          </p:cNvPr>
          <p:cNvSpPr/>
          <p:nvPr/>
        </p:nvSpPr>
        <p:spPr>
          <a:xfrm>
            <a:off x="780378" y="1133926"/>
            <a:ext cx="1012873" cy="12939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Multiplication Sign 16">
            <a:extLst>
              <a:ext uri="{FF2B5EF4-FFF2-40B4-BE49-F238E27FC236}">
                <a16:creationId xmlns:a16="http://schemas.microsoft.com/office/drawing/2014/main" xmlns="" id="{A545DEDD-40CE-4D53-BDA6-8D0155ABD9BC}"/>
              </a:ext>
            </a:extLst>
          </p:cNvPr>
          <p:cNvSpPr/>
          <p:nvPr/>
        </p:nvSpPr>
        <p:spPr>
          <a:xfrm>
            <a:off x="1286815" y="5451279"/>
            <a:ext cx="1012873" cy="12939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7">
            <a:extLst>
              <a:ext uri="{FF2B5EF4-FFF2-40B4-BE49-F238E27FC236}">
                <a16:creationId xmlns:a16="http://schemas.microsoft.com/office/drawing/2014/main" xmlns="" id="{E396EEC4-59A0-4170-975C-9633D9273C09}"/>
              </a:ext>
            </a:extLst>
          </p:cNvPr>
          <p:cNvSpPr/>
          <p:nvPr/>
        </p:nvSpPr>
        <p:spPr>
          <a:xfrm>
            <a:off x="9465931" y="5409193"/>
            <a:ext cx="698695" cy="104452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8">
            <a:extLst>
              <a:ext uri="{FF2B5EF4-FFF2-40B4-BE49-F238E27FC236}">
                <a16:creationId xmlns:a16="http://schemas.microsoft.com/office/drawing/2014/main" xmlns="" id="{5904D526-0FFE-459B-A9EF-FB3E953BC341}"/>
              </a:ext>
            </a:extLst>
          </p:cNvPr>
          <p:cNvSpPr/>
          <p:nvPr/>
        </p:nvSpPr>
        <p:spPr>
          <a:xfrm>
            <a:off x="4079631" y="5232390"/>
            <a:ext cx="698695" cy="104452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BC4442-4BC0-498E-95B3-1904DAC51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 r="4617"/>
          <a:stretch/>
        </p:blipFill>
        <p:spPr>
          <a:xfrm>
            <a:off x="357810" y="1302027"/>
            <a:ext cx="5616208" cy="381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25D5CD-18C6-4CD5-991A-742A46198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6" y="1302027"/>
            <a:ext cx="5446645" cy="3816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92667" y="381865"/>
            <a:ext cx="3573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 smtClean="0"/>
              <a:t>যা যা ছবিতে দেখছি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4187" y="5685183"/>
            <a:ext cx="821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রাস্তা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মানুষ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বাস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জীপ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গাড়ি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সিএনজি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714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F0A7A7D-7329-4BA1-8C82-742F0511C92B}"/>
              </a:ext>
            </a:extLst>
          </p:cNvPr>
          <p:cNvSpPr/>
          <p:nvPr/>
        </p:nvSpPr>
        <p:spPr>
          <a:xfrm>
            <a:off x="698235" y="5325537"/>
            <a:ext cx="10953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দুই পাশ ভালো করে দেখে জেব্রাক্রসিং দিয়ে রাস্তা পার হব।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73E0AC-8BF5-4038-A107-05A4EF2F0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18" y="526246"/>
            <a:ext cx="6921305" cy="3745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198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5C5855EA-66FD-4487-98E2-4419293A35F6}"/>
              </a:ext>
            </a:extLst>
          </p:cNvPr>
          <p:cNvSpPr/>
          <p:nvPr/>
        </p:nvSpPr>
        <p:spPr>
          <a:xfrm>
            <a:off x="0" y="-261256"/>
            <a:ext cx="5795158" cy="711925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 আইন মেনে চলব ।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D223F70-5D0F-4518-B325-35411AB215BC}"/>
              </a:ext>
            </a:extLst>
          </p:cNvPr>
          <p:cNvSpPr/>
          <p:nvPr/>
        </p:nvSpPr>
        <p:spPr>
          <a:xfrm>
            <a:off x="7255822" y="0"/>
            <a:ext cx="4936177" cy="6858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 রাস্তার বাম দিক দিয়ে চালাব। 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1077" y="0"/>
            <a:ext cx="30948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 নিজেকে নিরাপদ রাখতে যে নিয়মগুলি আমাদের মেনে চলতে হয় </a:t>
            </a:r>
          </a:p>
        </p:txBody>
      </p:sp>
    </p:spTree>
    <p:extLst>
      <p:ext uri="{BB962C8B-B14F-4D97-AF65-F5344CB8AC3E}">
        <p14:creationId xmlns:p14="http://schemas.microsoft.com/office/powerpoint/2010/main" val="33048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88656" y="477671"/>
            <a:ext cx="4003343" cy="3512438"/>
            <a:chOff x="8188656" y="750627"/>
            <a:chExt cx="4003343" cy="1310185"/>
          </a:xfrm>
        </p:grpSpPr>
        <p:sp>
          <p:nvSpPr>
            <p:cNvPr id="2" name="Oval Callout 1"/>
            <p:cNvSpPr/>
            <p:nvPr/>
          </p:nvSpPr>
          <p:spPr>
            <a:xfrm>
              <a:off x="8188656" y="750627"/>
              <a:ext cx="4003343" cy="1310185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79194" y="1128242"/>
              <a:ext cx="3638635" cy="72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প্রশ্নোত্তর পর্ব</a:t>
              </a:r>
              <a:endParaRPr lang="en-US" sz="60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8128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30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67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ফুটপাত কি?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ফুটপাত হলো পায়ে চলার পথ।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04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ওভারব্রিজ কি?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রাস্তা পারাপারের জন্য রাস্তার </a:t>
                      </a:r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নির্মিত ব্রিজ</a:t>
                      </a:r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bn-IN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77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জেব্রাক্রসিং কি?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পথচারী রাস্তা পার হবার জন্য রাস্তার মাঝে আড়াআড়ি যে দাগ দেয়া হয় তাকেই জেব্রাক্রসিং বলে।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2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4650" y="696036"/>
            <a:ext cx="10672549" cy="1489024"/>
            <a:chOff x="1269242" y="1146412"/>
            <a:chExt cx="10072047" cy="955343"/>
          </a:xfrm>
        </p:grpSpPr>
        <p:sp>
          <p:nvSpPr>
            <p:cNvPr id="2" name="Rounded Rectangle 1"/>
            <p:cNvSpPr/>
            <p:nvPr/>
          </p:nvSpPr>
          <p:spPr>
            <a:xfrm>
              <a:off x="1269242" y="1146412"/>
              <a:ext cx="9676262" cy="9553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97790" y="1331695"/>
              <a:ext cx="8543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এবার আমরা ৪টি দলে বিভক্ত হবো</a:t>
              </a:r>
              <a:endParaRPr lang="en-US" sz="3200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61901" y="2398340"/>
          <a:ext cx="10711543" cy="303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2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67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ও গ দল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ও ঘ দল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রাস্তা পারাপারের জন্য সবচেয়ে নিরাপদ উপায় কি?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রাস্তায় নিরাপত্তা রক্ষায় কি করা উচিৎ।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6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2" y="606697"/>
            <a:ext cx="2456484" cy="2337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233533" y="3806678"/>
            <a:ext cx="5104629" cy="273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552" b="1" dirty="0"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76888" y="301950"/>
            <a:ext cx="7586131" cy="3144362"/>
            <a:chOff x="3729672" y="1603028"/>
            <a:chExt cx="3614998" cy="24182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729672" y="1603028"/>
              <a:ext cx="3614998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432844" y="2212327"/>
              <a:ext cx="1470618" cy="142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2070" y="443013"/>
            <a:ext cx="3285067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15" b="1" dirty="0">
                <a:latin typeface="NikoshBAN" panose="02000000000000000000"/>
              </a:rPr>
              <a:t>ID – QUAMRUL16</a:t>
            </a:r>
            <a:endParaRPr lang="en-US" sz="2715" b="1" dirty="0"/>
          </a:p>
        </p:txBody>
      </p:sp>
    </p:spTree>
    <p:extLst>
      <p:ext uri="{BB962C8B-B14F-4D97-AF65-F5344CB8AC3E}">
        <p14:creationId xmlns:p14="http://schemas.microsoft.com/office/powerpoint/2010/main" val="33425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9A58F9-1A2F-4EE4-8F5B-36608685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8" y="252748"/>
            <a:ext cx="11906446" cy="6421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128257" y="1071150"/>
            <a:ext cx="85972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সারসংক্ষেপ আলোচনা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8577" y="1989555"/>
            <a:ext cx="8589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 কারণগুলো বল।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3211" y="370505"/>
            <a:ext cx="2280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3533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78183" y="310600"/>
            <a:ext cx="5963008" cy="2152624"/>
            <a:chOff x="7547212" y="750626"/>
            <a:chExt cx="3712191" cy="1651380"/>
          </a:xfrm>
        </p:grpSpPr>
        <p:sp>
          <p:nvSpPr>
            <p:cNvPr id="2" name="Oval Callout 1"/>
            <p:cNvSpPr/>
            <p:nvPr/>
          </p:nvSpPr>
          <p:spPr>
            <a:xfrm>
              <a:off x="7547212" y="750626"/>
              <a:ext cx="3712191" cy="165138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136369" y="857320"/>
              <a:ext cx="27568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 কাজ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068974"/>
            <a:ext cx="11994077" cy="3077766"/>
            <a:chOff x="1064525" y="2318347"/>
            <a:chExt cx="10194878" cy="3077766"/>
          </a:xfrm>
        </p:grpSpPr>
        <p:sp>
          <p:nvSpPr>
            <p:cNvPr id="5" name="Rounded Rectangle 4"/>
            <p:cNvSpPr/>
            <p:nvPr/>
          </p:nvSpPr>
          <p:spPr>
            <a:xfrm>
              <a:off x="1064525" y="2402005"/>
              <a:ext cx="10194878" cy="23883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33015" y="2318347"/>
              <a:ext cx="9457898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প্রত্যেকে সড়ক দুর্ঘটনা হ্রাসের দুটি করে উপায় লিখে নিয়ে আসবে।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0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" y="93642"/>
            <a:ext cx="12092849" cy="6764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9828" y="401713"/>
            <a:ext cx="998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/>
              </a:rPr>
              <a:t>এই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/>
              </a:rPr>
              <a:t>কনটেন্টটির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/>
              </a:rPr>
              <a:t>কপি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/>
              </a:rPr>
              <a:t>পাবেন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/>
              </a:rPr>
              <a:t>শিক্ষক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/>
              </a:rPr>
              <a:t>বাতায়নে</a:t>
            </a:r>
            <a:endParaRPr lang="en-US" sz="2800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407" y="4479297"/>
            <a:ext cx="54441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6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  <a:endParaRPr lang="en-US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22804" y="1233004"/>
            <a:ext cx="2498306" cy="2626477"/>
            <a:chOff x="3530540" y="1874241"/>
            <a:chExt cx="3690337" cy="24182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605878" y="1874241"/>
              <a:ext cx="3614999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530540" y="2844416"/>
              <a:ext cx="3690337" cy="1133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400" dirty="0" smtClean="0">
                  <a:latin typeface="NikoshBAN" panose="0200000000000000000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149610" y="1344698"/>
            <a:ext cx="2266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ID – QUAMRUL16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DEBD24-3EEF-4303-B68D-2A1846AEF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E89CC-C11C-4A02-822E-5DBA7CA0CB33}"/>
              </a:ext>
            </a:extLst>
          </p:cNvPr>
          <p:cNvSpPr txBox="1"/>
          <p:nvPr/>
        </p:nvSpPr>
        <p:spPr>
          <a:xfrm>
            <a:off x="7948246" y="994623"/>
            <a:ext cx="91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BE4553-854A-43B6-B1BD-7E0FC533ED15}"/>
              </a:ext>
            </a:extLst>
          </p:cNvPr>
          <p:cNvSpPr txBox="1"/>
          <p:nvPr/>
        </p:nvSpPr>
        <p:spPr>
          <a:xfrm>
            <a:off x="7230794" y="25181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3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2666195" y="1474392"/>
            <a:ext cx="7431961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105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রাস্তায় নিরাপত্তা রক্ষা</a:t>
            </a:r>
          </a:p>
          <a:p>
            <a:endParaRPr lang="en-US" sz="1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235" y="201706"/>
            <a:ext cx="3563471" cy="908864"/>
          </a:xfrm>
          <a:prstGeom prst="donut">
            <a:avLst>
              <a:gd name="adj" fmla="val 12920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941" y="2017059"/>
            <a:ext cx="773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446" y="3157080"/>
            <a:ext cx="10695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৪.২.১। শিশু নিজের নিরাপত্তার কয়েকটি উপায় সম্পর্কে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।(অপরিচিত ব্যক্তির সাথে কোথাও না যাওয়া ও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খাওয়া,নিয়ম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মেনে রাস্তা পার হওয়া যেমন ওভার ব্রিজ ও জেব্রাক্রসিং ও ফুটপাত দিয়ে পার হওয়া)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47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2">
            <a:extLst>
              <a:ext uri="{FF2B5EF4-FFF2-40B4-BE49-F238E27FC236}">
                <a16:creationId xmlns:a16="http://schemas.microsoft.com/office/drawing/2014/main" xmlns="" id="{CADD9EA9-32E2-40FB-9424-1C1DAD654D17}"/>
              </a:ext>
            </a:extLst>
          </p:cNvPr>
          <p:cNvSpPr/>
          <p:nvPr/>
        </p:nvSpPr>
        <p:spPr>
          <a:xfrm>
            <a:off x="2488709" y="970720"/>
            <a:ext cx="7656534" cy="5526157"/>
          </a:xfrm>
          <a:prstGeom prst="bevel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সড়ক নিরাপত্তা">
            <a:hlinkClick r:id="" action="ppaction://media"/>
            <a:extLst>
              <a:ext uri="{FF2B5EF4-FFF2-40B4-BE49-F238E27FC236}">
                <a16:creationId xmlns:a16="http://schemas.microsoft.com/office/drawing/2014/main" xmlns="" id="{B3B0428D-3505-4075-B49B-6B87BF4EAB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0693" y="1689649"/>
            <a:ext cx="6374454" cy="40882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571" y="426590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3">
            <a:extLst>
              <a:ext uri="{FF2B5EF4-FFF2-40B4-BE49-F238E27FC236}">
                <a16:creationId xmlns:a16="http://schemas.microsoft.com/office/drawing/2014/main" xmlns="" id="{7A78F8D4-E0B4-4576-9942-3F88C2FF91D2}"/>
              </a:ext>
            </a:extLst>
          </p:cNvPr>
          <p:cNvSpPr/>
          <p:nvPr/>
        </p:nvSpPr>
        <p:spPr>
          <a:xfrm>
            <a:off x="5884893" y="2504149"/>
            <a:ext cx="211107" cy="924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1107" y="0"/>
                </a:moveTo>
                <a:lnTo>
                  <a:pt x="211107" y="924850"/>
                </a:lnTo>
                <a:lnTo>
                  <a:pt x="0" y="9248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4">
            <a:extLst>
              <a:ext uri="{FF2B5EF4-FFF2-40B4-BE49-F238E27FC236}">
                <a16:creationId xmlns:a16="http://schemas.microsoft.com/office/drawing/2014/main" xmlns="" id="{75AB29C8-7980-48E8-93DB-C5C7ABF5626B}"/>
              </a:ext>
            </a:extLst>
          </p:cNvPr>
          <p:cNvSpPr/>
          <p:nvPr/>
        </p:nvSpPr>
        <p:spPr>
          <a:xfrm>
            <a:off x="6096000" y="2504149"/>
            <a:ext cx="2432758" cy="18497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8593"/>
                </a:lnTo>
                <a:lnTo>
                  <a:pt x="2432758" y="1638593"/>
                </a:lnTo>
                <a:lnTo>
                  <a:pt x="2432758" y="18497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5">
            <a:extLst>
              <a:ext uri="{FF2B5EF4-FFF2-40B4-BE49-F238E27FC236}">
                <a16:creationId xmlns:a16="http://schemas.microsoft.com/office/drawing/2014/main" xmlns="" id="{892BB94C-1F93-409D-AE94-39767DBEDD67}"/>
              </a:ext>
            </a:extLst>
          </p:cNvPr>
          <p:cNvSpPr/>
          <p:nvPr/>
        </p:nvSpPr>
        <p:spPr>
          <a:xfrm>
            <a:off x="6050280" y="2504149"/>
            <a:ext cx="91440" cy="18497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8497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6">
            <a:extLst>
              <a:ext uri="{FF2B5EF4-FFF2-40B4-BE49-F238E27FC236}">
                <a16:creationId xmlns:a16="http://schemas.microsoft.com/office/drawing/2014/main" xmlns="" id="{49D192B0-7AAC-4394-BF0D-4754D36E8D45}"/>
              </a:ext>
            </a:extLst>
          </p:cNvPr>
          <p:cNvSpPr/>
          <p:nvPr/>
        </p:nvSpPr>
        <p:spPr>
          <a:xfrm>
            <a:off x="3663242" y="2504149"/>
            <a:ext cx="2432758" cy="18497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32758" y="0"/>
                </a:moveTo>
                <a:lnTo>
                  <a:pt x="2432758" y="1638593"/>
                </a:lnTo>
                <a:lnTo>
                  <a:pt x="0" y="1638593"/>
                </a:lnTo>
                <a:lnTo>
                  <a:pt x="0" y="18497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8030C1C-DCAE-46F8-A96D-EA7A7DAC863D}"/>
              </a:ext>
            </a:extLst>
          </p:cNvPr>
          <p:cNvGrpSpPr/>
          <p:nvPr/>
        </p:nvGrpSpPr>
        <p:grpSpPr>
          <a:xfrm>
            <a:off x="7863975" y="412444"/>
            <a:ext cx="4328024" cy="1051951"/>
            <a:chOff x="2825048" y="1904"/>
            <a:chExt cx="2010544" cy="10052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AB00900-2252-40CB-B17A-80606752D3E0}"/>
                </a:ext>
              </a:extLst>
            </p:cNvPr>
            <p:cNvSpPr/>
            <p:nvPr/>
          </p:nvSpPr>
          <p:spPr>
            <a:xfrm>
              <a:off x="2825048" y="1904"/>
              <a:ext cx="2010544" cy="100527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1AA878-D473-48FC-A433-71439A361DC5}"/>
                </a:ext>
              </a:extLst>
            </p:cNvPr>
            <p:cNvSpPr txBox="1"/>
            <p:nvPr/>
          </p:nvSpPr>
          <p:spPr>
            <a:xfrm>
              <a:off x="2825048" y="1904"/>
              <a:ext cx="2010544" cy="100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400" b="1" kern="1200" dirty="0"/>
                <a:t>রাস্তা</a:t>
              </a:r>
              <a:r>
                <a:rPr lang="bn-IN" sz="4400" kern="1200" dirty="0"/>
                <a:t> </a:t>
              </a:r>
              <a:endParaRPr lang="en-US" sz="44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96AFFBC-23DD-4725-803A-17A88452BFDB}"/>
              </a:ext>
            </a:extLst>
          </p:cNvPr>
          <p:cNvGrpSpPr/>
          <p:nvPr/>
        </p:nvGrpSpPr>
        <p:grpSpPr>
          <a:xfrm>
            <a:off x="7873688" y="2516346"/>
            <a:ext cx="4333001" cy="1019957"/>
            <a:chOff x="392289" y="2856877"/>
            <a:chExt cx="2010544" cy="10052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031DE21-9030-4119-A875-2D6E978006B0}"/>
                </a:ext>
              </a:extLst>
            </p:cNvPr>
            <p:cNvSpPr/>
            <p:nvPr/>
          </p:nvSpPr>
          <p:spPr>
            <a:xfrm>
              <a:off x="392289" y="2856877"/>
              <a:ext cx="2010544" cy="1005272"/>
            </a:xfrm>
            <a:prstGeom prst="rect">
              <a:avLst/>
            </a:prstGeom>
            <a:solidFill>
              <a:srgbClr val="FF0000"/>
            </a:solidFill>
            <a:ln w="762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3061F13-1DB0-4CD1-B98A-ADA7CF8C7B57}"/>
                </a:ext>
              </a:extLst>
            </p:cNvPr>
            <p:cNvSpPr txBox="1"/>
            <p:nvPr/>
          </p:nvSpPr>
          <p:spPr>
            <a:xfrm>
              <a:off x="392289" y="2856877"/>
              <a:ext cx="2010544" cy="1005272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400" b="1" kern="1200" dirty="0"/>
                <a:t>বাস</a:t>
              </a:r>
              <a:endParaRPr lang="en-US" sz="4400" b="1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ACA2D32-41E6-4207-87EF-DEA6E6D94978}"/>
              </a:ext>
            </a:extLst>
          </p:cNvPr>
          <p:cNvGrpSpPr/>
          <p:nvPr/>
        </p:nvGrpSpPr>
        <p:grpSpPr>
          <a:xfrm>
            <a:off x="7863975" y="3556100"/>
            <a:ext cx="4328024" cy="1051951"/>
            <a:chOff x="2825048" y="2856877"/>
            <a:chExt cx="2010544" cy="100527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6F6E308-6D40-4231-BAB0-152620F7290E}"/>
                </a:ext>
              </a:extLst>
            </p:cNvPr>
            <p:cNvSpPr/>
            <p:nvPr/>
          </p:nvSpPr>
          <p:spPr>
            <a:xfrm>
              <a:off x="2825048" y="2856877"/>
              <a:ext cx="2010544" cy="1005272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428832E-6C4F-409E-84D1-6560A166A338}"/>
                </a:ext>
              </a:extLst>
            </p:cNvPr>
            <p:cNvSpPr txBox="1"/>
            <p:nvPr/>
          </p:nvSpPr>
          <p:spPr>
            <a:xfrm>
              <a:off x="2825048" y="2856877"/>
              <a:ext cx="2010544" cy="1005272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400" b="1" kern="1200" dirty="0"/>
                <a:t>জিপ </a:t>
              </a:r>
              <a:endParaRPr lang="en-US" sz="4400" b="1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7144605-7904-41AF-BC0C-2DC4C64BCE42}"/>
              </a:ext>
            </a:extLst>
          </p:cNvPr>
          <p:cNvGrpSpPr/>
          <p:nvPr/>
        </p:nvGrpSpPr>
        <p:grpSpPr>
          <a:xfrm>
            <a:off x="7873688" y="4627848"/>
            <a:ext cx="4318311" cy="1051951"/>
            <a:chOff x="5257806" y="2856877"/>
            <a:chExt cx="2010544" cy="10052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DD1D219-FA31-497B-AD06-B32B2D5743A1}"/>
                </a:ext>
              </a:extLst>
            </p:cNvPr>
            <p:cNvSpPr/>
            <p:nvPr/>
          </p:nvSpPr>
          <p:spPr>
            <a:xfrm>
              <a:off x="5257806" y="2856877"/>
              <a:ext cx="2010544" cy="1005272"/>
            </a:xfrm>
            <a:prstGeom prst="rect">
              <a:avLst/>
            </a:prstGeom>
            <a:solidFill>
              <a:srgbClr val="FF0000"/>
            </a:solidFill>
            <a:ln w="762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6A4F1DA-9FE5-48CB-AA6A-401FDAE8F427}"/>
                </a:ext>
              </a:extLst>
            </p:cNvPr>
            <p:cNvSpPr txBox="1"/>
            <p:nvPr/>
          </p:nvSpPr>
          <p:spPr>
            <a:xfrm>
              <a:off x="5257806" y="2856877"/>
              <a:ext cx="2010544" cy="1005272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400" b="1" kern="1200" dirty="0"/>
                <a:t>মটরগাড়ি</a:t>
              </a:r>
              <a:r>
                <a:rPr lang="bn-IN" sz="4400" kern="1200" dirty="0"/>
                <a:t> </a:t>
              </a:r>
              <a:endParaRPr lang="en-US" sz="44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917ADF4-9104-40AC-B7FA-AE2A74DB68FE}"/>
              </a:ext>
            </a:extLst>
          </p:cNvPr>
          <p:cNvGrpSpPr/>
          <p:nvPr/>
        </p:nvGrpSpPr>
        <p:grpSpPr>
          <a:xfrm>
            <a:off x="7863975" y="1432693"/>
            <a:ext cx="4328024" cy="1060377"/>
            <a:chOff x="1495360" y="1429390"/>
            <a:chExt cx="2123853" cy="1013324"/>
          </a:xfrm>
          <a:solidFill>
            <a:schemeClr val="tx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2230B18-018F-41F3-A7AC-3BD39452E46B}"/>
                </a:ext>
              </a:extLst>
            </p:cNvPr>
            <p:cNvSpPr/>
            <p:nvPr/>
          </p:nvSpPr>
          <p:spPr>
            <a:xfrm>
              <a:off x="1608669" y="1429390"/>
              <a:ext cx="2010544" cy="100527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B3386B4-4BD9-4875-A9D6-DB69CEBE7F39}"/>
                </a:ext>
              </a:extLst>
            </p:cNvPr>
            <p:cNvSpPr txBox="1"/>
            <p:nvPr/>
          </p:nvSpPr>
          <p:spPr>
            <a:xfrm>
              <a:off x="1495360" y="1437442"/>
              <a:ext cx="2010544" cy="10052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400" b="1" kern="1200" dirty="0"/>
                <a:t>মানুষ</a:t>
              </a:r>
              <a:endParaRPr lang="en-US" sz="4400" b="1" kern="1200" dirty="0"/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xmlns="" id="{57B20188-5CF3-42E8-B78E-8725A427E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99871"/>
              </p:ext>
            </p:extLst>
          </p:nvPr>
        </p:nvGraphicFramePr>
        <p:xfrm>
          <a:off x="424143" y="836580"/>
          <a:ext cx="4255889" cy="457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xmlns="" id="{A710D227-AAEA-40A3-8A0A-79B5FA58DB07}"/>
              </a:ext>
            </a:extLst>
          </p:cNvPr>
          <p:cNvSpPr/>
          <p:nvPr/>
        </p:nvSpPr>
        <p:spPr>
          <a:xfrm>
            <a:off x="890492" y="5699596"/>
            <a:ext cx="9988801" cy="90988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63E0214-90B1-4A45-B15E-47306BCD1897}"/>
              </a:ext>
            </a:extLst>
          </p:cNvPr>
          <p:cNvSpPr/>
          <p:nvPr/>
        </p:nvSpPr>
        <p:spPr>
          <a:xfrm>
            <a:off x="1419553" y="317212"/>
            <a:ext cx="6675325" cy="11096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আমরা যা যা দেখলাম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0" r="-2306"/>
          <a:stretch/>
        </p:blipFill>
        <p:spPr>
          <a:xfrm>
            <a:off x="735865" y="1642830"/>
            <a:ext cx="5295284" cy="3585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50F487-F0BD-465A-9AAA-52AF74F31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43" y="1642830"/>
            <a:ext cx="5226064" cy="3585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6487F8-97EE-4539-879C-6D1B39D681FD}"/>
              </a:ext>
            </a:extLst>
          </p:cNvPr>
          <p:cNvSpPr txBox="1"/>
          <p:nvPr/>
        </p:nvSpPr>
        <p:spPr>
          <a:xfrm>
            <a:off x="735865" y="456642"/>
            <a:ext cx="518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11034D-5926-403D-AA38-FA1DEC386928}"/>
              </a:ext>
            </a:extLst>
          </p:cNvPr>
          <p:cNvSpPr txBox="1"/>
          <p:nvPr/>
        </p:nvSpPr>
        <p:spPr>
          <a:xfrm>
            <a:off x="2763453" y="5598878"/>
            <a:ext cx="632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ছবিগুলিতে কী দেখা যাচ্ছে?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9799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27877" y="602898"/>
            <a:ext cx="705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আমাদের আজকের পাঠ-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870" y="2674888"/>
            <a:ext cx="7361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 নিরাপত্তা রক্ষা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569</Words>
  <Application>Microsoft Office PowerPoint</Application>
  <PresentationFormat>Widescreen</PresentationFormat>
  <Paragraphs>115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30</cp:revision>
  <dcterms:created xsi:type="dcterms:W3CDTF">2021-03-26T14:44:19Z</dcterms:created>
  <dcterms:modified xsi:type="dcterms:W3CDTF">2021-04-05T16:15:47Z</dcterms:modified>
</cp:coreProperties>
</file>