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9" r:id="rId2"/>
    <p:sldId id="273" r:id="rId3"/>
    <p:sldId id="274" r:id="rId4"/>
    <p:sldId id="256" r:id="rId5"/>
    <p:sldId id="275" r:id="rId6"/>
    <p:sldId id="285" r:id="rId7"/>
    <p:sldId id="286" r:id="rId8"/>
    <p:sldId id="298" r:id="rId9"/>
    <p:sldId id="291" r:id="rId10"/>
    <p:sldId id="292" r:id="rId11"/>
    <p:sldId id="293" r:id="rId12"/>
    <p:sldId id="294" r:id="rId13"/>
    <p:sldId id="276" r:id="rId14"/>
    <p:sldId id="283" r:id="rId15"/>
    <p:sldId id="284" r:id="rId16"/>
    <p:sldId id="271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0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5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5512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54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3950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08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81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5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4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4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8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3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2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2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4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7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6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3828" y="1768148"/>
            <a:ext cx="3456292" cy="22159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749" y="232498"/>
            <a:ext cx="661062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কুতুবউদ্দিন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আইবেককে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746" y="1185478"/>
            <a:ext cx="893507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শাসনভার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বিশস্ত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সেনাপতি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কুতুবউদ্দিন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আইবেকের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ন্যস্ত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746" y="3641137"/>
            <a:ext cx="559367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মিরাট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দিল্লি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2749" y="2725553"/>
            <a:ext cx="623460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কুতুবউদ্দিন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আইবেককের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বিজয়াভিযান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746" y="4365603"/>
            <a:ext cx="512605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জয়চাঁদের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2746" y="5090069"/>
            <a:ext cx="893507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কনৌজের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জয়চাঁদ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জয়চাঁদকে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25533" y="4365602"/>
            <a:ext cx="154439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1194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4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7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2747" y="350548"/>
            <a:ext cx="507237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গোয়ালিয়র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গুজরাট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8591" y="348161"/>
            <a:ext cx="161987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1196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2748" y="2650076"/>
            <a:ext cx="250863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কালিঞ্জর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2747" y="3615373"/>
            <a:ext cx="350849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2747" y="1110196"/>
            <a:ext cx="1072114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সুলক্ষ্মণ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গোয়ালিয়র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ভীমদেবকে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গুজরাটের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আনহিলওয়ার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167" y="2650075"/>
            <a:ext cx="158996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1202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6915" y="2639783"/>
            <a:ext cx="529884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পরমার্দি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79754" y="3609073"/>
            <a:ext cx="794421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সেনাপতি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ইখতিয়ার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বখতিয়ার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খলজি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2747" y="4366221"/>
            <a:ext cx="933673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1197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বংশের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ইন্দ্রমানকে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বিহারের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উদন্তপুর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2747" y="5638925"/>
            <a:ext cx="933673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1204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বংশের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লক্ষ্মণ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0703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7848" y="1308860"/>
            <a:ext cx="8362507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পাঞ্জাবের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খোক্কার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পাঞ্জাব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মুলতানে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846" y="410536"/>
            <a:ext cx="355977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7992" y="1751057"/>
            <a:ext cx="378103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8564" y="2999082"/>
            <a:ext cx="9793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49421" y="469187"/>
            <a:ext cx="516545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44508" y="1759603"/>
            <a:ext cx="6455866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পুনঃআলোচনা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272" y="6074531"/>
            <a:ext cx="9121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92434" y="5334186"/>
            <a:ext cx="4463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দক্ষতামূলক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5912" y="5149520"/>
            <a:ext cx="212065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40553" cy="493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" t="-547" r="81" b="9319"/>
          <a:stretch/>
        </p:blipFill>
        <p:spPr>
          <a:xfrm>
            <a:off x="0" y="0"/>
            <a:ext cx="11513731" cy="46906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266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2669" y="640013"/>
            <a:ext cx="5302593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836" y="2441048"/>
            <a:ext cx="1665948" cy="1959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4949622" y="2441048"/>
            <a:ext cx="3908131" cy="1959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মতিউর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(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পাহাড়কাঞ্চনপুর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01793-534755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24577" y="655915"/>
            <a:ext cx="4474100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78967" y="2050990"/>
            <a:ext cx="4136235" cy="3669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সঞ্চয়িতা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10 এপ্রিল’২১</a:t>
            </a:r>
          </a:p>
        </p:txBody>
      </p:sp>
    </p:spTree>
    <p:extLst>
      <p:ext uri="{BB962C8B-B14F-4D97-AF65-F5344CB8AC3E}">
        <p14:creationId xmlns:p14="http://schemas.microsoft.com/office/powerpoint/2010/main" val="2323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4045" y="3289108"/>
            <a:ext cx="752110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অভিযানসমূহ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6956" y="1737253"/>
            <a:ext cx="489667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0823" y="1734113"/>
            <a:ext cx="175525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0630" y="1831928"/>
            <a:ext cx="336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8469" y="2715722"/>
            <a:ext cx="10694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468" y="3420412"/>
            <a:ext cx="9728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রাজপুত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সংঘর্ষ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468" y="4125102"/>
            <a:ext cx="10121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60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747" y="232498"/>
            <a:ext cx="590986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অভিযানসমূহ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558" y="1143561"/>
            <a:ext cx="404216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সিন্ধু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104" y="3513749"/>
            <a:ext cx="953710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1185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পাঞ্জাব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জম্মুরাজ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চক্রদেবের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খসরু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পাঞ্জাব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9481" y="1143560"/>
            <a:ext cx="155675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1175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002" y="1135647"/>
            <a:ext cx="537815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মুলতানের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সিন্ধুর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558" y="1928349"/>
            <a:ext cx="299957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গুজরাট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6924" y="1928349"/>
            <a:ext cx="156672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1178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31749" y="1928348"/>
            <a:ext cx="57470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ভীমদেবের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0558" y="2727069"/>
            <a:ext cx="299957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পাঞ্জাব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4015" y="2721049"/>
            <a:ext cx="601908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1179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পাঞ্জাবের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পেশোয়ার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0558" y="4854427"/>
            <a:ext cx="311636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ভাতিন্দা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33686" y="4854427"/>
            <a:ext cx="159806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1189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92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3" grpId="0" animBg="1"/>
      <p:bldP spid="6" grpId="0" animBg="1"/>
      <p:bldP spid="7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028891" y="1174730"/>
            <a:ext cx="152587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1191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8030" y="164132"/>
            <a:ext cx="494419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রাজপুত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সংঘর্ষ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746" y="3918278"/>
            <a:ext cx="102169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থানেশ্বরের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নিকটবর্তী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তরাইন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অবতীর্ণ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746" y="1904580"/>
            <a:ext cx="784976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চৌহান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পৃথ্বিরাজের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749" y="1104585"/>
            <a:ext cx="344013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746" y="2634430"/>
            <a:ext cx="8969261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কনৌজরাজ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জয়চাঁদ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ব্যতিত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রাজন্যবর্গকে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পৃথ্বিরাজ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কনফেডারেসি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ঐক্যজোট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2746" y="4648128"/>
            <a:ext cx="999475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শোচনীয়ভাবে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5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8" grpId="0" animBg="1"/>
      <p:bldP spid="6" grpId="0" animBg="1"/>
      <p:bldP spid="7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028891" y="1174730"/>
            <a:ext cx="158569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119২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2143" y="216583"/>
            <a:ext cx="494419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রাজপুত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সংঘর্ষ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746" y="4565035"/>
            <a:ext cx="1021694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সংখ্যাগরিষ্ঠতা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সত্ত্বেও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রণকৌশলের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পৃথ্বিরাজের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সম্মিলিত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746" y="1992587"/>
            <a:ext cx="999475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গ্লানি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মোচনের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পৃথ্বিরাজের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1192খ্রি. 1,20,000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749" y="1104585"/>
            <a:ext cx="344013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746" y="3281187"/>
            <a:ext cx="999475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পৃথ্বিরাজ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সমাবেশ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আহ্বানে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দেড়শ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রাজপুত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পৃথ্বিরাজের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পতাকাতলে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সমবেত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2746" y="5848883"/>
            <a:ext cx="724301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পৃথ্বিরাজ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পলায়নকালে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3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8" grpId="0" animBg="1"/>
      <p:bldP spid="6" grpId="0" animBg="1"/>
      <p:bldP spid="7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45656" y="1091596"/>
            <a:ext cx="531548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যুগান্তকারী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(Land Mark)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748" y="232498"/>
            <a:ext cx="605514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5656" y="1856967"/>
            <a:ext cx="8926531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রাজপুতদের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খর্ব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রাজ্যগুলোর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চূড়ান্ত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সুনিশ্চিত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748" y="3176336"/>
            <a:ext cx="1073823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অনায়াসে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সিরসুত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কুহরাম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হান্সি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2748" y="3941707"/>
            <a:ext cx="8926531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আজমিরের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শাসনভার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পৃথ্বিরাজের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ন্যস্ত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3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7" grpId="0" animBg="1"/>
      <p:bldP spid="6" grpId="0" animBg="1"/>
      <p:bldP spid="9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1539</TotalTime>
  <Words>637</Words>
  <Application>Microsoft Office PowerPoint</Application>
  <PresentationFormat>Widescreen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NikoshBAN</vt:lpstr>
      <vt:lpstr>Trebuchet MS</vt:lpstr>
      <vt:lpstr>Wingdings 3</vt:lpstr>
      <vt:lpstr>Facet</vt:lpstr>
      <vt:lpstr>PowerPoint Presentation</vt:lpstr>
      <vt:lpstr>শিক্ষক পরিচিতি</vt:lpstr>
      <vt:lpstr>ক্লাস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740</cp:revision>
  <dcterms:created xsi:type="dcterms:W3CDTF">2021-03-17T17:32:59Z</dcterms:created>
  <dcterms:modified xsi:type="dcterms:W3CDTF">2021-04-05T14:03:29Z</dcterms:modified>
</cp:coreProperties>
</file>