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6" r:id="rId3"/>
    <p:sldId id="282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94FD0-196B-41B0-BABD-D2BA26C318C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A34BC-CB9E-4FB5-95E0-2925380E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0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DCB9-C30B-4A8E-94D7-86A7DBC9B2A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7544-2966-4BCB-BEA9-FF15FF80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DCB9-C30B-4A8E-94D7-86A7DBC9B2A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7544-2966-4BCB-BEA9-FF15FF80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7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DCB9-C30B-4A8E-94D7-86A7DBC9B2A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7544-2966-4BCB-BEA9-FF15FF80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2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DCB9-C30B-4A8E-94D7-86A7DBC9B2A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7544-2966-4BCB-BEA9-FF15FF80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4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DCB9-C30B-4A8E-94D7-86A7DBC9B2A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7544-2966-4BCB-BEA9-FF15FF80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8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DCB9-C30B-4A8E-94D7-86A7DBC9B2A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7544-2966-4BCB-BEA9-FF15FF80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DCB9-C30B-4A8E-94D7-86A7DBC9B2A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7544-2966-4BCB-BEA9-FF15FF80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DCB9-C30B-4A8E-94D7-86A7DBC9B2A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7544-2966-4BCB-BEA9-FF15FF80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DCB9-C30B-4A8E-94D7-86A7DBC9B2A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7544-2966-4BCB-BEA9-FF15FF80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8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DCB9-C30B-4A8E-94D7-86A7DBC9B2A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7544-2966-4BCB-BEA9-FF15FF80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9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DCB9-C30B-4A8E-94D7-86A7DBC9B2A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7544-2966-4BCB-BEA9-FF15FF80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EDCB9-C30B-4A8E-94D7-86A7DBC9B2A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27544-2966-4BCB-BEA9-FF15FF80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372" y="193183"/>
            <a:ext cx="7366715" cy="16002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4800" dirty="0"/>
              <a:t>    </a:t>
            </a:r>
            <a:r>
              <a:rPr lang="bn-IN" sz="4800" dirty="0"/>
              <a:t>আজকের</a:t>
            </a:r>
            <a:r>
              <a:rPr lang="en-US" sz="4800" dirty="0"/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ক্লাসে</a:t>
            </a:r>
            <a:r>
              <a:rPr lang="en-US" sz="4800" dirty="0"/>
              <a:t> </a:t>
            </a:r>
            <a:r>
              <a:rPr lang="bn-IN" sz="4800" dirty="0"/>
              <a:t>সবাইকে </a:t>
            </a:r>
            <a:r>
              <a:rPr lang="bn-IN" sz="4800" b="1" dirty="0">
                <a:solidFill>
                  <a:srgbClr val="0070C0"/>
                </a:solidFill>
              </a:rPr>
              <a:t>স্বাগতম</a:t>
            </a:r>
            <a:r>
              <a:rPr lang="bn-IN" sz="4800" dirty="0"/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1935164"/>
            <a:ext cx="9914768" cy="4694237"/>
          </a:xfrm>
        </p:spPr>
      </p:pic>
    </p:spTree>
    <p:extLst>
      <p:ext uri="{BB962C8B-B14F-4D97-AF65-F5344CB8AC3E}">
        <p14:creationId xmlns:p14="http://schemas.microsoft.com/office/powerpoint/2010/main" val="3572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605" y="422910"/>
            <a:ext cx="6046470" cy="262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৫।দায়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হোল্ডারদের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দায়-দায়িত্বের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604" y="3531870"/>
            <a:ext cx="6978016" cy="32346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৬।সম্মতি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ধারাঃ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স্মারকলিপির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ধারায়প্রবর্তক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অন্তত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স্বাক্ষীর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সম্মতি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সম্মতি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প্রবর্তকদের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32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2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90" y="2137410"/>
            <a:ext cx="416052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1520" y="205740"/>
            <a:ext cx="6286500" cy="10515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স্মারক</a:t>
            </a:r>
            <a:r>
              <a:rPr lang="en-US" sz="4400" dirty="0" smtClean="0"/>
              <a:t> </a:t>
            </a:r>
            <a:r>
              <a:rPr lang="en-US" sz="4400" dirty="0" err="1" smtClean="0"/>
              <a:t>লিপির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গুরুত্ব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54331" y="1352282"/>
            <a:ext cx="7040880" cy="264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         ১। </a:t>
            </a:r>
            <a:r>
              <a:rPr lang="en-US" sz="3600" dirty="0" err="1" smtClean="0"/>
              <a:t>কোম্পানির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গঠন</a:t>
            </a:r>
            <a:r>
              <a:rPr lang="en-US" sz="3600" dirty="0" smtClean="0"/>
              <a:t> </a:t>
            </a:r>
            <a:r>
              <a:rPr lang="en-US" sz="3600" dirty="0" err="1" smtClean="0"/>
              <a:t>তন্ত্রঃ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কোম্পানির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গঠন</a:t>
            </a:r>
            <a:r>
              <a:rPr lang="en-US" sz="3600" dirty="0" smtClean="0"/>
              <a:t> ও </a:t>
            </a:r>
            <a:r>
              <a:rPr lang="en-US" sz="3600" dirty="0" err="1" smtClean="0"/>
              <a:t>মালিকানার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দলিল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স্মারকলিপি</a:t>
            </a:r>
            <a:r>
              <a:rPr lang="en-US" sz="3600" dirty="0" smtClean="0"/>
              <a:t>। </a:t>
            </a:r>
            <a:r>
              <a:rPr lang="en-US" sz="3600" dirty="0" err="1" smtClean="0"/>
              <a:t>তাই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কোম্পানি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পরিচালনায়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জটিলতা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স্মারকলিপিকে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প্রাধান্য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সমাধান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।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08611" y="4149090"/>
            <a:ext cx="7086600" cy="2708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       ২। </a:t>
            </a:r>
            <a:r>
              <a:rPr lang="en-US" sz="3200" dirty="0" err="1" smtClean="0"/>
              <a:t>ক্ষমতার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নির্দেশঃ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স্মারকলিপি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কোম্পানির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কার্যক্ষমতার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সীমা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নির্ধারন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। </a:t>
            </a:r>
            <a:r>
              <a:rPr lang="en-US" sz="3200" dirty="0" err="1" smtClean="0"/>
              <a:t>স্মারকলিপির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উদ্দেশ্য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ধারায়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বর্নিত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গুলোই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কোম্পানি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পারে</a:t>
            </a:r>
            <a:r>
              <a:rPr lang="en-US" sz="3200" dirty="0" smtClean="0"/>
              <a:t> ।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বাইরে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বে-আইনি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বিবেচিত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হবে</a:t>
            </a:r>
            <a:r>
              <a:rPr lang="en-US" sz="3200" dirty="0" smtClean="0"/>
              <a:t>।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82" y="2498457"/>
            <a:ext cx="4401980" cy="43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71450"/>
            <a:ext cx="8172450" cy="1760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৩।সম্পর্কের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শর্তাবলি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হোল্ডারদের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হল্ডারদের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2103120"/>
            <a:ext cx="5817870" cy="1931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৪।ক্ষমতা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বহিরর্ভূত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বহির্ভূত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4240530"/>
            <a:ext cx="5817870" cy="25374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আবশ্যকঃআইনে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মাফিক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হোল্ডারদের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সর্বসম্মতিক্রমে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গৃহীতসিদ্ধান্তের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38" y="2794715"/>
            <a:ext cx="4620923" cy="36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" y="160020"/>
            <a:ext cx="6275231" cy="2697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৬।স্মারকলিপির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অগ্রগণ্যতাঃ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নিয়মাবলির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হোল্ডাররা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সংঘবিধি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সংশোধোন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অনূমোদন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170" y="3268980"/>
            <a:ext cx="6389692" cy="3086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৭।প্রকাশ্য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সুতারাং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অজুহাত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গ্রাহ্য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3" y="2743844"/>
            <a:ext cx="5318975" cy="411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7570" y="811530"/>
            <a:ext cx="429768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দলীয় কাজ</a:t>
            </a:r>
            <a:endParaRPr lang="en-US" sz="40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783080" y="2057400"/>
            <a:ext cx="8122920" cy="38862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# </a:t>
            </a:r>
            <a:r>
              <a:rPr lang="en-US" sz="6000" dirty="0" err="1" smtClean="0"/>
              <a:t>স্মারকলিপির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তিনটি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গুরুত্ব</a:t>
            </a:r>
            <a:r>
              <a:rPr lang="en-US" sz="6000" dirty="0" smtClean="0"/>
              <a:t> </a:t>
            </a:r>
            <a:r>
              <a:rPr lang="en-US" sz="6000" dirty="0" err="1" smtClean="0"/>
              <a:t>খাতায়</a:t>
            </a:r>
            <a:r>
              <a:rPr lang="en-US" sz="6000" dirty="0" smtClean="0"/>
              <a:t> </a:t>
            </a:r>
            <a:r>
              <a:rPr lang="en-US" sz="6000" dirty="0" err="1" smtClean="0"/>
              <a:t>লেখ</a:t>
            </a:r>
            <a:r>
              <a:rPr lang="en-US" sz="6000" dirty="0" smtClean="0"/>
              <a:t> । </a:t>
            </a:r>
            <a:endParaRPr lang="bn-IN" sz="6000" dirty="0"/>
          </a:p>
        </p:txBody>
      </p:sp>
    </p:spTree>
    <p:extLst>
      <p:ext uri="{BB962C8B-B14F-4D97-AF65-F5344CB8AC3E}">
        <p14:creationId xmlns:p14="http://schemas.microsoft.com/office/powerpoint/2010/main" val="183715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8840" y="971550"/>
            <a:ext cx="562356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</a:rPr>
              <a:t>মূল্যায়ন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868681" y="2446020"/>
            <a:ext cx="8766810" cy="406908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rgbClr val="C00000"/>
              </a:solidFill>
            </a:endParaRPr>
          </a:p>
          <a:p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4000" b="1" dirty="0" smtClean="0">
                <a:solidFill>
                  <a:srgbClr val="C00000"/>
                </a:solidFill>
              </a:rPr>
              <a:t>১</a:t>
            </a:r>
            <a:r>
              <a:rPr lang="en-US" sz="4000" b="1" dirty="0">
                <a:solidFill>
                  <a:srgbClr val="C00000"/>
                </a:solidFill>
              </a:rPr>
              <a:t>।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স্মারকলিপি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কী</a:t>
            </a:r>
            <a:r>
              <a:rPr lang="en-US" sz="4000" b="1" dirty="0" smtClean="0">
                <a:solidFill>
                  <a:srgbClr val="C00000"/>
                </a:solidFill>
              </a:rPr>
              <a:t> ? </a:t>
            </a:r>
            <a:endParaRPr lang="bn-IN" sz="4000" b="1" dirty="0">
              <a:solidFill>
                <a:srgbClr val="C000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২। </a:t>
            </a:r>
            <a:r>
              <a:rPr lang="en-US" sz="4000" b="1" dirty="0" err="1" smtClean="0">
                <a:solidFill>
                  <a:srgbClr val="FFFF00"/>
                </a:solidFill>
              </a:rPr>
              <a:t>নাম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ধারা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বলতে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কি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বুঝায়</a:t>
            </a:r>
            <a:r>
              <a:rPr lang="en-US" sz="4000" b="1" dirty="0" smtClean="0">
                <a:solidFill>
                  <a:srgbClr val="FFFF00"/>
                </a:solidFill>
              </a:rPr>
              <a:t> ? </a:t>
            </a:r>
          </a:p>
          <a:p>
            <a:r>
              <a:rPr lang="en-US" sz="4000" b="1" dirty="0" err="1" smtClean="0">
                <a:solidFill>
                  <a:srgbClr val="C00000"/>
                </a:solidFill>
              </a:rPr>
              <a:t>৩।উদ্দেশ্য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ধারা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কী</a:t>
            </a:r>
            <a:r>
              <a:rPr lang="en-US" sz="4000" b="1" dirty="0" smtClean="0">
                <a:solidFill>
                  <a:srgbClr val="C00000"/>
                </a:solidFill>
              </a:rPr>
              <a:t> ? 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৪। </a:t>
            </a:r>
            <a:r>
              <a:rPr lang="en-US" sz="4000" b="1" dirty="0" err="1" smtClean="0">
                <a:solidFill>
                  <a:srgbClr val="002060"/>
                </a:solidFill>
              </a:rPr>
              <a:t>কোম্পানির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গঠনতন্ত্র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বুঝায়</a:t>
            </a:r>
            <a:r>
              <a:rPr lang="en-US" sz="4000" b="1" dirty="0" smtClean="0">
                <a:solidFill>
                  <a:srgbClr val="002060"/>
                </a:solidFill>
              </a:rPr>
              <a:t>  ?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৫।প্রকাশ্য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দলিল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বলতে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কি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বুঝায়</a:t>
            </a:r>
            <a:r>
              <a:rPr lang="en-US" sz="4000" b="1" dirty="0" smtClean="0">
                <a:solidFill>
                  <a:srgbClr val="FF0000"/>
                </a:solidFill>
              </a:rPr>
              <a:t> ?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6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3596640" y="259080"/>
            <a:ext cx="4419600" cy="152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বাড়ির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endParaRPr lang="en-US" sz="4000" dirty="0"/>
          </a:p>
        </p:txBody>
      </p:sp>
      <p:sp>
        <p:nvSpPr>
          <p:cNvPr id="4" name="Down Arrow 3"/>
          <p:cNvSpPr/>
          <p:nvPr/>
        </p:nvSpPr>
        <p:spPr>
          <a:xfrm>
            <a:off x="5259705" y="1844040"/>
            <a:ext cx="1093470" cy="914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1992630" y="5017770"/>
            <a:ext cx="8721090" cy="1440180"/>
          </a:xfrm>
          <a:prstGeom prst="round2Same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পরিমেল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নিয়মাবলির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ধারনা</a:t>
            </a:r>
            <a:r>
              <a:rPr lang="en-US" sz="4000" dirty="0" smtClean="0"/>
              <a:t> ও </a:t>
            </a:r>
            <a:r>
              <a:rPr lang="en-US" sz="4000" dirty="0" err="1" smtClean="0"/>
              <a:t>বিষয়</a:t>
            </a:r>
            <a:r>
              <a:rPr lang="en-US" sz="4000" dirty="0" smtClean="0"/>
              <a:t> </a:t>
            </a:r>
            <a:r>
              <a:rPr lang="en-US" sz="4000" dirty="0" err="1" smtClean="0"/>
              <a:t>বস্তু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সম্পর্কে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আলোচনা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হবে</a:t>
            </a:r>
            <a:r>
              <a:rPr lang="en-US" sz="4000" dirty="0" smtClean="0"/>
              <a:t>  ? </a:t>
            </a:r>
            <a:endParaRPr lang="en-US" sz="4000" dirty="0"/>
          </a:p>
        </p:txBody>
      </p:sp>
      <p:sp>
        <p:nvSpPr>
          <p:cNvPr id="7" name="4-Point Star 6"/>
          <p:cNvSpPr/>
          <p:nvPr/>
        </p:nvSpPr>
        <p:spPr>
          <a:xfrm>
            <a:off x="2057400" y="5562600"/>
            <a:ext cx="3810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ome 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819400"/>
            <a:ext cx="5791200" cy="1775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59257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5290" y="381000"/>
            <a:ext cx="8260080" cy="187071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" y="2434590"/>
            <a:ext cx="10058400" cy="44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6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43601" y="2514600"/>
            <a:ext cx="4375991" cy="412420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মোঃ </a:t>
            </a:r>
            <a:r>
              <a:rPr lang="en-US" sz="54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মিন্টু</a:t>
            </a:r>
            <a:r>
              <a:rPr lang="en-US" sz="54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মিয়া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গঙ্গানন্দপুর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ডিগ্রী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ঝিকরগাছা,যশোর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01724504635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mintujess@gmai.com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762001"/>
            <a:ext cx="48768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3810000" cy="4124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1462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09651" y="271463"/>
            <a:ext cx="10129838" cy="60579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1" dirty="0"/>
          </a:p>
        </p:txBody>
      </p:sp>
      <p:sp>
        <p:nvSpPr>
          <p:cNvPr id="12" name="TextBox 11"/>
          <p:cNvSpPr txBox="1"/>
          <p:nvPr/>
        </p:nvSpPr>
        <p:spPr>
          <a:xfrm>
            <a:off x="1764406" y="1438365"/>
            <a:ext cx="8912180" cy="3385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/>
              </a:rPr>
              <a:t>পাঠ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/>
              </a:rPr>
              <a:t>পরিচিতি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বিষয়ঃ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ব্যবসায়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সংগঠন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ব্যবস্থাপনা-১ম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পত্র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Vrinda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শ্রেণীঃ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দ্বা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দশ </a:t>
            </a:r>
            <a:endParaRPr lang="as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Vrinda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অধ্যায়ঃ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৫ম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 </a:t>
            </a:r>
            <a:endParaRPr lang="as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Vrinda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বিষয়ঃ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স্মারকলিপির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ধারনা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 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Vrinda" panose="020B0502040204020203" pitchFamily="34" charset="0"/>
              </a:rPr>
              <a:t> </a:t>
            </a:r>
            <a:endParaRPr lang="as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4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76538" y="0"/>
            <a:ext cx="6553200" cy="1752600"/>
          </a:xfrm>
          <a:prstGeom prst="roundRect">
            <a:avLst/>
          </a:prstGeom>
          <a:solidFill>
            <a:srgbClr val="1524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এসো ছবি গুলো লক্ষ্য করি</a:t>
            </a:r>
            <a:endParaRPr lang="en-US" sz="3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371600" y="2257301"/>
            <a:ext cx="8991600" cy="472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k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28801"/>
            <a:ext cx="4038600" cy="3581400"/>
          </a:xfrm>
          <a:prstGeom prst="rect">
            <a:avLst/>
          </a:prstGeom>
        </p:spPr>
      </p:pic>
      <p:pic>
        <p:nvPicPr>
          <p:cNvPr id="7" name="Picture 6" descr="ততরপু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1252538" cy="1752600"/>
          </a:xfrm>
          <a:prstGeom prst="rect">
            <a:avLst/>
          </a:prstGeom>
        </p:spPr>
      </p:pic>
      <p:pic>
        <p:nvPicPr>
          <p:cNvPr id="8" name="Picture 7" descr="ল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1"/>
            <a:ext cx="1447800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28801"/>
            <a:ext cx="4330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1800" y="685800"/>
            <a:ext cx="62484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আজকের পাঠ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91200" y="1676400"/>
            <a:ext cx="4572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1" y="2057400"/>
            <a:ext cx="8973787" cy="4495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irect Access Storage 5"/>
          <p:cNvSpPr/>
          <p:nvPr/>
        </p:nvSpPr>
        <p:spPr>
          <a:xfrm>
            <a:off x="1371600" y="2514600"/>
            <a:ext cx="8686800" cy="40386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38800" y="3962400"/>
            <a:ext cx="838200" cy="6096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িিি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1143000" cy="1143000"/>
          </a:xfrm>
          <a:prstGeom prst="rect">
            <a:avLst/>
          </a:prstGeom>
        </p:spPr>
      </p:pic>
      <p:pic>
        <p:nvPicPr>
          <p:cNvPr id="11" name="Picture 10" descr="পুিি্্ে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685800"/>
            <a:ext cx="1176338" cy="1143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798623" y="3352800"/>
            <a:ext cx="3652652" cy="2209800"/>
          </a:xfrm>
          <a:prstGeom prst="ellipse">
            <a:avLst/>
          </a:prstGeom>
          <a:scene3d>
            <a:camera prst="perspectiveHeroicExtremeLeftFacing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2848356"/>
            <a:ext cx="4870451" cy="3371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988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819400" y="685800"/>
            <a:ext cx="6629400" cy="11430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2">
                    <a:lumMod val="50000"/>
                  </a:schemeClr>
                </a:solidFill>
              </a:rPr>
              <a:t>শিখনফল-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Out of Learning</a:t>
            </a:r>
          </a:p>
        </p:txBody>
      </p:sp>
      <p:sp>
        <p:nvSpPr>
          <p:cNvPr id="4" name="Down Arrow 3"/>
          <p:cNvSpPr/>
          <p:nvPr/>
        </p:nvSpPr>
        <p:spPr>
          <a:xfrm>
            <a:off x="5791200" y="1600200"/>
            <a:ext cx="457200" cy="381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1524000" y="2133600"/>
            <a:ext cx="9144000" cy="33528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rgbClr val="FF0000"/>
                </a:solidFill>
              </a:rPr>
              <a:t>পাঠ শেষে শিক্ষার্থীরা-----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#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স্মারকলিপি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তা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জানতে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পারবে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।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#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স্মারকলিপির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ধারাসমূহ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সম্পর্কে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জানতে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পারবে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। 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#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স্মারকলিপির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গুরুত্ব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সম্পর্কে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জানতে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পারবে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  </a:t>
            </a:r>
            <a:endParaRPr lang="bn-IN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 descr="nok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334001"/>
            <a:ext cx="8839200" cy="1304925"/>
          </a:xfrm>
          <a:prstGeom prst="rect">
            <a:avLst/>
          </a:prstGeom>
        </p:spPr>
      </p:pic>
      <p:pic>
        <p:nvPicPr>
          <p:cNvPr id="8" name="Picture 7" descr="ি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685801"/>
            <a:ext cx="990600" cy="1152525"/>
          </a:xfrm>
          <a:prstGeom prst="rect">
            <a:avLst/>
          </a:prstGeom>
        </p:spPr>
      </p:pic>
      <p:pic>
        <p:nvPicPr>
          <p:cNvPr id="9" name="Picture 8" descr="দহ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685802"/>
            <a:ext cx="12192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8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esajibi so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2438401"/>
            <a:ext cx="4419600" cy="2229644"/>
          </a:xfrm>
          <a:blipFill>
            <a:blip r:embed="rId3"/>
            <a:tile tx="0" ty="0" sx="100000" sy="100000" flip="none" algn="tl"/>
          </a:blipFill>
        </p:spPr>
      </p:pic>
      <p:sp>
        <p:nvSpPr>
          <p:cNvPr id="4" name="Rounded Rectangle 3"/>
          <p:cNvSpPr/>
          <p:nvPr/>
        </p:nvSpPr>
        <p:spPr>
          <a:xfrm>
            <a:off x="2590800" y="171451"/>
            <a:ext cx="6781800" cy="1295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স্মারকলিপির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ধারণা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524002"/>
            <a:ext cx="9067800" cy="51815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8800" y="3810001"/>
            <a:ext cx="8686800" cy="289560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সংবিধান।এতে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নিয়মনীতি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১৯৯৪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২(১)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,”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প্রণীত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rtyyuu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1" y="0"/>
            <a:ext cx="1066799" cy="1600200"/>
          </a:xfrm>
          <a:prstGeom prst="rect">
            <a:avLst/>
          </a:prstGeom>
        </p:spPr>
      </p:pic>
      <p:pic>
        <p:nvPicPr>
          <p:cNvPr id="11" name="Picture 10" descr="rtyyuu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0"/>
            <a:ext cx="12954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568533"/>
            <a:ext cx="4133851" cy="21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7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65910"/>
            <a:ext cx="6755130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১।নাম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লিমিটেড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446270"/>
            <a:ext cx="6755130" cy="23317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নিবন্ধিত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কার্যালয়ের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02970" y="125730"/>
            <a:ext cx="5109210" cy="101727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2821940"/>
            <a:ext cx="5004748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35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490" y="148590"/>
            <a:ext cx="6823710" cy="28460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৩।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উদ্দেধ্য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উদ্দেশ্যাবলি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।এ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সংজ্ঞায়িত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90" y="3634740"/>
            <a:ext cx="6823710" cy="30861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৪।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ধারাঃ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প্রস্তাবিত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পরিশোধিত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এধারায়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960" y="2720340"/>
            <a:ext cx="4516120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652</Words>
  <Application>Microsoft Office PowerPoint</Application>
  <PresentationFormat>Widescreen</PresentationFormat>
  <Paragraphs>57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    আজকের ক্লাসে সবাইকে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আজকের ক্লাসে সবাইকে স্বাগতম </dc:title>
  <dc:creator>Mintu</dc:creator>
  <cp:lastModifiedBy>Mintu</cp:lastModifiedBy>
  <cp:revision>37</cp:revision>
  <dcterms:created xsi:type="dcterms:W3CDTF">2021-03-13T13:06:41Z</dcterms:created>
  <dcterms:modified xsi:type="dcterms:W3CDTF">2021-03-18T02:51:03Z</dcterms:modified>
</cp:coreProperties>
</file>