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9" r:id="rId5"/>
    <p:sldId id="270" r:id="rId6"/>
    <p:sldId id="279" r:id="rId7"/>
    <p:sldId id="271" r:id="rId8"/>
    <p:sldId id="268" r:id="rId9"/>
    <p:sldId id="264" r:id="rId10"/>
    <p:sldId id="280" r:id="rId11"/>
    <p:sldId id="282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1992757"/>
            <a:ext cx="8915400" cy="477981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60120" y="171450"/>
            <a:ext cx="7865225" cy="153265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 অনলাইন ক্লাসে সবাইকে স্বাগতম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186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14" y="609600"/>
            <a:ext cx="8272702" cy="81741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3200" dirty="0" smtClean="0"/>
              <a:t>খাদ্য সংরক্ষনে বিভিন্ন রাসায়নিক ব্যবহারের কুফল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70" y="2205990"/>
            <a:ext cx="9429750" cy="42862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2800" b="1" dirty="0" smtClean="0"/>
              <a:t>খাদ্য সতেজ ও ফল পাকাতে কার্বাইড ব্যবহার করা হয় যা চোখ ও কিডনি বিকল করে,</a:t>
            </a:r>
          </a:p>
          <a:p>
            <a:r>
              <a:rPr lang="bn-IN" sz="2800" b="1" dirty="0" smtClean="0"/>
              <a:t>ডাল,আটা, ময়দা,বিস্কুট সংরক্ষনে মাইক্রোটনিক্স ব্যবহার হয় যা কিডনি ও লিভারে সমস্যা করে ।</a:t>
            </a:r>
          </a:p>
          <a:p>
            <a:r>
              <a:rPr lang="bn-IN" sz="2800" b="1" dirty="0" smtClean="0"/>
              <a:t>মাছ মাংশ সংরক্ষনে ফরমালিন যা ক্যন্সার ও হ্রদরোগের প্রধান কারন ।</a:t>
            </a:r>
          </a:p>
          <a:p>
            <a:r>
              <a:rPr lang="bn-IN" sz="2800" b="1" dirty="0" smtClean="0"/>
              <a:t>তরল দুধ ও গুড়ো দুধে মেলামিন যা খিঁচুনি ,স্থুলতা ও ক্যান্সারে সহায়তা করে ।</a:t>
            </a:r>
          </a:p>
        </p:txBody>
      </p:sp>
    </p:spTree>
    <p:extLst>
      <p:ext uri="{BB962C8B-B14F-4D97-AF65-F5344CB8AC3E}">
        <p14:creationId xmlns:p14="http://schemas.microsoft.com/office/powerpoint/2010/main" val="2719986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14" y="609600"/>
            <a:ext cx="8272702" cy="81741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3200" dirty="0" smtClean="0"/>
              <a:t>খাদ্য সংরক্ষনে বিভিন্ন রাসায়নিক ব্যবহারের কুফল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205990"/>
            <a:ext cx="9098280" cy="442341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2800" b="1" dirty="0" smtClean="0"/>
              <a:t>জুস ও কোমলপানিতে প্রিজারভেটিভ যা মানুষের পরিপাকত্ন্রের ক্ষতি করে ।</a:t>
            </a:r>
          </a:p>
          <a:p>
            <a:r>
              <a:rPr lang="bn-IN" sz="2800" b="1" dirty="0" smtClean="0"/>
              <a:t>মুড়ি সাদা ও বড় করার জন্য ইউরিয়া যা ক্ষুদামন্দা রোগ সৃষ্টি করে ।</a:t>
            </a:r>
          </a:p>
          <a:p>
            <a:r>
              <a:rPr lang="bn-IN" sz="2800" b="1" dirty="0" smtClean="0"/>
              <a:t>দুধ ও চিনি সাদা করার জন্য হাইড্রোজ যা খাবারে অরুচি ও লিভারে সমস্যা হতে পারে।</a:t>
            </a:r>
          </a:p>
          <a:p>
            <a:r>
              <a:rPr lang="bn-IN" sz="2800" b="1" dirty="0" smtClean="0"/>
              <a:t>জুস ও মিস্টি তৈরিতে স্যাকারিন যা ডাইয়াবেটিস হতে প্রধান ভুমিকা রাখে । 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4004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3180" y="5449994"/>
            <a:ext cx="4766310" cy="6307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বাংলাদেশ সুপ্রীম কোর্ট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téléchargemen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1301749"/>
            <a:ext cx="6591299" cy="3891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009" y="297180"/>
            <a:ext cx="7925634" cy="72395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বাংলাদেশ পরিবেশ সংরক্ষণের প্রধান আইন সমূহ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882" y="1558344"/>
            <a:ext cx="9105363" cy="529965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C00000"/>
                </a:solidFill>
              </a:rPr>
              <a:t>@    </a:t>
            </a:r>
            <a:r>
              <a:rPr lang="bn-IN" sz="3200" dirty="0" smtClean="0">
                <a:solidFill>
                  <a:srgbClr val="C00000"/>
                </a:solidFill>
              </a:rPr>
              <a:t>পরিবেশ </a:t>
            </a:r>
            <a:r>
              <a:rPr lang="bn-IN" sz="3200" dirty="0" smtClean="0">
                <a:solidFill>
                  <a:srgbClr val="C00000"/>
                </a:solidFill>
              </a:rPr>
              <a:t>সংরক্ষণ আইন  </a:t>
            </a:r>
            <a:r>
              <a:rPr lang="en-US" sz="3200" dirty="0" smtClean="0">
                <a:solidFill>
                  <a:srgbClr val="C00000"/>
                </a:solidFill>
              </a:rPr>
              <a:t>1995</a:t>
            </a:r>
            <a:endParaRPr lang="bn-IN" sz="3200" dirty="0" smtClean="0">
              <a:solidFill>
                <a:srgbClr val="C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</a:rPr>
              <a:t>@    </a:t>
            </a:r>
            <a:r>
              <a:rPr lang="bn-IN" sz="3200" dirty="0" smtClean="0">
                <a:solidFill>
                  <a:srgbClr val="002060"/>
                </a:solidFill>
              </a:rPr>
              <a:t>পরিবেশ </a:t>
            </a:r>
            <a:r>
              <a:rPr lang="bn-IN" sz="3200" dirty="0" smtClean="0">
                <a:solidFill>
                  <a:srgbClr val="002060"/>
                </a:solidFill>
              </a:rPr>
              <a:t>আদালত আইন</a:t>
            </a:r>
            <a:r>
              <a:rPr lang="en-US" sz="3200" dirty="0" smtClean="0">
                <a:solidFill>
                  <a:srgbClr val="002060"/>
                </a:solidFill>
              </a:rPr>
              <a:t> 2000</a:t>
            </a:r>
            <a:endParaRPr lang="bn-IN" sz="3200" dirty="0" smtClean="0">
              <a:solidFill>
                <a:srgbClr val="00206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@    </a:t>
            </a:r>
            <a:r>
              <a:rPr lang="bn-IN" sz="3200" dirty="0" smtClean="0">
                <a:solidFill>
                  <a:srgbClr val="FF0000"/>
                </a:solidFill>
              </a:rPr>
              <a:t>পরিবেশ </a:t>
            </a:r>
            <a:r>
              <a:rPr lang="bn-IN" sz="3200" dirty="0" smtClean="0">
                <a:solidFill>
                  <a:srgbClr val="FF0000"/>
                </a:solidFill>
              </a:rPr>
              <a:t>নীতি </a:t>
            </a:r>
            <a:r>
              <a:rPr lang="en-US" sz="3200" dirty="0" smtClean="0">
                <a:solidFill>
                  <a:srgbClr val="FF0000"/>
                </a:solidFill>
              </a:rPr>
              <a:t>1999</a:t>
            </a:r>
            <a:endParaRPr lang="bn-IN" sz="3200" dirty="0" smtClean="0">
              <a:solidFill>
                <a:srgbClr val="FF0000"/>
              </a:solidFill>
            </a:endParaRPr>
          </a:p>
          <a:p>
            <a:pPr algn="l"/>
            <a:r>
              <a:rPr lang="en-US" sz="3600" dirty="0" smtClean="0">
                <a:solidFill>
                  <a:srgbClr val="002060"/>
                </a:solidFill>
              </a:rPr>
              <a:t>  @    </a:t>
            </a:r>
            <a:r>
              <a:rPr lang="en-US" sz="3600" dirty="0" err="1" smtClean="0">
                <a:solidFill>
                  <a:srgbClr val="002060"/>
                </a:solidFill>
              </a:rPr>
              <a:t>শব্দ</a:t>
            </a:r>
            <a:r>
              <a:rPr lang="bn-IN" sz="3200" dirty="0" smtClean="0">
                <a:solidFill>
                  <a:srgbClr val="002060"/>
                </a:solidFill>
              </a:rPr>
              <a:t>দূষন নিয়ন্ত্রন বিঁধিমালা </a:t>
            </a:r>
            <a:r>
              <a:rPr lang="en-US" sz="3200" dirty="0" smtClean="0">
                <a:solidFill>
                  <a:srgbClr val="002060"/>
                </a:solidFill>
              </a:rPr>
              <a:t>2006</a:t>
            </a:r>
            <a:endParaRPr lang="bn-IN" sz="3200" dirty="0" smtClean="0">
              <a:solidFill>
                <a:srgbClr val="00206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7030A0"/>
                </a:solidFill>
              </a:rPr>
              <a:t>@     </a:t>
            </a:r>
            <a:r>
              <a:rPr lang="bn-IN" sz="3200" dirty="0" smtClean="0">
                <a:solidFill>
                  <a:srgbClr val="7030A0"/>
                </a:solidFill>
              </a:rPr>
              <a:t>ইট </a:t>
            </a:r>
            <a:r>
              <a:rPr lang="bn-IN" sz="3200" dirty="0" smtClean="0">
                <a:solidFill>
                  <a:srgbClr val="7030A0"/>
                </a:solidFill>
              </a:rPr>
              <a:t>পোড়ানো নিয়ন্ত্রন আইন </a:t>
            </a:r>
            <a:r>
              <a:rPr lang="en-US" sz="3200" dirty="0" smtClean="0">
                <a:solidFill>
                  <a:srgbClr val="7030A0"/>
                </a:solidFill>
              </a:rPr>
              <a:t> 1989</a:t>
            </a:r>
            <a:endParaRPr lang="bn-IN" sz="3200" dirty="0" smtClean="0">
              <a:solidFill>
                <a:srgbClr val="7030A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</a:rPr>
              <a:t>@     </a:t>
            </a:r>
            <a:r>
              <a:rPr lang="bn-IN" sz="3200" dirty="0" smtClean="0">
                <a:solidFill>
                  <a:srgbClr val="002060"/>
                </a:solidFill>
              </a:rPr>
              <a:t>শিশুদের </a:t>
            </a:r>
            <a:r>
              <a:rPr lang="bn-IN" sz="3200" dirty="0" smtClean="0">
                <a:solidFill>
                  <a:srgbClr val="002060"/>
                </a:solidFill>
              </a:rPr>
              <a:t>নিয়োগ বিঁধিমালা </a:t>
            </a:r>
            <a:r>
              <a:rPr lang="en-US" sz="3200" dirty="0" smtClean="0">
                <a:solidFill>
                  <a:srgbClr val="002060"/>
                </a:solidFill>
              </a:rPr>
              <a:t>1995</a:t>
            </a:r>
            <a:endParaRPr lang="bn-IN" sz="3200" dirty="0" smtClean="0">
              <a:solidFill>
                <a:srgbClr val="00206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70C0"/>
                </a:solidFill>
              </a:rPr>
              <a:t>@    </a:t>
            </a:r>
            <a:r>
              <a:rPr lang="en-US" sz="3600" dirty="0" err="1" smtClean="0">
                <a:solidFill>
                  <a:srgbClr val="0070C0"/>
                </a:solidFill>
              </a:rPr>
              <a:t>ধুমপান</a:t>
            </a:r>
            <a:r>
              <a:rPr lang="bn-IN" sz="3200" dirty="0" smtClean="0">
                <a:solidFill>
                  <a:srgbClr val="0070C0"/>
                </a:solidFill>
              </a:rPr>
              <a:t> </a:t>
            </a:r>
            <a:r>
              <a:rPr lang="bn-IN" sz="3200" dirty="0" smtClean="0">
                <a:solidFill>
                  <a:srgbClr val="0070C0"/>
                </a:solidFill>
              </a:rPr>
              <a:t>ও তামাকজাত দ্রব্য ব্যবহার (নিয়ন্ত্রণ) আইন </a:t>
            </a:r>
            <a:r>
              <a:rPr lang="en-US" sz="3200" dirty="0" smtClean="0">
                <a:solidFill>
                  <a:srgbClr val="0070C0"/>
                </a:solidFill>
              </a:rPr>
              <a:t>2005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8021" y="720090"/>
            <a:ext cx="3799565" cy="112526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6600" dirty="0" err="1" smtClean="0"/>
              <a:t>একক</a:t>
            </a:r>
            <a:r>
              <a:rPr lang="en-US" sz="6600" dirty="0" smtClean="0"/>
              <a:t> কাজ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537" y="3040845"/>
            <a:ext cx="4906433" cy="21615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চিত্রের কাজটি কোন ধরণের নৈতিকতা বহির্ভূত কাজ, উল্লেখ কর।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tfuf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433" y="2771775"/>
            <a:ext cx="4132010" cy="32924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627457" y="3863805"/>
            <a:ext cx="812800" cy="723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4106" y="560069"/>
            <a:ext cx="3850783" cy="110620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4800" dirty="0" smtClean="0"/>
              <a:t>দলীয়</a:t>
            </a:r>
            <a:r>
              <a:rPr lang="bn-IN" dirty="0" smtClean="0"/>
              <a:t> 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1" y="3169097"/>
            <a:ext cx="3966210" cy="176440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sz="17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17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শিশু</a:t>
            </a:r>
            <a:r>
              <a:rPr lang="en-US" sz="17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7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শ্রম</a:t>
            </a:r>
            <a:r>
              <a:rPr lang="en-US" sz="17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7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বন্ধে</a:t>
            </a:r>
            <a:r>
              <a:rPr lang="en-US" sz="17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7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সুপারিশ</a:t>
            </a:r>
            <a:r>
              <a:rPr lang="en-US" sz="17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7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সমূহ</a:t>
            </a:r>
            <a:r>
              <a:rPr lang="en-US" sz="17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7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লিখ</a:t>
            </a:r>
            <a:endParaRPr lang="en-US" sz="17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téléchargement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488" y="2592196"/>
            <a:ext cx="5173114" cy="360608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359498" y="3530601"/>
            <a:ext cx="861990" cy="1041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6383" y="605789"/>
            <a:ext cx="3464417" cy="96766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dirty="0" smtClean="0"/>
              <a:t>মূল্যায়ন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760" y="1901200"/>
            <a:ext cx="8886423" cy="417762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ব্যবসায়িক নৈতিকতা কি ?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পরিবেশ সংরক্ষন আইন কি?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খাদ্যে রাসায়নিক দ্রব্য ব্যবহারের কুফল কি?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শিশু শ্রম কি ? </a:t>
            </a:r>
          </a:p>
          <a:p>
            <a:pPr algn="l"/>
            <a:r>
              <a:rPr lang="bn-IN" sz="3600" dirty="0" smtClean="0"/>
              <a:t> </a:t>
            </a:r>
          </a:p>
          <a:p>
            <a:pPr algn="l"/>
            <a:endParaRPr lang="en-US" sz="2800" dirty="0" smtClean="0"/>
          </a:p>
          <a:p>
            <a:pPr algn="l"/>
            <a:r>
              <a:rPr lang="bn-IN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1573" y="599017"/>
            <a:ext cx="3992391" cy="108796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6000" dirty="0" smtClean="0"/>
              <a:t>বাড়ীর কাজ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931" y="2614865"/>
            <a:ext cx="4558030" cy="28363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3600" dirty="0"/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বাস্তব জীবনে ব্যবসায়িক নৈতিকতা ও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মূল্যবোধ কিরূপ প্রভাব ফেলে?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RS1057_Do homework col-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51" y="2331720"/>
            <a:ext cx="4375150" cy="35531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ight Arrow 4"/>
          <p:cNvSpPr/>
          <p:nvPr/>
        </p:nvSpPr>
        <p:spPr>
          <a:xfrm>
            <a:off x="5304155" y="3450167"/>
            <a:ext cx="558800" cy="73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439" y="734758"/>
            <a:ext cx="6116620" cy="12827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সবাইকে ধন্যবাদ</a:t>
            </a:r>
            <a:r>
              <a:rPr lang="bn-IN" sz="4000" dirty="0" smtClean="0"/>
              <a:t>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4" y="2697480"/>
            <a:ext cx="4644004" cy="36716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0" y="2594610"/>
            <a:ext cx="4972050" cy="39090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869" y="190499"/>
            <a:ext cx="3371850" cy="1079501"/>
          </a:xfrm>
        </p:spPr>
        <p:txBody>
          <a:bodyPr>
            <a:normAutofit/>
          </a:bodyPr>
          <a:lstStyle/>
          <a:p>
            <a:pPr algn="ctr"/>
            <a:r>
              <a:rPr lang="bn-IN" sz="6000" b="1" dirty="0" smtClean="0"/>
              <a:t>পরিচিতি</a:t>
            </a:r>
            <a:endParaRPr lang="en-US" sz="6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29" y="3046543"/>
            <a:ext cx="2176529" cy="26788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19288" y="2433139"/>
            <a:ext cx="4205436" cy="36590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3200" b="1" dirty="0" smtClean="0"/>
          </a:p>
          <a:p>
            <a:endParaRPr lang="en-US" sz="3200" b="1" dirty="0"/>
          </a:p>
          <a:p>
            <a:r>
              <a:rPr lang="bn-IN" sz="3200" b="1" dirty="0" smtClean="0"/>
              <a:t>শ্রেণীঃ একাদশ/দ্বাদশ </a:t>
            </a:r>
          </a:p>
          <a:p>
            <a:r>
              <a:rPr lang="bn-IN" sz="3200" b="1" dirty="0" smtClean="0"/>
              <a:t>ব্যবসায় সংগঠন ও ব্যবস্থাপনা</a:t>
            </a:r>
            <a:r>
              <a:rPr lang="en-US" sz="3200" b="1" dirty="0" smtClean="0"/>
              <a:t>-</a:t>
            </a:r>
            <a:r>
              <a:rPr lang="bn-IN" sz="3200" b="1" dirty="0" smtClean="0"/>
              <a:t>১ম পত্র </a:t>
            </a:r>
          </a:p>
          <a:p>
            <a:r>
              <a:rPr lang="bn-IN" sz="3200" b="1" dirty="0" smtClean="0"/>
              <a:t>অধ্যায়ঃ দ্বাদশ</a:t>
            </a:r>
          </a:p>
          <a:p>
            <a:endParaRPr lang="bn-IN" sz="3200" b="1" dirty="0" smtClean="0"/>
          </a:p>
          <a:p>
            <a:pPr>
              <a:buNone/>
            </a:pP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0" y="2433139"/>
            <a:ext cx="3762411" cy="37548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মোঃ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মিন্টু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 মিয়া </a:t>
            </a:r>
          </a:p>
          <a:p>
            <a:pPr algn="ctr"/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প্রভাষক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 algn="ctr"/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বিভাগ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 algn="ctr"/>
            <a:r>
              <a:rPr lang="en-US" sz="3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গঙ্গানন্দপুর</a:t>
            </a:r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ডিগ্রী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কলেজ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</a:p>
          <a:p>
            <a:pPr algn="ctr"/>
            <a:r>
              <a:rPr lang="bn-BD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ঝিকরগাছা,যশোর</a:t>
            </a:r>
            <a:endParaRPr lang="bn-IN" sz="32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 algn="ctr"/>
            <a:r>
              <a:rPr lang="bn-IN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মোবাঃ০১৭২৪৫০৪৬৩৫</a:t>
            </a:r>
          </a:p>
          <a:p>
            <a:pPr algn="ctr"/>
            <a:r>
              <a:rPr lang="en-US" sz="2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E</a:t>
            </a:r>
            <a:r>
              <a:rPr lang="en-U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mail</a:t>
            </a:r>
            <a:r>
              <a:rPr lang="en-US" sz="28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:</a:t>
            </a:r>
            <a:r>
              <a:rPr lang="en-US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/>
                <a:cs typeface="NikoshBAN" pitchFamily="2" charset="0"/>
              </a:rPr>
              <a:t>mintujess@gmail.com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3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043" y="551418"/>
            <a:ext cx="6540884" cy="68362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এসো ছবিগুলো লক্ষ্য করি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শব্দ দুষন ছব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53" y="1437185"/>
            <a:ext cx="4128145" cy="2324917"/>
          </a:xfrm>
          <a:prstGeom prst="rect">
            <a:avLst/>
          </a:prstGeom>
        </p:spPr>
      </p:pic>
      <p:pic>
        <p:nvPicPr>
          <p:cNvPr id="7" name="Picture 6" descr="টমেটো স্্র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797" y="3906066"/>
            <a:ext cx="4128146" cy="2324917"/>
          </a:xfrm>
          <a:prstGeom prst="rect">
            <a:avLst/>
          </a:prstGeom>
        </p:spPr>
      </p:pic>
      <p:pic>
        <p:nvPicPr>
          <p:cNvPr id="8" name="Picture 7" descr="tfuf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625" y="3796533"/>
            <a:ext cx="4332380" cy="2335703"/>
          </a:xfrm>
          <a:prstGeom prst="rect">
            <a:avLst/>
          </a:prstGeom>
        </p:spPr>
      </p:pic>
      <p:pic>
        <p:nvPicPr>
          <p:cNvPr id="10" name="Picture 9" descr="tanary borj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867" y="1379003"/>
            <a:ext cx="4226715" cy="23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400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5382" y="366728"/>
            <a:ext cx="5846618" cy="78319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4000" dirty="0" smtClean="0"/>
              <a:t>আজকের পাঠের  বিষয়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4481" y="5574766"/>
            <a:ext cx="7766936" cy="7737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ব্যবসায়ে নৈতিকতা ও মূল্যবোধ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batkh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15" y="1267097"/>
            <a:ext cx="8656185" cy="4191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85" y="296214"/>
            <a:ext cx="5209893" cy="11388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6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শিখনফল</a:t>
            </a:r>
            <a:endParaRPr lang="en-US" sz="6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761" y="2050868"/>
            <a:ext cx="9453093" cy="43499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dirty="0">
                <a:solidFill>
                  <a:srgbClr val="FF0000"/>
                </a:solidFill>
              </a:rPr>
              <a:t>@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bn-IN" sz="3200" dirty="0" smtClean="0">
                <a:solidFill>
                  <a:srgbClr val="FF0000"/>
                </a:solidFill>
              </a:rPr>
              <a:t>ব্যবসায়ে নৈতিকতা ও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bn-IN" sz="3200" dirty="0" smtClean="0">
                <a:solidFill>
                  <a:srgbClr val="FF0000"/>
                </a:solidFill>
              </a:rPr>
              <a:t>মূল্যবোধ সম্পর্কে বলতে পারবে</a:t>
            </a:r>
          </a:p>
          <a:p>
            <a:pPr algn="l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</a:rPr>
              <a:t>@ </a:t>
            </a:r>
            <a:r>
              <a:rPr lang="bn-IN" sz="3200" dirty="0" smtClean="0">
                <a:solidFill>
                  <a:srgbClr val="FF0000"/>
                </a:solidFill>
              </a:rPr>
              <a:t>ব্যবসায়িক </a:t>
            </a:r>
            <a:r>
              <a:rPr lang="bn-IN" sz="3200" dirty="0" smtClean="0">
                <a:solidFill>
                  <a:srgbClr val="FF0000"/>
                </a:solidFill>
              </a:rPr>
              <a:t>কারনে পরিবেশের দূষণের </a:t>
            </a:r>
            <a:r>
              <a:rPr lang="en-US" sz="3200" dirty="0" smtClean="0">
                <a:solidFill>
                  <a:srgbClr val="FF0000"/>
                </a:solidFill>
              </a:rPr>
              <a:t>     </a:t>
            </a:r>
            <a:r>
              <a:rPr lang="bn-IN" sz="3200" dirty="0" smtClean="0">
                <a:solidFill>
                  <a:srgbClr val="FF0000"/>
                </a:solidFill>
              </a:rPr>
              <a:t>প্রভাব বর্ণনা করতে পারবে</a:t>
            </a:r>
          </a:p>
          <a:p>
            <a:pPr algn="l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</a:rPr>
              <a:t>@ </a:t>
            </a:r>
            <a:r>
              <a:rPr lang="bn-IN" sz="3200" dirty="0" smtClean="0">
                <a:solidFill>
                  <a:srgbClr val="FF0000"/>
                </a:solidFill>
              </a:rPr>
              <a:t>ব্যবসায়িক </a:t>
            </a:r>
            <a:r>
              <a:rPr lang="bn-IN" sz="3200" dirty="0" smtClean="0">
                <a:solidFill>
                  <a:srgbClr val="FF0000"/>
                </a:solidFill>
              </a:rPr>
              <a:t>নৈতিকতা সম্পর্কিত সাম্প্রতিক বিষয় গুলি বিশ্লেষণ করতে পারবে।</a:t>
            </a:r>
          </a:p>
          <a:p>
            <a:pPr algn="l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</a:rPr>
              <a:t>@ </a:t>
            </a:r>
            <a:r>
              <a:rPr lang="bn-IN" sz="3200" dirty="0" smtClean="0">
                <a:solidFill>
                  <a:srgbClr val="FF0000"/>
                </a:solidFill>
              </a:rPr>
              <a:t>খাদ্য </a:t>
            </a:r>
            <a:r>
              <a:rPr lang="bn-IN" sz="3200" dirty="0" smtClean="0">
                <a:solidFill>
                  <a:srgbClr val="FF0000"/>
                </a:solidFill>
              </a:rPr>
              <a:t>সংরক্ষনে রাসায়নিক ব্যবহারের কুফল সম্পর্কে জানতে পাড়বে । </a:t>
            </a:r>
          </a:p>
          <a:p>
            <a:pPr algn="l">
              <a:buFont typeface="Wingdings" pitchFamily="2" charset="2"/>
              <a:buChar char="v"/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62" y="360218"/>
            <a:ext cx="6901101" cy="87283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sz="4400" dirty="0"/>
              <a:t> </a:t>
            </a:r>
            <a:r>
              <a:rPr lang="bn-IN" sz="4400" dirty="0" smtClean="0"/>
              <a:t>ব্যবসায়ে </a:t>
            </a:r>
            <a:r>
              <a:rPr lang="bn-IN" sz="4400" dirty="0"/>
              <a:t>নৈতিকতা ও মূল্যবোধ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97" y="1376219"/>
            <a:ext cx="8596668" cy="535709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নৈতিকতা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আচরণগত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নৈতিক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বিচার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সঠিক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ভূলের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পার্থক্য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নির্নয়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ব্যবসায়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নৈতিকতা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সামাজিক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রীতিনীতি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অনুসরণ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ৎ উ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ৎপাদনকারী,ভোক্তা,শ্রমিক,ক্রেতা,বিক্রেতা সবার প্রাপ্য অধিকার সুনিশ্চিত করার প্রক্রিয়াকে বোঝায় ।</a:t>
            </a:r>
          </a:p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মূল্যবোধ মানুষের ইচ্ছার একটি প্রধান মানদন্ড যার আদর্শে মানুষের ব্যবহার ও রীতিনীতি পরিচালিত হয় এবং যে মান্দন্ডের দ্বারা সমাজের মানুষের কাজের ভালো-মন্দ বিচার করা হয় ।</a:t>
            </a:r>
          </a:p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মূল্যবোধ একটি আপেক্ষিক বিষয়।</a:t>
            </a:r>
          </a:p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 নির্দিষ্ট কোন মান্দন্ড নেই ।  </a:t>
            </a: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02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2645" y="640080"/>
            <a:ext cx="5782614" cy="93145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4400" dirty="0" smtClean="0"/>
              <a:t>নৈতিকতা বহির্ভূত  চিত্র</a:t>
            </a:r>
            <a:endParaRPr lang="en-US" sz="4400" dirty="0"/>
          </a:p>
        </p:txBody>
      </p:sp>
      <p:pic>
        <p:nvPicPr>
          <p:cNvPr id="4" name="Picture 3" descr="milk_diluted_with_water_-750x5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4" y="2273300"/>
            <a:ext cx="4232275" cy="3947391"/>
          </a:xfrm>
          <a:prstGeom prst="rect">
            <a:avLst/>
          </a:prstGeom>
        </p:spPr>
      </p:pic>
      <p:pic>
        <p:nvPicPr>
          <p:cNvPr id="5" name="Picture 4" descr="13577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012" y="2298878"/>
            <a:ext cx="4508789" cy="3782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652" y="308609"/>
            <a:ext cx="5061398" cy="6667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পরিবেশের দূষণের প্রভাব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600x4001532542946_no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1183215"/>
            <a:ext cx="4350327" cy="2502094"/>
          </a:xfrm>
          <a:prstGeom prst="rect">
            <a:avLst/>
          </a:prstGeom>
        </p:spPr>
      </p:pic>
      <p:pic>
        <p:nvPicPr>
          <p:cNvPr id="5" name="Picture 4" descr="image-31676-15510223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838" y="1166091"/>
            <a:ext cx="4226804" cy="2493623"/>
          </a:xfrm>
          <a:prstGeom prst="rect">
            <a:avLst/>
          </a:prstGeom>
        </p:spPr>
      </p:pic>
      <p:pic>
        <p:nvPicPr>
          <p:cNvPr id="6" name="Picture 5" descr="f922cdaad5b4db9e18206d8b3ee6d09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2" y="3893127"/>
            <a:ext cx="4350326" cy="2632364"/>
          </a:xfrm>
          <a:prstGeom prst="rect">
            <a:avLst/>
          </a:prstGeom>
        </p:spPr>
      </p:pic>
      <p:pic>
        <p:nvPicPr>
          <p:cNvPr id="7" name="Picture 6" descr="mango-15615422430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838" y="3685309"/>
            <a:ext cx="4226804" cy="28401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13749" y="1140496"/>
            <a:ext cx="1297742" cy="548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ইটের ভাটা 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22618" y="3131128"/>
            <a:ext cx="609600" cy="5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শব্দ দূষণ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68558" y="5817933"/>
            <a:ext cx="763660" cy="720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পানি দূষণ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41198"/>
            <a:ext cx="7852410" cy="72466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3200" dirty="0" smtClean="0"/>
              <a:t>ব্যবসায়িক নৈতিকতা সম্পর্কিত সাম্প্রতিক বিষয়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46300"/>
            <a:ext cx="8596668" cy="32415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Govt-Employ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638300"/>
            <a:ext cx="3975100" cy="2413000"/>
          </a:xfrm>
          <a:prstGeom prst="rect">
            <a:avLst/>
          </a:prstGeom>
        </p:spPr>
      </p:pic>
      <p:pic>
        <p:nvPicPr>
          <p:cNvPr id="5" name="Picture 4" descr="child-wo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343" y="1530350"/>
            <a:ext cx="4358165" cy="2413000"/>
          </a:xfrm>
          <a:prstGeom prst="rect">
            <a:avLst/>
          </a:prstGeom>
        </p:spPr>
      </p:pic>
      <p:pic>
        <p:nvPicPr>
          <p:cNvPr id="6" name="Picture 5" descr="maxresdefault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191000"/>
            <a:ext cx="3975100" cy="2286000"/>
          </a:xfrm>
          <a:prstGeom prst="rect">
            <a:avLst/>
          </a:prstGeom>
        </p:spPr>
      </p:pic>
      <p:pic>
        <p:nvPicPr>
          <p:cNvPr id="7" name="Picture 6" descr="téléchargem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900" y="4210229"/>
            <a:ext cx="42164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61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582</TotalTime>
  <Words>405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NikoshBAN</vt:lpstr>
      <vt:lpstr>Trebuchet MS</vt:lpstr>
      <vt:lpstr>Vrinda</vt:lpstr>
      <vt:lpstr>Wingdings</vt:lpstr>
      <vt:lpstr>Wingdings 3</vt:lpstr>
      <vt:lpstr>Facet</vt:lpstr>
      <vt:lpstr>আজকের অনলাইন ক্লাসে সবাইকে স্বাগতম </vt:lpstr>
      <vt:lpstr>পরিচিতি</vt:lpstr>
      <vt:lpstr>এসো ছবিগুলো লক্ষ্য করি</vt:lpstr>
      <vt:lpstr>আজকের পাঠের  বিষয়</vt:lpstr>
      <vt:lpstr>শিখনফল</vt:lpstr>
      <vt:lpstr> ব্যবসায়ে নৈতিকতা ও মূল্যবোধ </vt:lpstr>
      <vt:lpstr>নৈতিকতা বহির্ভূত  চিত্র</vt:lpstr>
      <vt:lpstr>পরিবেশের দূষণের প্রভাব</vt:lpstr>
      <vt:lpstr>ব্যবসায়িক নৈতিকতা সম্পর্কিত সাম্প্রতিক বিষয়</vt:lpstr>
      <vt:lpstr>খাদ্য সংরক্ষনে বিভিন্ন রাসায়নিক ব্যবহারের কুফল </vt:lpstr>
      <vt:lpstr>খাদ্য সংরক্ষনে বিভিন্ন রাসায়নিক ব্যবহারের কুফল </vt:lpstr>
      <vt:lpstr>বাংলাদেশ সুপ্রীম কোর্ট</vt:lpstr>
      <vt:lpstr>বাংলাদেশ পরিবেশ সংরক্ষণের প্রধান আইন সমূহ </vt:lpstr>
      <vt:lpstr>একক কাজ</vt:lpstr>
      <vt:lpstr>দলীয় কাজ</vt:lpstr>
      <vt:lpstr>মূল্যায়ন</vt:lpstr>
      <vt:lpstr>বাড়ীর কাজ</vt:lpstr>
      <vt:lpstr>সবাইকে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AriA Computer Zone</dc:creator>
  <cp:lastModifiedBy>Mintu</cp:lastModifiedBy>
  <cp:revision>97</cp:revision>
  <dcterms:created xsi:type="dcterms:W3CDTF">2019-06-06T04:01:39Z</dcterms:created>
  <dcterms:modified xsi:type="dcterms:W3CDTF">2021-03-25T14:40:29Z</dcterms:modified>
</cp:coreProperties>
</file>