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3" r:id="rId2"/>
    <p:sldId id="324" r:id="rId3"/>
    <p:sldId id="325" r:id="rId4"/>
    <p:sldId id="317" r:id="rId5"/>
    <p:sldId id="327" r:id="rId6"/>
    <p:sldId id="319" r:id="rId7"/>
    <p:sldId id="328" r:id="rId8"/>
    <p:sldId id="321" r:id="rId9"/>
    <p:sldId id="331" r:id="rId10"/>
    <p:sldId id="259" r:id="rId11"/>
    <p:sldId id="332" r:id="rId12"/>
    <p:sldId id="260" r:id="rId13"/>
    <p:sldId id="334" r:id="rId14"/>
    <p:sldId id="276" r:id="rId15"/>
    <p:sldId id="333" r:id="rId16"/>
    <p:sldId id="277" r:id="rId17"/>
    <p:sldId id="335" r:id="rId18"/>
    <p:sldId id="268" r:id="rId19"/>
    <p:sldId id="261" r:id="rId20"/>
    <p:sldId id="269" r:id="rId21"/>
    <p:sldId id="270" r:id="rId22"/>
    <p:sldId id="272" r:id="rId23"/>
    <p:sldId id="274" r:id="rId24"/>
    <p:sldId id="271" r:id="rId25"/>
    <p:sldId id="336" r:id="rId26"/>
    <p:sldId id="262" r:id="rId27"/>
    <p:sldId id="337" r:id="rId28"/>
    <p:sldId id="263" r:id="rId29"/>
    <p:sldId id="338" r:id="rId30"/>
    <p:sldId id="264" r:id="rId31"/>
    <p:sldId id="339" r:id="rId32"/>
    <p:sldId id="265" r:id="rId33"/>
    <p:sldId id="340" r:id="rId34"/>
    <p:sldId id="266" r:id="rId35"/>
    <p:sldId id="26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BA7E-8BB4-4EBD-9D36-BDDCFB45B7F5}" type="datetimeFigureOut">
              <a:rPr lang="en-US" smtClean="0"/>
              <a:t>05-Apr-21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6EB7C-92F9-41F6-A5D0-CD7AE197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0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1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9BDD8-FF17-4F01-860B-46B4E66F15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49967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3348"/>
            <a:ext cx="3733800" cy="132343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013466"/>
            <a:ext cx="7010400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১.১.১.-বাক্য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ব্যবহ্রতবাংলা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১.৩.১-নির্দেশনা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১.৩.৩-প্রশ্ন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৩.১.১-পরিচয়মূলক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৩.১.২-বর্ণনা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5617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33600"/>
            <a:ext cx="52578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১.৩.২-কোন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ওপ্রশ্নের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উওর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২.৫.১-কথোপকথন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২.৫.২-বিভিন্ন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9654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6781800" cy="52629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১.৩.১-যুক্তব্যঞ্জন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১.৪.১-পাঠ্যপুস্তকের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১.৪.২-পাঠ্যপুস্তকের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১.৫.১-দাঁড়ি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চিহ্নটি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১.৫.২-প্রশ্নোবোধক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২.৫.১-কথোপকথনের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২.৫.২-কথোপকথনের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২.৫.৩-বর্ননামূলক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৩.১.১-নিজের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৩.১.২-নিজের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৩.১.৩-অন্যের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70921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6781800" cy="550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১.৪.১-যুক্তব্যঞ্জন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বেঙ্গে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১.৪.২-যুক্তব্যঞ্জন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১.৫.১-পাঠে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১.৬.১দাঁড়ি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বিরামচিহ্নটি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১.৬.২-প্রশ্নবোধক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২.৩.৪-কথোপকথন-সংশ্লিষ্ট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উওর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২.৩.৫-বিভিন্ন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38700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-01-19__cu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6061155" cy="4197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দাদির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457142" cy="132343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			</a:t>
            </a:r>
            <a:r>
              <a:rPr lang="en-US" sz="4000" dirty="0" err="1">
                <a:solidFill>
                  <a:srgbClr val="FF0000"/>
                </a:solidFill>
              </a:rPr>
              <a:t>শুভেচ্ছা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122842" cy="43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9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ha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5" y="790575"/>
            <a:ext cx="7600950" cy="527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0270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পাটি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সাপটা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ger-image--105027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6248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              </a:t>
            </a:r>
            <a:r>
              <a:rPr lang="en-US" sz="4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0a6a6e0a781e0a6a7e0a69ae0a6bfe0a6a4e0a781e0a68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-457200"/>
            <a:ext cx="6858000" cy="647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273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6096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পুলি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762000"/>
            <a:ext cx="7543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248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73088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7086600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6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53970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7086600" cy="34778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আয়োজন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1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4286352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438400"/>
            <a:ext cx="540543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Above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অনুষ্ঠান—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ষ+ঠ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---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কাষ্ঠ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 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---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ন+দ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---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নন্দন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066800"/>
            <a:ext cx="41910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যুক্তবর্ন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709920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590800"/>
            <a:ext cx="7543800" cy="3785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ক।---------------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খ।গোলাপ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---------------------।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গ।অতিথির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-----------------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990600"/>
            <a:ext cx="3200400" cy="92333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2164451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74838"/>
            <a:ext cx="7162800" cy="230832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১।কখন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পুলি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২।চাল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গুঁড়ো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৩।পাঁচটি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43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5" name="Picture 4" descr="BF89-11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514600"/>
            <a:ext cx="2612352" cy="3042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572674" y="2038390"/>
            <a:ext cx="3795925" cy="258212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864" y="3012128"/>
            <a:ext cx="2320798" cy="10273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r>
              <a:rPr lang="en-US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27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279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0D33C-F70C-4D2B-8BBD-C7B816C29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74353"/>
            <a:ext cx="1735281" cy="1224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E1354-A76E-45F3-A2AE-67BF96BD9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65" y="4094338"/>
            <a:ext cx="1908436" cy="12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98204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69570" y="569499"/>
            <a:ext cx="3661959" cy="1522379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03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59400" y="2438400"/>
            <a:ext cx="4273155" cy="3204866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করতেতৈল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01947474720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59813-F417-4267-AA80-CC159D54D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4273155" cy="32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155349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62251" y="414979"/>
            <a:ext cx="3238498" cy="2590800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449240" y="1144839"/>
            <a:ext cx="1864519" cy="11310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698060"/>
            <a:ext cx="7391400" cy="2308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শিরোনামঃ-দাদির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মজাই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138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d-curtain-opening_23-21474968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0250" y="1500188"/>
            <a:ext cx="5100782" cy="3857625"/>
          </a:xfrm>
        </p:spPr>
      </p:pic>
    </p:spTree>
    <p:extLst>
      <p:ext uri="{BB962C8B-B14F-4D97-AF65-F5344CB8AC3E}">
        <p14:creationId xmlns:p14="http://schemas.microsoft.com/office/powerpoint/2010/main" val="3884380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371</Words>
  <Application>Microsoft Office PowerPoint</Application>
  <PresentationFormat>On-screen Show (4:3)</PresentationFormat>
  <Paragraphs>85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PTI-NR</dc:creator>
  <cp:lastModifiedBy>dell</cp:lastModifiedBy>
  <cp:revision>71</cp:revision>
  <dcterms:created xsi:type="dcterms:W3CDTF">2006-08-16T00:00:00Z</dcterms:created>
  <dcterms:modified xsi:type="dcterms:W3CDTF">2021-04-05T17:51:18Z</dcterms:modified>
</cp:coreProperties>
</file>