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69" d="100"/>
          <a:sy n="69" d="100"/>
        </p:scale>
        <p:origin x="6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8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6589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21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8781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30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16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4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1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6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8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0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0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4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0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52600" y="76200"/>
            <a:ext cx="4876800" cy="17526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8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4" name="Picture 3" descr="NJ88CAWPFKDFCA7ILIAECAX31X8KCAAM9881CAPE013WCAGP4BLQCAG3F1GBCA35X956CAL2BR2ECA73QSOKCARTYPW7CAD0RNF2CA3WDEVNCA8LYZGWCA69626FCAYKGD9UCAMVKMUDCAIMNVZECA9OKN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20400" y="2362200"/>
            <a:ext cx="304800" cy="2927605"/>
          </a:xfrm>
          <a:prstGeom prst="rect">
            <a:avLst/>
          </a:prstGeom>
        </p:spPr>
      </p:pic>
      <p:pic>
        <p:nvPicPr>
          <p:cNvPr id="5" name="Picture 4" descr="F9TSCAN3WX1YCA6ISTSYCAQDAA8UCA057V9OCAM3AP10CAXX2ZIKCAVSFHB5CA2CDC73CAT3GL0MCAUKRWPVCAVC2N2BCA1RQ46OCAR5XXEVCAV97MHSCA66JTQKCASJVZ76CAS8MT3TCAC3T1JLCAK8F0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53311"/>
            <a:ext cx="9144000" cy="5004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533400" y="228600"/>
            <a:ext cx="4419600" cy="129540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800" y="533400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 নং-১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828800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তোমার পরিবার কোন কোন উৎস থেকে পানি ব্যবহার করে ? 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09600" y="3124200"/>
            <a:ext cx="4267200" cy="13716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6473" y="4426857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তোমরা বিদ্যালয়ে কোন কোন উৎস থেকে পানি ব্যবহার করো ? 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5052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 নং-২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5943600" cy="689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57400" y="228600"/>
            <a:ext cx="4724400" cy="1524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7000" y="5334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895600"/>
            <a:ext cx="8610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১।মাটির নিচের ২ টি পানির উৎসের নাম লিখ ।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২।মাটির উপরের২ টি পানির উৎসের নাম লিখ । 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838200" y="457200"/>
            <a:ext cx="6324600" cy="1295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6096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পরিকল্পিত কাজ 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352800"/>
            <a:ext cx="6172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তোমার এলাকায় পানির কোন কোন উৎস আছে ? 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524000" y="228600"/>
            <a:ext cx="4724400" cy="2362200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33600" y="914400"/>
            <a:ext cx="335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X13TCALM0IZZCADT9MPICA9BP4L3CAD6N8SNCAN6ONODCA18GH1ICANGK358CAQLD88MCA5DTPY4CAKVBTJDCAF2F4QDCAMPG2UKCAFS4F00CALFJXW0CA9E7JTKCAY0C1MXCALVA84CCAT7C2XTCAXCDSS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200400"/>
            <a:ext cx="682136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6858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667000"/>
            <a:ext cx="7315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আনন্দ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শীল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৩০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নং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বলুগ্রাম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</a:p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কাশিয়ানী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গোপালগঞ্জ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457200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 ৩য়</a:t>
            </a:r>
          </a:p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প্রাথমিক বিজ্ঞান </a:t>
            </a:r>
          </a:p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সাধারণ পাঠঃ জীবনের জন্য পানি </a:t>
            </a:r>
          </a:p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সময়ঃ৪০ মিনিট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676400" y="381000"/>
            <a:ext cx="4724400" cy="1747123"/>
          </a:xfrm>
          <a:prstGeom prst="horizontalScroll">
            <a:avLst/>
          </a:prstGeom>
          <a:solidFill>
            <a:schemeClr val="tx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771555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381000" y="2286000"/>
            <a:ext cx="8077200" cy="3429000"/>
          </a:xfrm>
          <a:prstGeom prst="flowChartAlternateProcess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2821900"/>
            <a:ext cx="769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 কোন উৎস থেকে পানি পাওয়া যায় শিশুরা তা বলতে ও লিখতে পারবে 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828800" y="533400"/>
            <a:ext cx="4953000" cy="1600200"/>
          </a:xfrm>
          <a:prstGeom prst="leftRightArrow">
            <a:avLst/>
          </a:prstGeom>
          <a:solidFill>
            <a:schemeClr val="accent4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7000" y="91800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আবেগ সৃষ্টি 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971800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গল্পের মাধ্যমেঃ একটি কাকের একদিন----- ।  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1133683"/>
            <a:ext cx="7848600" cy="4800600"/>
          </a:xfrm>
          <a:prstGeom prst="frame">
            <a:avLst/>
          </a:prstGeom>
          <a:solidFill>
            <a:schemeClr val="accent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209800"/>
            <a:ext cx="5410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7030A0"/>
                </a:solidFill>
              </a:rPr>
              <a:t>পানির উৎস </a:t>
            </a:r>
            <a:endParaRPr lang="en-US" sz="8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457200" y="838200"/>
            <a:ext cx="8077200" cy="5257800"/>
          </a:xfrm>
          <a:prstGeom prst="flowChartAlternateProcess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838200"/>
            <a:ext cx="6705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বাস্তবঃ শিশুদের শ্রেণিকক্ষের বাইরে বিদ্যালয়ের নিকট পরিবেশে নিয়ে গিয়ে কোন কোন উৎস থেকে পানি পাওয়া যায় তা বলতে সহায়তা করব ।  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LHTCAY9PSFGCA1PPYS0CAA9E9JKCAUV9T2OCAKPULPCCAZPUEAGCAY8FS1QCA6KM8D9CAG6G84TCAJE3FTZCAUJBOCKCA5VN5RHCAD6VSOGCA1V9FB9CAU71L8PCAQJEQMMCAPEW076CAOT9QMHCAV60FR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81000"/>
            <a:ext cx="3048000" cy="2667000"/>
          </a:xfrm>
          <a:prstGeom prst="rect">
            <a:avLst/>
          </a:prstGeom>
        </p:spPr>
      </p:pic>
      <p:pic>
        <p:nvPicPr>
          <p:cNvPr id="3" name="Picture 2" descr="I9P9CA7M1342CAZO87QOCAR2TV8ACAXQCBQ0CA5WVG26CAQ4RU8BCAZAMQDDCASZD0OFCAZQ809BCAKUOVSKCA9AU9YDCAWP7YHMCA0AL9VWCAAWDZYBCAQ3YFM1CAGDREHWCAKF4ME0CA0Z1Q41CAHWSRX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04800"/>
            <a:ext cx="3233271" cy="2659625"/>
          </a:xfrm>
          <a:prstGeom prst="rect">
            <a:avLst/>
          </a:prstGeom>
        </p:spPr>
      </p:pic>
      <p:pic>
        <p:nvPicPr>
          <p:cNvPr id="4" name="Picture 3" descr="SLEHCAELT4DCCA1O1MHUCAPIWPFSCA5NNNM7CAK6JLL5CAEBG9GICAABT3O5CAYC4STHCAN5TXD7CAMXUJHDCA1LDBUZCA323XFRCA2JXWWQCA2TGUE8CASW3OU5CAT35QRYCA166X89CA84FN63CAY1D9Z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3733800"/>
            <a:ext cx="2946399" cy="2209800"/>
          </a:xfrm>
          <a:prstGeom prst="rect">
            <a:avLst/>
          </a:prstGeom>
        </p:spPr>
      </p:pic>
      <p:pic>
        <p:nvPicPr>
          <p:cNvPr id="5" name="Picture 4" descr="357DCAHWGAUUCA41POJACAHYC97JCAX4BKTCCA5O55CKCAJNMF8XCA2EAWKWCA47QJ6PCA37TKX8CABZ0T4CCA9Y9XP3CAO7Q33BCAVKY6V5CABDQLWQCA96GMX9CADY2IQFCA2V1IBTCA4IRQ1BCAPW888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134600" y="2209800"/>
            <a:ext cx="82226" cy="17716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3200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পানির কল 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32766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বৃষ্টি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6150114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কুয়া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2V1CAD8IFD5CAKXU2M4CAQJAUYMCAPRY1HMCAAZ8II4CADCO1XTCAYYGO4OCACIZBR5CAP0H7SBCA9F8U78CAH327SKCAX1E4YPCAYKRBODCAWWFDRTCAZTSVMZCAAF81J2CA9YL6B9CA0ZAOZUCALDRHD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609600"/>
            <a:ext cx="3141183" cy="1949302"/>
          </a:xfrm>
          <a:prstGeom prst="rect">
            <a:avLst/>
          </a:prstGeom>
        </p:spPr>
      </p:pic>
      <p:pic>
        <p:nvPicPr>
          <p:cNvPr id="3" name="Picture 2" descr="6WRCCABLY3ZLCAPQT5MGCAVA8MXDCA83Q85NCAXEUOHYCAYQUIEXCARCTHEDCALNHUVVCA2HKIKUCAG2WHJ8CALX794XCAKYI3ZNCAVAL8POCAAO08FZCAGLYJ9ZCAOO26N1CAD0ZQC2CA1269ILCAI0JSG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49000" y="838200"/>
            <a:ext cx="2685961" cy="2009775"/>
          </a:xfrm>
          <a:prstGeom prst="rect">
            <a:avLst/>
          </a:prstGeom>
        </p:spPr>
      </p:pic>
      <p:pic>
        <p:nvPicPr>
          <p:cNvPr id="4" name="Picture 3" descr="SEUXCA0XRP2JCA0SY2XFCAEV40GDCA2BW8GUCA2Z7X70CA1BFABLCAKNYZ5LCAF1R5QZCAICWMU3CA0JFY93CA7LFE98CACJD1GHCAQ8PSZPCAOW497PCAI7E2FFCAW2WAHGCA55HUU4CAN6L552CAVKJO0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287000" y="2133600"/>
            <a:ext cx="2833688" cy="2340873"/>
          </a:xfrm>
          <a:prstGeom prst="rect">
            <a:avLst/>
          </a:prstGeom>
        </p:spPr>
      </p:pic>
      <p:pic>
        <p:nvPicPr>
          <p:cNvPr id="5" name="Picture 4" descr="AIC8CA92OZSDCA778X9ACAQ9GJ77CAROOXQ0CA16YGXBCA3FEU02CAMLAEFCCAXRW9ZFCAT32OCTCAHUZ8K9CAAEL7PACAWSS2K6CAJAXNU9CAQKCP0BCAPFA39FCAQ0ZOJ7CANWWXKRCABL6F3HCALZJT4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10200" y="381000"/>
            <a:ext cx="2971800" cy="2057400"/>
          </a:xfrm>
          <a:prstGeom prst="rect">
            <a:avLst/>
          </a:prstGeom>
        </p:spPr>
      </p:pic>
      <p:pic>
        <p:nvPicPr>
          <p:cNvPr id="6" name="Picture 5" descr="1IDGCANUTT4GCAKXOR78CA3BCJX2CA6NMVF4CAHGDFWCCAVKV9W6CAP6CXDFCATE0F6TCAOMDC5KCA3MP8BVCATFWAJMCASKWRICCALUGCI2CAPQUFVKCAG3T9WFCALV47XUCAZAOL93CAHUB5GJCAFOE7A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0400" y="3505200"/>
            <a:ext cx="3225800" cy="2419350"/>
          </a:xfrm>
          <a:prstGeom prst="rect">
            <a:avLst/>
          </a:prstGeom>
        </p:spPr>
      </p:pic>
      <p:pic>
        <p:nvPicPr>
          <p:cNvPr id="7" name="Picture 6" descr="358GCA3D6LDDCA1VKQW2CA6VORY4CAX0CH61CALKFTDYCAEI5TKECA5JLDIECAS9XKALCAPL4YSPCADLU2MGCA2CQI49CAM3QO4QCABWFONACAFNQHO1CAJ4GOVCCA64EOJHCACXYZIZCA60CCJ7CA162O1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287000" y="3352800"/>
            <a:ext cx="2381250" cy="15806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47800" y="27432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পুকুর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26670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নলকুপ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62484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সাগর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1"/>
      <p:bldP spid="1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321</TotalTime>
  <Words>142</Words>
  <Application>Microsoft Office PowerPoint</Application>
  <PresentationFormat>On-screen Show (4:3)</PresentationFormat>
  <Paragraphs>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</dc:creator>
  <cp:lastModifiedBy>Ananda</cp:lastModifiedBy>
  <cp:revision>106</cp:revision>
  <dcterms:created xsi:type="dcterms:W3CDTF">2006-08-16T00:00:00Z</dcterms:created>
  <dcterms:modified xsi:type="dcterms:W3CDTF">2021-04-06T13:36:15Z</dcterms:modified>
</cp:coreProperties>
</file>