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x-wav"/>
  <Override PartName="/ppt/media/audio5.wav" ContentType="audio/x-wav"/>
  <Override PartName="/ppt/media/audio7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4175-B90E-4BD2-A757-544BAD39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0E97B-1C18-4C37-99DC-BEA3918E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F57-7BBE-4CA8-A788-BF44B23A0C4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DD0EC-6F52-433C-B87A-21F2742D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9E234-AEFB-4AC4-A8F7-C5AF3071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EBC8-B3F6-4CA1-826D-DDF74FC8D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6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7B747-4B7F-4A61-B710-82F4E6BA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4BA52-82C5-47E6-ACF8-70884F50F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773FD-D9F6-4165-A834-1720F48D0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EF57-7BBE-4CA8-A788-BF44B23A0C4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71C6-B2E6-4525-B91F-60B41CC0D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211F-583E-4518-933D-AC28A6175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EBC8-B3F6-4CA1-826D-DDF74FC8D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audio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9" Type="http://schemas.openxmlformats.org/officeDocument/2006/relationships/audio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1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11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9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DC3D36-EB20-4BF2-BF36-D7709EB5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1868E-1BA0-4BB2-AD96-0083837F0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5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E3A1FC-5F14-47A1-BAF5-782593BB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81F1E-EFAB-4ECA-A20C-6DA863C37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BCCE82-B18E-4D29-A59B-E1B2E915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D93FE-52AA-4F06-8713-BA64E7C91F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7C4BAB-D273-4F83-97E3-50AC72AE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63088-6885-4F48-8E9C-CEB2F5E87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4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1354DE-B509-40E6-9F95-3E044109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EF9BE-C483-4EE5-9EAA-C6DC9FE64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4B89D3-0058-48FC-84FA-83A7F21A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300FE-511D-44BB-B0C5-39218B5BF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9A32F7-03E6-4ECD-A636-90B5FCB4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2D95A-19FD-4E56-BBD5-8DFA85A7E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652910-5554-4511-B443-AC11CE19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3F9BC-34C3-4C28-861E-4CC5AE8BF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8904E7-01D6-40CF-8AF2-DEBA6835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A30E6-6CFC-4653-A248-B57BEB5E3E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32AB20-10CE-4732-8C4E-C0A1D26C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05EFA-10E1-4825-A9DC-BF92C850FF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FDC883-AB07-4C6B-A6EA-33580F35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35C2A-9957-4A8F-B368-DCAC25B1B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7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096F68-2F00-47C9-A6FE-F1744AFA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3CCA0-59A2-4AEF-9296-142CA02E3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E57F42-18D2-484A-8C8F-71A5AA1E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EC63E-59D8-4DB7-A352-2C8F252B8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7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B01753-7881-47E0-BBE0-69985070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C4353-B391-484B-BDAB-AB9CF3A73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14" name="bomb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E547A-FA58-4FA0-83A7-FE3BBE26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F25A8-4B5F-4289-84C3-AEC3DB27EF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3008D8-7125-4641-BF56-E047A89B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13C1C-7478-4B79-A4CF-43475871AA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BC7972-5BC5-4931-A285-5F18F5B8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92A2A-EE9D-45D1-8BB9-5C4E69BA62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  <p:sndAc>
          <p:stSnd>
            <p:snd r:embed="rId11" name="explod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418F8-D378-4A92-AEAF-BD30F70B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24A34-B7E4-454C-9184-05F51AE3C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70A160-C990-424A-B03E-46990DE9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3D0C0-7F11-4425-8DC6-0F83881A4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3579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87A196-E5AE-423D-BCBB-BE5735CD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BF1CB-1C82-4C52-91AA-8391CE28A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0F0FA0-0E7E-428C-B8A4-873D73E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6072E-194A-4504-9E9B-01B0FEC30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  <p:sndAc>
          <p:stSnd>
            <p:snd r:embed="rId7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C8A07E-544F-45F8-893D-25B3A406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B2DCB-7727-4731-AF44-4BB7E14F5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9CA4A7-6146-40D8-8D6E-A4F50D5B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B1016-E701-47AC-BB97-0621962CC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94915A-3453-4433-BEF5-07B6E39D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A8528-F40A-4E0F-9159-FC25D8B7E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8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Mouli Nafi</dc:creator>
  <cp:lastModifiedBy>Mouli Nafi</cp:lastModifiedBy>
  <cp:revision>1</cp:revision>
  <dcterms:created xsi:type="dcterms:W3CDTF">2021-03-03T06:49:31Z</dcterms:created>
  <dcterms:modified xsi:type="dcterms:W3CDTF">2021-03-03T06:49:31Z</dcterms:modified>
</cp:coreProperties>
</file>