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8" r:id="rId2"/>
    <p:sldId id="259" r:id="rId3"/>
    <p:sldId id="281" r:id="rId4"/>
    <p:sldId id="261" r:id="rId5"/>
    <p:sldId id="263" r:id="rId6"/>
    <p:sldId id="290" r:id="rId7"/>
    <p:sldId id="260" r:id="rId8"/>
    <p:sldId id="283" r:id="rId9"/>
    <p:sldId id="264" r:id="rId10"/>
    <p:sldId id="286" r:id="rId11"/>
    <p:sldId id="295" r:id="rId12"/>
    <p:sldId id="284" r:id="rId13"/>
    <p:sldId id="287" r:id="rId14"/>
    <p:sldId id="288" r:id="rId15"/>
    <p:sldId id="294" r:id="rId16"/>
    <p:sldId id="289" r:id="rId17"/>
    <p:sldId id="293" r:id="rId18"/>
    <p:sldId id="285" r:id="rId19"/>
    <p:sldId id="273" r:id="rId20"/>
    <p:sldId id="274" r:id="rId21"/>
    <p:sldId id="277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B8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2" autoAdjust="0"/>
    <p:restoredTop sz="94192" autoAdjust="0"/>
  </p:normalViewPr>
  <p:slideViewPr>
    <p:cSldViewPr>
      <p:cViewPr>
        <p:scale>
          <a:sx n="60" d="100"/>
          <a:sy n="60" d="100"/>
        </p:scale>
        <p:origin x="1476" y="270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1002" y="329186"/>
            <a:ext cx="1066506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88"/>
          </a:p>
        </p:txBody>
      </p:sp>
      <p:sp>
        <p:nvSpPr>
          <p:cNvPr id="10" name="Rounded Rectangle 9"/>
          <p:cNvSpPr/>
          <p:nvPr/>
        </p:nvSpPr>
        <p:spPr>
          <a:xfrm>
            <a:off x="523246" y="434162"/>
            <a:ext cx="10383511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88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02970" y="1820206"/>
            <a:ext cx="9715500" cy="1828800"/>
          </a:xfrm>
        </p:spPr>
        <p:txBody>
          <a:bodyPr lIns="45720" rIns="45720" bIns="45720"/>
          <a:lstStyle>
            <a:lvl1pPr algn="r">
              <a:defRPr sz="4219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02970" y="3685032"/>
            <a:ext cx="9715500" cy="914400"/>
          </a:xfrm>
        </p:spPr>
        <p:txBody>
          <a:bodyPr lIns="182880" tIns="0"/>
          <a:lstStyle>
            <a:lvl1pPr marL="34290" indent="0" algn="r">
              <a:spcBef>
                <a:spcPts val="0"/>
              </a:spcBef>
              <a:buNone/>
              <a:defRPr sz="1875">
                <a:solidFill>
                  <a:schemeClr val="bg2">
                    <a:shade val="25000"/>
                  </a:schemeClr>
                </a:solidFill>
              </a:defRPr>
            </a:lvl1pPr>
            <a:lvl2pPr marL="428625" indent="0" algn="ctr">
              <a:buNone/>
            </a:lvl2pPr>
            <a:lvl3pPr marL="857250" indent="0" algn="ctr">
              <a:buNone/>
            </a:lvl3pPr>
            <a:lvl4pPr marL="1285875" indent="0" algn="ctr">
              <a:buNone/>
            </a:lvl4pPr>
            <a:lvl5pPr marL="1714500" indent="0" algn="ctr">
              <a:buNone/>
            </a:lvl5pPr>
            <a:lvl6pPr marL="2143125" indent="0" algn="ctr">
              <a:buNone/>
            </a:lvl6pPr>
            <a:lvl7pPr marL="2571750" indent="0" algn="ctr">
              <a:buNone/>
            </a:lvl7pPr>
            <a:lvl8pPr marL="3000375" indent="0" algn="ctr">
              <a:buNone/>
            </a:lvl8pPr>
            <a:lvl9pPr marL="34290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3480"/>
            <a:ext cx="1022985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30352"/>
            <a:ext cx="1022985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533406"/>
            <a:ext cx="24765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0" y="533404"/>
            <a:ext cx="74295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3480"/>
            <a:ext cx="1022985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0352"/>
            <a:ext cx="1022985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1002" y="329186"/>
            <a:ext cx="1066506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88"/>
          </a:p>
        </p:txBody>
      </p:sp>
      <p:sp>
        <p:nvSpPr>
          <p:cNvPr id="11" name="Rounded Rectangle 10"/>
          <p:cNvSpPr/>
          <p:nvPr/>
        </p:nvSpPr>
        <p:spPr>
          <a:xfrm>
            <a:off x="523246" y="434164"/>
            <a:ext cx="10383511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30" y="4928616"/>
            <a:ext cx="10229850" cy="676656"/>
          </a:xfrm>
        </p:spPr>
        <p:txBody>
          <a:bodyPr lIns="91440" bIns="0" anchor="b"/>
          <a:lstStyle>
            <a:lvl1pPr algn="l">
              <a:buNone/>
              <a:defRPr sz="337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430" y="5624484"/>
            <a:ext cx="10229850" cy="420624"/>
          </a:xfrm>
        </p:spPr>
        <p:txBody>
          <a:bodyPr lIns="118872" tIns="0" anchor="t"/>
          <a:lstStyle>
            <a:lvl1pPr marL="0" marR="34290" indent="0" algn="l">
              <a:spcBef>
                <a:spcPts val="0"/>
              </a:spcBef>
              <a:spcAft>
                <a:spcPts val="0"/>
              </a:spcAft>
              <a:buNone/>
              <a:defRPr sz="1688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40" y="530352"/>
            <a:ext cx="4914900" cy="4389120"/>
          </a:xfrm>
        </p:spPr>
        <p:txBody>
          <a:bodyPr/>
          <a:lstStyle>
            <a:lvl1pPr>
              <a:defRPr sz="2438"/>
            </a:lvl1pPr>
            <a:lvl2pPr>
              <a:defRPr sz="2063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4200" y="530352"/>
            <a:ext cx="4914900" cy="4389120"/>
          </a:xfrm>
        </p:spPr>
        <p:txBody>
          <a:bodyPr/>
          <a:lstStyle>
            <a:lvl1pPr>
              <a:defRPr sz="2438"/>
            </a:lvl1pPr>
            <a:lvl2pPr>
              <a:defRPr sz="2063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3480"/>
            <a:ext cx="1022985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030" y="579438"/>
            <a:ext cx="4914900" cy="792162"/>
          </a:xfrm>
        </p:spPr>
        <p:txBody>
          <a:bodyPr lIns="146304" anchor="ctr"/>
          <a:lstStyle>
            <a:lvl1pPr marL="0" indent="0" algn="l">
              <a:buNone/>
              <a:defRPr sz="2250" b="1">
                <a:solidFill>
                  <a:schemeClr val="tx1"/>
                </a:solidFill>
              </a:defRPr>
            </a:lvl1pPr>
            <a:lvl2pPr>
              <a:buNone/>
              <a:defRPr sz="1875" b="1"/>
            </a:lvl2pPr>
            <a:lvl3pPr>
              <a:buNone/>
              <a:defRPr sz="1688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15211" y="579438"/>
            <a:ext cx="4914900" cy="792162"/>
          </a:xfrm>
        </p:spPr>
        <p:txBody>
          <a:bodyPr lIns="137160" anchor="ctr"/>
          <a:lstStyle>
            <a:lvl1pPr marL="0" indent="0" algn="l">
              <a:buNone/>
              <a:defRPr sz="2250" b="1">
                <a:solidFill>
                  <a:schemeClr val="tx1"/>
                </a:solidFill>
              </a:defRPr>
            </a:lvl1pPr>
            <a:lvl2pPr>
              <a:buNone/>
              <a:defRPr sz="1875" b="1"/>
            </a:lvl2pPr>
            <a:lvl3pPr>
              <a:buNone/>
              <a:defRPr sz="1688" b="1"/>
            </a:lvl3pPr>
            <a:lvl4pPr>
              <a:buNone/>
              <a:defRPr sz="1500" b="1"/>
            </a:lvl4pPr>
            <a:lvl5pPr>
              <a:buNone/>
              <a:defRPr sz="15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59030" y="1447800"/>
            <a:ext cx="4914900" cy="3489960"/>
          </a:xfrm>
        </p:spPr>
        <p:txBody>
          <a:bodyPr anchor="t"/>
          <a:lstStyle>
            <a:lvl1pPr algn="l">
              <a:defRPr sz="2250"/>
            </a:lvl1pPr>
            <a:lvl2pPr algn="l">
              <a:defRPr sz="1875"/>
            </a:lvl2pPr>
            <a:lvl3pPr algn="l">
              <a:defRPr sz="1688"/>
            </a:lvl3pPr>
            <a:lvl4pPr algn="l">
              <a:defRPr sz="1500"/>
            </a:lvl4pPr>
            <a:lvl5pPr algn="l">
              <a:defRPr sz="1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15211" y="1447800"/>
            <a:ext cx="4914900" cy="3489960"/>
          </a:xfrm>
        </p:spPr>
        <p:txBody>
          <a:bodyPr anchor="t"/>
          <a:lstStyle>
            <a:lvl1pPr algn="l">
              <a:defRPr sz="2250"/>
            </a:lvl1pPr>
            <a:lvl2pPr algn="l">
              <a:defRPr sz="1875"/>
            </a:lvl2pPr>
            <a:lvl3pPr algn="l">
              <a:defRPr sz="1688"/>
            </a:lvl3pPr>
            <a:lvl4pPr algn="l">
              <a:defRPr sz="1500"/>
            </a:lvl4pPr>
            <a:lvl5pPr algn="l">
              <a:defRPr sz="1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2" y="329186"/>
            <a:ext cx="1066506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88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480" y="533400"/>
            <a:ext cx="3714750" cy="914400"/>
          </a:xfrm>
        </p:spPr>
        <p:txBody>
          <a:bodyPr anchor="b"/>
          <a:lstStyle>
            <a:lvl1pPr algn="l">
              <a:buNone/>
              <a:defRPr sz="2063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23558" y="1447802"/>
            <a:ext cx="3714750" cy="4206112"/>
          </a:xfrm>
        </p:spPr>
        <p:txBody>
          <a:bodyPr lIns="91440"/>
          <a:lstStyle>
            <a:lvl1pPr marL="17145" marR="17145" indent="0">
              <a:spcBef>
                <a:spcPts val="0"/>
              </a:spcBef>
              <a:buNone/>
              <a:defRPr sz="1313">
                <a:solidFill>
                  <a:schemeClr val="tx1"/>
                </a:solidFill>
              </a:defRPr>
            </a:lvl1pPr>
            <a:lvl2pPr>
              <a:buNone/>
              <a:defRPr sz="1125">
                <a:solidFill>
                  <a:schemeClr val="tx1"/>
                </a:solidFill>
              </a:defRPr>
            </a:lvl2pPr>
            <a:lvl3pPr>
              <a:buNone/>
              <a:defRPr sz="938">
                <a:solidFill>
                  <a:schemeClr val="tx1"/>
                </a:solidFill>
              </a:defRPr>
            </a:lvl3pPr>
            <a:lvl4pPr>
              <a:buNone/>
              <a:defRPr sz="844">
                <a:solidFill>
                  <a:schemeClr val="tx1"/>
                </a:solidFill>
              </a:defRPr>
            </a:lvl4pPr>
            <a:lvl5pPr>
              <a:buNone/>
              <a:defRPr sz="844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51715" y="930144"/>
            <a:ext cx="5782699" cy="4724402"/>
          </a:xfrm>
        </p:spPr>
        <p:txBody>
          <a:bodyPr/>
          <a:lstStyle>
            <a:lvl1pPr>
              <a:defRPr sz="2625">
                <a:solidFill>
                  <a:schemeClr val="tx1"/>
                </a:solidFill>
              </a:defRPr>
            </a:lvl1pPr>
            <a:lvl2pPr>
              <a:defRPr sz="2438">
                <a:solidFill>
                  <a:schemeClr val="tx1"/>
                </a:solidFill>
              </a:defRPr>
            </a:lvl2pPr>
            <a:lvl3pPr>
              <a:defRPr sz="2250">
                <a:solidFill>
                  <a:schemeClr val="tx1"/>
                </a:solidFill>
              </a:defRPr>
            </a:lvl3pPr>
            <a:lvl4pPr>
              <a:defRPr sz="1875">
                <a:solidFill>
                  <a:schemeClr val="tx1"/>
                </a:solidFill>
              </a:defRPr>
            </a:lvl4pPr>
            <a:lvl5pPr>
              <a:defRPr sz="1875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1002" y="329186"/>
            <a:ext cx="1066506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88"/>
          </a:p>
        </p:txBody>
      </p:sp>
      <p:sp>
        <p:nvSpPr>
          <p:cNvPr id="11" name="Round Single Corner Rectangle 10"/>
          <p:cNvSpPr/>
          <p:nvPr/>
        </p:nvSpPr>
        <p:spPr>
          <a:xfrm>
            <a:off x="8001001" y="434162"/>
            <a:ext cx="2905756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012056"/>
            <a:ext cx="10287000" cy="1051560"/>
          </a:xfrm>
        </p:spPr>
        <p:txBody>
          <a:bodyPr anchor="t"/>
          <a:lstStyle>
            <a:lvl1pPr algn="l">
              <a:buNone/>
              <a:defRPr sz="337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078390" y="533400"/>
            <a:ext cx="2800350" cy="4211480"/>
          </a:xfrm>
        </p:spPr>
        <p:txBody>
          <a:bodyPr lIns="91440"/>
          <a:lstStyle>
            <a:lvl1pPr marL="42863" indent="0" algn="l">
              <a:spcBef>
                <a:spcPts val="0"/>
              </a:spcBef>
              <a:buNone/>
              <a:defRPr sz="1313">
                <a:solidFill>
                  <a:srgbClr val="FFFFFF"/>
                </a:solidFill>
              </a:defRPr>
            </a:lvl1pPr>
            <a:lvl2pPr>
              <a:defRPr sz="1125">
                <a:solidFill>
                  <a:srgbClr val="FFFFFF"/>
                </a:solidFill>
              </a:defRPr>
            </a:lvl2pPr>
            <a:lvl3pPr>
              <a:defRPr sz="938">
                <a:solidFill>
                  <a:srgbClr val="FFFFFF"/>
                </a:solidFill>
              </a:defRPr>
            </a:lvl3pPr>
            <a:lvl4pPr>
              <a:defRPr sz="844">
                <a:solidFill>
                  <a:srgbClr val="FFFFFF"/>
                </a:solidFill>
              </a:defRPr>
            </a:lvl4pPr>
            <a:lvl5pPr>
              <a:defRPr sz="844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850" y="435768"/>
            <a:ext cx="7406640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0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1270000" ty="127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2" y="329186"/>
            <a:ext cx="1066506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88"/>
          </a:p>
        </p:txBody>
      </p:sp>
      <p:sp>
        <p:nvSpPr>
          <p:cNvPr id="9" name="Rounded Rectangle 8"/>
          <p:cNvSpPr/>
          <p:nvPr/>
        </p:nvSpPr>
        <p:spPr>
          <a:xfrm>
            <a:off x="523246" y="434162"/>
            <a:ext cx="10383511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88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28650" y="4985590"/>
            <a:ext cx="1022985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530352"/>
            <a:ext cx="1022985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720410" y="6111877"/>
            <a:ext cx="28575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938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577910" y="6111877"/>
            <a:ext cx="28575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38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435410" y="6111877"/>
            <a:ext cx="5715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938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37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48603" indent="-248603" algn="l" rtl="0" eaLnBrk="1" latinLnBrk="0" hangingPunct="1">
        <a:spcBef>
          <a:spcPts val="234"/>
        </a:spcBef>
        <a:buClr>
          <a:schemeClr val="accent1"/>
        </a:buClr>
        <a:buSzPct val="80000"/>
        <a:buFont typeface="Wingdings 2"/>
        <a:buChar char=""/>
        <a:defRPr kumimoji="0" sz="2625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88595" algn="l" rtl="0" eaLnBrk="1" latinLnBrk="0" hangingPunct="1">
        <a:spcBef>
          <a:spcPts val="234"/>
        </a:spcBef>
        <a:buClr>
          <a:schemeClr val="accent1"/>
        </a:buClr>
        <a:buSzPct val="100000"/>
        <a:buFont typeface="Verdana"/>
        <a:buChar char="◦"/>
        <a:defRPr kumimoji="0"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737235" indent="-171450" algn="l" rtl="0" eaLnBrk="1" latinLnBrk="0" hangingPunct="1">
        <a:spcBef>
          <a:spcPts val="234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063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rtl="0" eaLnBrk="1" latinLnBrk="0" hangingPunct="1">
        <a:spcBef>
          <a:spcPts val="216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rtl="0" eaLnBrk="1" latinLnBrk="0" hangingPunct="1">
        <a:spcBef>
          <a:spcPts val="23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1397318" indent="-171450" algn="l" rtl="0" eaLnBrk="1" latinLnBrk="0" hangingPunct="1">
        <a:spcBef>
          <a:spcPts val="234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9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94485" indent="-171450" algn="l" rtl="0" eaLnBrk="1" latinLnBrk="0" hangingPunct="1">
        <a:spcBef>
          <a:spcPts val="2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71450" algn="l" rtl="0" eaLnBrk="1" latinLnBrk="0" hangingPunct="1">
        <a:spcBef>
          <a:spcPts val="241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14538" indent="-171450" algn="l" rtl="0" eaLnBrk="1" latinLnBrk="0" hangingPunct="1">
        <a:spcBef>
          <a:spcPts val="2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406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microsoft.com/office/2007/relationships/hdphoto" Target="../media/hdphoto1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424204" y="350645"/>
            <a:ext cx="10564416" cy="1538288"/>
            <a:chOff x="452484" y="400220"/>
            <a:chExt cx="11182240" cy="164084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4752" y="400220"/>
              <a:ext cx="6060440" cy="162537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924" y="400220"/>
              <a:ext cx="6019800" cy="164084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84" y="428076"/>
              <a:ext cx="1350919" cy="1041718"/>
            </a:xfrm>
            <a:prstGeom prst="rect">
              <a:avLst/>
            </a:prstGeom>
          </p:spPr>
        </p:pic>
      </p:grpSp>
      <p:sp>
        <p:nvSpPr>
          <p:cNvPr id="178" name="TextBox 177"/>
          <p:cNvSpPr txBox="1"/>
          <p:nvPr/>
        </p:nvSpPr>
        <p:spPr>
          <a:xfrm>
            <a:off x="854862" y="1601459"/>
            <a:ext cx="9296400" cy="4339650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 w="11430">
                  <a:solidFill>
                    <a:srgbClr val="00B050"/>
                  </a:solidFill>
                </a:ln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1430">
                  <a:solidFill>
                    <a:srgbClr val="00B050"/>
                  </a:solidFill>
                </a:ln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A50B8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143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7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1785937"/>
            <a:ext cx="5857875" cy="2144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031" y="398130"/>
            <a:ext cx="106812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228" y="1150097"/>
            <a:ext cx="10579147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3930836"/>
            <a:ext cx="3286125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228" y="4441236"/>
            <a:ext cx="10579147" cy="17081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দেহকোষ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মাতৃকোষের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সমআকৃতির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সমগুণ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সমসংখ্যক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দ্রারা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73945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22227" y="1192416"/>
            <a:ext cx="10579147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80587" y="3978118"/>
            <a:ext cx="506242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মিয়োসিস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2227" y="4512673"/>
            <a:ext cx="10579147" cy="17081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উৎপন্নের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মিয়োসিস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মাতৃকোষের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দুবার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বিভাজনকে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হ্রাসমূলক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বিভাজনও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6" y="1868808"/>
            <a:ext cx="5750719" cy="2382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166" y="422975"/>
            <a:ext cx="106812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86760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4680440"/>
            <a:ext cx="1054417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3626" y="1603691"/>
            <a:ext cx="242887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8625" y="714375"/>
            <a:ext cx="10644188" cy="3500438"/>
            <a:chOff x="1339141" y="528800"/>
            <a:chExt cx="9731187" cy="3580736"/>
          </a:xfrm>
        </p:grpSpPr>
        <p:sp>
          <p:nvSpPr>
            <p:cNvPr id="2" name="TextBox 1"/>
            <p:cNvSpPr txBox="1"/>
            <p:nvPr/>
          </p:nvSpPr>
          <p:spPr>
            <a:xfrm>
              <a:off x="1339141" y="528800"/>
              <a:ext cx="9731187" cy="74380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25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1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125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1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1" t="3204" r="4860" b="38858"/>
            <a:stretch/>
          </p:blipFill>
          <p:spPr>
            <a:xfrm>
              <a:off x="4408710" y="1616975"/>
              <a:ext cx="2938948" cy="24925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8125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98506" y="1063996"/>
            <a:ext cx="4925137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0707" y="3434641"/>
            <a:ext cx="2347799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ধাপ-১.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প্রোফেজ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445" y="4058350"/>
            <a:ext cx="9929813" cy="4962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দীর্ঘস্থায়ী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3" y="1891272"/>
            <a:ext cx="2924366" cy="1951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445" y="4632236"/>
            <a:ext cx="10364834" cy="17081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21469" indent="-321469">
              <a:buFont typeface="Wingdings" panose="05000000000000000000" pitchFamily="2" charset="2"/>
              <a:buChar char="§"/>
            </a:pP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321469" indent="-321469">
              <a:buFont typeface="Wingdings" panose="05000000000000000000" pitchFamily="2" charset="2"/>
              <a:buChar char="§"/>
            </a:pP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বিয়োজনের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আঁকাবাঁকা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লম্বালম্বিভাবে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362" y="336874"/>
            <a:ext cx="106812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11114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72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2198">
            <a:off x="4148965" y="1787024"/>
            <a:ext cx="3227795" cy="24208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228" y="1333869"/>
            <a:ext cx="4562240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5550" y="3481674"/>
            <a:ext cx="3347924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ধাপ-২.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প্রো-মেটাফেজ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429" y="4087609"/>
            <a:ext cx="4547436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স্বল্পস্থায়ী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228" y="4429125"/>
            <a:ext cx="10625988" cy="18235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21469" indent="-321469">
              <a:buFont typeface="Wingdings" panose="05000000000000000000" pitchFamily="2" charset="2"/>
              <a:buChar char="§"/>
            </a:pP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pPr marL="321469" indent="-321469">
              <a:buFont typeface="Wingdings" panose="05000000000000000000" pitchFamily="2" charset="2"/>
              <a:buChar char="§"/>
            </a:pP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তন্তুর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মাকুর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স্পিন্ডল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স্পিন্ডল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মধ্যভাগকে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বিষুবীয়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চারদিক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বিচ্ছুরিত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রশ্মির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অ্যাস্টার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রশ্মির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মেরুতে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পৌঁছাতে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স্পিন্ডল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তন্তুগুলো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স্পিন্ডল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827274" y="1333187"/>
            <a:ext cx="2145065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415750" y="3551169"/>
            <a:ext cx="1848094" cy="2070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415751" y="2973281"/>
            <a:ext cx="1848093" cy="150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035529" y="4479156"/>
            <a:ext cx="2228314" cy="4126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4689" y="1152815"/>
            <a:ext cx="1488456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অ্যাস্টার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90441" y="2762896"/>
            <a:ext cx="1325059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33660" y="3334763"/>
            <a:ext cx="1167528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স্পিন্ডল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5795" y="4262750"/>
            <a:ext cx="966245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948" y="361453"/>
            <a:ext cx="106812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23467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456" y="3786744"/>
            <a:ext cx="4692044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378" y="4563186"/>
            <a:ext cx="2652793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ধাপ-৩. </a:t>
            </a:r>
            <a:r>
              <a:rPr lang="en-US" sz="3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  <a:r>
              <a:rPr lang="en-US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456" y="5234895"/>
            <a:ext cx="10507710" cy="7848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21469" indent="-321469">
              <a:buFont typeface="Wingdings" panose="05000000000000000000" pitchFamily="2" charset="2"/>
              <a:buChar char="§"/>
            </a:pP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স্পিন্ডল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বিষুবীয়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সেন্ট্রোমিয়ারের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321469" indent="-321469">
              <a:buFont typeface="Wingdings" panose="05000000000000000000" pitchFamily="2" charset="2"/>
              <a:buChar char="§"/>
            </a:pP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8339">
            <a:off x="4380409" y="1814337"/>
            <a:ext cx="3236801" cy="215634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5929313" y="1357313"/>
            <a:ext cx="2145065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500814" y="3571875"/>
            <a:ext cx="1763030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875519" y="2979302"/>
            <a:ext cx="1388325" cy="903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82171" y="3003801"/>
            <a:ext cx="2199830" cy="1653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76665" y="1152250"/>
            <a:ext cx="1112818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90441" y="2762896"/>
            <a:ext cx="1610809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বিষুবীয়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33660" y="3334763"/>
            <a:ext cx="1381840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স্পিন্ডল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65704" y="2776036"/>
            <a:ext cx="1278023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243193" y="1827308"/>
            <a:ext cx="1964020" cy="1128538"/>
            <a:chOff x="4526072" y="1720528"/>
            <a:chExt cx="2094955" cy="120377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526072" y="1720528"/>
              <a:ext cx="2094955" cy="11526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596025" y="1758089"/>
              <a:ext cx="1802705" cy="11662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914025" y="1503714"/>
            <a:ext cx="1278023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ক্রোমাটিডদ্বয়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1456" y="379123"/>
            <a:ext cx="1059754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16573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9" grpId="0"/>
      <p:bldP spid="20" grpId="0"/>
      <p:bldP spid="21" grpId="0"/>
      <p:bldP spid="22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7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98" y="1407866"/>
            <a:ext cx="4286250" cy="2871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348" y="1330631"/>
            <a:ext cx="463771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873" y="3917544"/>
            <a:ext cx="2857500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ধাপ-৪.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অ্যানাফেজ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228" y="4600632"/>
            <a:ext cx="10522834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21469" indent="-321469">
              <a:buFont typeface="Wingdings" panose="05000000000000000000" pitchFamily="2" charset="2"/>
              <a:buChar char="§"/>
            </a:pP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দুভাগে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321469" indent="-321469">
              <a:buFont typeface="Wingdings" panose="05000000000000000000" pitchFamily="2" charset="2"/>
              <a:buChar char="§"/>
            </a:pP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ক্রোমাটিডগুলো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ক্রোমাটিডকে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321469" indent="-321469">
              <a:buFont typeface="Wingdings" panose="05000000000000000000" pitchFamily="2" charset="2"/>
              <a:buChar char="§"/>
            </a:pP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V, L, J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I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039372" y="1453329"/>
            <a:ext cx="2682889" cy="176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686653" y="3257384"/>
            <a:ext cx="2153773" cy="39621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686654" y="2941057"/>
            <a:ext cx="2035608" cy="2089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039373" y="1772019"/>
            <a:ext cx="2801054" cy="22479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22261" y="1200787"/>
            <a:ext cx="1112818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79255" y="2668466"/>
            <a:ext cx="2013046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লুপ্তপ্রায়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স্পিন্ডলতন্তু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79256" y="3383300"/>
            <a:ext cx="2013045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79256" y="1808602"/>
            <a:ext cx="964051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2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r>
              <a:rPr lang="en-U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011" y="434919"/>
            <a:ext cx="106812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5735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9" grpId="0"/>
      <p:bldP spid="20" grpId="0"/>
      <p:bldP spid="21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2638" y="1760400"/>
            <a:ext cx="4925137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3150" y="3957765"/>
            <a:ext cx="3347924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ধাপ-৫.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টেলোফেজ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953" y="4677802"/>
            <a:ext cx="10398172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21469" indent="-321469" algn="just">
              <a:buFont typeface="Wingdings" panose="05000000000000000000" pitchFamily="2" charset="2"/>
              <a:buChar char="§"/>
            </a:pP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মেরুতে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পৌঁছায়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321469" indent="-321469" algn="just">
              <a:buFont typeface="Wingdings" panose="05000000000000000000" pitchFamily="2" charset="2"/>
              <a:buChar char="§"/>
            </a:pP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ক্রোমোজোমগলোকে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নিউক্লিওলাসের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পুনঃ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321469" indent="-321469" algn="just">
              <a:buFont typeface="Wingdings" panose="05000000000000000000" pitchFamily="2" charset="2"/>
              <a:buChar char="§"/>
            </a:pP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পাকিয়ে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মেরুতে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ক্যারিওকাইনেসিসের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25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75" y="1312247"/>
            <a:ext cx="4010888" cy="305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2877" y="3957765"/>
            <a:ext cx="1288483" cy="265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US" sz="11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05" y="361049"/>
            <a:ext cx="106812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4122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043" y="441797"/>
            <a:ext cx="1050131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4929188"/>
            <a:ext cx="10572750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81" indent="-535781">
              <a:buFont typeface="Wingdings" panose="05000000000000000000" pitchFamily="2" charset="2"/>
              <a:buChar char="q"/>
            </a:pP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ধাপগুলোসহ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125" y="1112732"/>
            <a:ext cx="2500313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17" y="1718667"/>
            <a:ext cx="3509367" cy="29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96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2069" y="1131862"/>
            <a:ext cx="7953760" cy="49629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জীবদেহে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</a:p>
        </p:txBody>
      </p:sp>
      <p:sp>
        <p:nvSpPr>
          <p:cNvPr id="8" name="Oval 7"/>
          <p:cNvSpPr/>
          <p:nvPr/>
        </p:nvSpPr>
        <p:spPr>
          <a:xfrm>
            <a:off x="791441" y="1694671"/>
            <a:ext cx="545641" cy="56761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9" name="Oval 8"/>
          <p:cNvSpPr/>
          <p:nvPr/>
        </p:nvSpPr>
        <p:spPr>
          <a:xfrm>
            <a:off x="3175567" y="1730945"/>
            <a:ext cx="542056" cy="5313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10" name="Oval 9"/>
          <p:cNvSpPr/>
          <p:nvPr/>
        </p:nvSpPr>
        <p:spPr>
          <a:xfrm>
            <a:off x="5594657" y="1772361"/>
            <a:ext cx="508168" cy="5239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11" name="Oval 10"/>
          <p:cNvSpPr/>
          <p:nvPr/>
        </p:nvSpPr>
        <p:spPr>
          <a:xfrm>
            <a:off x="8509923" y="1730945"/>
            <a:ext cx="521840" cy="54101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12" name="Oval 11"/>
          <p:cNvSpPr/>
          <p:nvPr/>
        </p:nvSpPr>
        <p:spPr>
          <a:xfrm>
            <a:off x="8657639" y="2965464"/>
            <a:ext cx="512087" cy="57884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13" name="Oval 12"/>
          <p:cNvSpPr/>
          <p:nvPr/>
        </p:nvSpPr>
        <p:spPr>
          <a:xfrm>
            <a:off x="5747656" y="3002282"/>
            <a:ext cx="527960" cy="54202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14" name="Oval 13"/>
          <p:cNvSpPr/>
          <p:nvPr/>
        </p:nvSpPr>
        <p:spPr>
          <a:xfrm>
            <a:off x="3192950" y="3002283"/>
            <a:ext cx="561955" cy="59074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15" name="Oval 14"/>
          <p:cNvSpPr/>
          <p:nvPr/>
        </p:nvSpPr>
        <p:spPr>
          <a:xfrm>
            <a:off x="824820" y="2979539"/>
            <a:ext cx="551600" cy="56476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6387" y="1792368"/>
            <a:ext cx="1254547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8221" y="3036337"/>
            <a:ext cx="1745446" cy="4962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25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44577" y="1772361"/>
            <a:ext cx="1745446" cy="4962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25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698374" y="3071813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2297" lvl="1" indent="-803672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Oval 26"/>
          <p:cNvSpPr/>
          <p:nvPr/>
        </p:nvSpPr>
        <p:spPr>
          <a:xfrm>
            <a:off x="3274537" y="1816472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672" indent="-803672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3527" y="1801213"/>
            <a:ext cx="786556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4452" y="1816471"/>
            <a:ext cx="901691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53529" y="3082641"/>
            <a:ext cx="1541370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</a:t>
            </a:r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30624" y="3056887"/>
            <a:ext cx="1096585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মিয়োসিস</a:t>
            </a:r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35724" y="3112553"/>
            <a:ext cx="1156459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9668" y="2425739"/>
            <a:ext cx="6914145" cy="49629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ব্যাকটেরিয়ায়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006" y="296975"/>
            <a:ext cx="10429875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95320" y="2896636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320" y="2896636"/>
                <a:ext cx="644727" cy="66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3149093" y="2935394"/>
                <a:ext cx="700850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49093" y="2935394"/>
                <a:ext cx="700850" cy="66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52872" y="1642205"/>
                <a:ext cx="679572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872" y="1642205"/>
                <a:ext cx="679572" cy="66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03844" y="1685797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844" y="1685797"/>
                <a:ext cx="644727" cy="669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6591" y="1659334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91" y="1659334"/>
                <a:ext cx="644727" cy="66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657639" y="2889944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639" y="2889944"/>
                <a:ext cx="644727" cy="66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98374" y="3698096"/>
            <a:ext cx="5716647" cy="49629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</a:t>
            </a:r>
          </a:p>
        </p:txBody>
      </p:sp>
      <p:sp>
        <p:nvSpPr>
          <p:cNvPr id="42" name="Oval 41"/>
          <p:cNvSpPr/>
          <p:nvPr/>
        </p:nvSpPr>
        <p:spPr>
          <a:xfrm>
            <a:off x="8657639" y="4212215"/>
            <a:ext cx="549984" cy="50387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43" name="Oval 42"/>
          <p:cNvSpPr/>
          <p:nvPr/>
        </p:nvSpPr>
        <p:spPr>
          <a:xfrm>
            <a:off x="5747656" y="4249033"/>
            <a:ext cx="549984" cy="59517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44" name="Oval 43"/>
          <p:cNvSpPr/>
          <p:nvPr/>
        </p:nvSpPr>
        <p:spPr>
          <a:xfrm>
            <a:off x="3233144" y="4262734"/>
            <a:ext cx="532294" cy="54398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45" name="Oval 44"/>
          <p:cNvSpPr/>
          <p:nvPr/>
        </p:nvSpPr>
        <p:spPr>
          <a:xfrm>
            <a:off x="787957" y="4226290"/>
            <a:ext cx="565164" cy="56476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98221" y="4283087"/>
            <a:ext cx="1745446" cy="4962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25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7" name="Oval 46"/>
          <p:cNvSpPr/>
          <p:nvPr/>
        </p:nvSpPr>
        <p:spPr>
          <a:xfrm>
            <a:off x="698374" y="4318564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2297" lvl="1" indent="-803672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94515" y="4329392"/>
            <a:ext cx="899126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 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5906" y="4329393"/>
            <a:ext cx="789851" cy="3808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7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   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82208" y="4386140"/>
            <a:ext cx="736237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47656" y="4143080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56" y="4143080"/>
                <a:ext cx="644727" cy="669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33144" y="4181607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144" y="4181607"/>
                <a:ext cx="644727" cy="6694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692542" y="4098560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542" y="4098560"/>
                <a:ext cx="644727" cy="6694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821514" y="4846847"/>
            <a:ext cx="10047838" cy="49629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2625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</p:txBody>
      </p:sp>
      <p:sp>
        <p:nvSpPr>
          <p:cNvPr id="55" name="Oval 54"/>
          <p:cNvSpPr/>
          <p:nvPr/>
        </p:nvSpPr>
        <p:spPr>
          <a:xfrm>
            <a:off x="800887" y="5409656"/>
            <a:ext cx="545641" cy="56761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56" name="Oval 55"/>
          <p:cNvSpPr/>
          <p:nvPr/>
        </p:nvSpPr>
        <p:spPr>
          <a:xfrm>
            <a:off x="3185013" y="5445930"/>
            <a:ext cx="542056" cy="5313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57" name="Oval 56"/>
          <p:cNvSpPr/>
          <p:nvPr/>
        </p:nvSpPr>
        <p:spPr>
          <a:xfrm>
            <a:off x="5774717" y="5435596"/>
            <a:ext cx="555091" cy="5239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58" name="Oval 57"/>
          <p:cNvSpPr/>
          <p:nvPr/>
        </p:nvSpPr>
        <p:spPr>
          <a:xfrm>
            <a:off x="8519369" y="5445930"/>
            <a:ext cx="521840" cy="54101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25818" y="5506373"/>
            <a:ext cx="1044156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</a:t>
            </a:r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354023" y="5487346"/>
            <a:ext cx="1745446" cy="4962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25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1" name="Oval 60"/>
          <p:cNvSpPr/>
          <p:nvPr/>
        </p:nvSpPr>
        <p:spPr>
          <a:xfrm>
            <a:off x="3283983" y="5531457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672" indent="-803672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31220" y="5476889"/>
            <a:ext cx="1021772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06357" y="5516198"/>
            <a:ext cx="1241951" cy="4385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</a:t>
            </a:r>
            <a:r>
              <a:rPr lang="en-US" sz="22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462318" y="5357190"/>
                <a:ext cx="679572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18" y="5357190"/>
                <a:ext cx="679572" cy="6694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769944" y="5349726"/>
                <a:ext cx="64507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44" y="5349726"/>
                <a:ext cx="645077" cy="6694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76037" y="5374319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37" y="5374319"/>
                <a:ext cx="644727" cy="66941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78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" grpId="0"/>
      <p:bldP spid="36" grpId="0"/>
      <p:bldP spid="37" grpId="0"/>
      <p:bldP spid="38" grpId="0"/>
      <p:bldP spid="39" grpId="0"/>
      <p:bldP spid="40" grpId="0"/>
      <p:bldP spid="47" grpId="0"/>
      <p:bldP spid="51" grpId="0"/>
      <p:bldP spid="52" grpId="0"/>
      <p:bldP spid="53" grpId="0"/>
      <p:bldP spid="61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375" y="3731630"/>
            <a:ext cx="4286250" cy="211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25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625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৮ম </a:t>
            </a:r>
          </a:p>
          <a:p>
            <a:pPr algn="ctr"/>
            <a:r>
              <a:rPr lang="en-US" sz="2625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625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625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625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625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625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25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625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625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625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25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US" sz="2625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625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25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625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625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০৬/০৪/২০২১ </a:t>
            </a:r>
            <a:r>
              <a:rPr lang="en-US" sz="2625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625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625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241" y="3000377"/>
            <a:ext cx="5469562" cy="28574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62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বি,এড</a:t>
            </a:r>
            <a:endParaRPr lang="en-US" sz="262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কবিরাজপুর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রাজৈর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০১৭১২৭৮৩৯১০</a:t>
            </a:r>
          </a:p>
          <a:p>
            <a:pPr algn="just"/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E-mail: saifurrajoir@gmail.com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31" y="1258590"/>
            <a:ext cx="1459876" cy="163683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588799" y="395997"/>
            <a:ext cx="1050771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78736" y="1914952"/>
            <a:ext cx="141537" cy="3744136"/>
            <a:chOff x="6345361" y="1905000"/>
            <a:chExt cx="150973" cy="399374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345361" y="1905000"/>
              <a:ext cx="0" cy="399374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96334" y="1905000"/>
              <a:ext cx="0" cy="399374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4" y="936735"/>
            <a:ext cx="1938144" cy="2063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1" y="6051054"/>
            <a:ext cx="10681268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" y="349978"/>
            <a:ext cx="107260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52092" y="654105"/>
            <a:ext cx="2775706" cy="3535737"/>
            <a:chOff x="584403" y="1599120"/>
            <a:chExt cx="2960753" cy="377145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03" y="1599120"/>
              <a:ext cx="2960753" cy="3771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79" y="4255291"/>
              <a:ext cx="1182021" cy="102543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89" y="1491250"/>
            <a:ext cx="2118461" cy="1079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9" b="99214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3625" y="1370239"/>
            <a:ext cx="1895453" cy="13394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2092" y="4313767"/>
            <a:ext cx="10377846" cy="1039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7891" indent="-267891">
              <a:buFont typeface="Wingdings" panose="05000000000000000000" pitchFamily="2" charset="2"/>
              <a:buChar char="q"/>
            </a:pP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49" y="361807"/>
            <a:ext cx="2678906" cy="5107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361808"/>
            <a:ext cx="2596223" cy="51077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714500"/>
            <a:ext cx="11430000" cy="214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16" name="Group 15"/>
          <p:cNvGrpSpPr/>
          <p:nvPr/>
        </p:nvGrpSpPr>
        <p:grpSpPr>
          <a:xfrm>
            <a:off x="11212197" y="1500187"/>
            <a:ext cx="1532267" cy="4595611"/>
            <a:chOff x="1633058" y="1828800"/>
            <a:chExt cx="1634418" cy="4901984"/>
          </a:xfrm>
          <a:solidFill>
            <a:srgbClr val="0070C0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19" name="Group 1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1" name="Freeform 2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24" name="Flowchart: Connector 2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5" name="Flowchart: Connector 2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6" name="Flowchart: Connector 2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7" name="Flowchart: Connector 2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8" name="Flowchart: Connector 2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9" name="Flowchart: Connector 2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3" name="Oval 2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0" name="Flowchart: Connector 1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11913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499705" y="1500187"/>
            <a:ext cx="1500188" cy="4595611"/>
            <a:chOff x="1633058" y="1828800"/>
            <a:chExt cx="1600200" cy="4901984"/>
          </a:xfrm>
          <a:solidFill>
            <a:srgbClr val="00B050"/>
          </a:solidFill>
        </p:grpSpPr>
        <p:grpSp>
          <p:nvGrpSpPr>
            <p:cNvPr id="34" name="Group 33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36" name="Group 35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1" name="Flowchart: Connector 40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2" name="Flowchart: Connector 41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3" name="Flowchart: Connector 42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4" name="Flowchart: Connector 43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5" name="Flowchart: Connector 44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6" name="Flowchart: Connector 45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0" name="Oval 39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7" name="Flowchart: Connector 36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689938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681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3" name="Group 52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58" name="Flowchart: Connector 57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9" name="Flowchart: Connector 58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0" name="Flowchart: Connector 59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1" name="Flowchart: Connector 60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2" name="Flowchart: Connector 61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3" name="Flowchart: Connector 62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57" name="Oval 56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4" name="Flowchart: Connector 53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930438" y="1500187"/>
            <a:ext cx="1500188" cy="4509104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68" name="Group 67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70" name="Group 69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72" name="Freeform 71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75" name="Flowchart: Connector 74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6" name="Flowchart: Connector 75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7" name="Flowchart: Connector 76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8" name="Flowchart: Connector 77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9" name="Flowchart: Connector 78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0" name="Flowchart: Connector 79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1" name="Flowchart: Connector 80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2" name="Flowchart: Connector 81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3" name="Flowchart: Connector 82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74" name="Oval 73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71" name="Flowchart: Connector 70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22227" y="373041"/>
            <a:ext cx="10579148" cy="727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00188" y="5459830"/>
            <a:ext cx="850052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990734" y="195541"/>
            <a:ext cx="1218555" cy="13053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4313" y="219425"/>
            <a:ext cx="1285875" cy="1305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1782380"/>
            <a:ext cx="6786563" cy="35230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5875" y="1088690"/>
            <a:ext cx="1057914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" y="5891632"/>
            <a:ext cx="10681268" cy="6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228" y="648127"/>
            <a:ext cx="1050771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57375" y="653458"/>
            <a:ext cx="7643813" cy="5061542"/>
            <a:chOff x="1600200" y="763279"/>
            <a:chExt cx="8173176" cy="54089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44" b="95313" l="4297" r="960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58561" flipV="1">
              <a:off x="1680063" y="2004172"/>
              <a:ext cx="8054753" cy="3027346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600200" y="763279"/>
              <a:ext cx="8173176" cy="540892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0399" y="1791100"/>
            <a:ext cx="518489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3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3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3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9479" y="2550449"/>
            <a:ext cx="7706720" cy="669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81" indent="-535781">
              <a:buFont typeface="Wingdings" panose="05000000000000000000" pitchFamily="2" charset="2"/>
              <a:buChar char="Ø"/>
            </a:pP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9478" y="3316423"/>
            <a:ext cx="8436023" cy="669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81" indent="-535781">
              <a:buFont typeface="Wingdings" panose="05000000000000000000" pitchFamily="2" charset="2"/>
              <a:buChar char="Ø"/>
            </a:pP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।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9479" y="4047212"/>
            <a:ext cx="8936084" cy="669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81" indent="-535781">
              <a:buFont typeface="Wingdings" panose="05000000000000000000" pitchFamily="2" charset="2"/>
              <a:buChar char="Ø"/>
            </a:pP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      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25653" y="726030"/>
            <a:ext cx="5576193" cy="871457"/>
            <a:chOff x="2907363" y="545832"/>
            <a:chExt cx="5947939" cy="929554"/>
          </a:xfrm>
        </p:grpSpPr>
        <p:sp>
          <p:nvSpPr>
            <p:cNvPr id="5" name="TextBox 4"/>
            <p:cNvSpPr txBox="1"/>
            <p:nvPr/>
          </p:nvSpPr>
          <p:spPr>
            <a:xfrm>
              <a:off x="4635121" y="545832"/>
              <a:ext cx="2209800" cy="929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5063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5063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3" b="99482" l="0" r="961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23188">
              <a:off x="2907363" y="697044"/>
              <a:ext cx="1677651" cy="6209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3" b="99482" l="0" r="961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23188">
              <a:off x="7177651" y="723576"/>
              <a:ext cx="1677651" cy="62090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7" y="6019800"/>
            <a:ext cx="10681268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07" y="377531"/>
            <a:ext cx="106812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0" y="5500688"/>
            <a:ext cx="12180094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2" b="92605" l="9969" r="89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25" y="2295144"/>
            <a:ext cx="9101926" cy="22218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14" l="61146" r="992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87" y="2366892"/>
            <a:ext cx="9101926" cy="22218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94212" l="9969" r="53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5" y="2370429"/>
            <a:ext cx="9101926" cy="22218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89711" l="471" r="3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7" y="2282987"/>
            <a:ext cx="9101926" cy="2221898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3197142" y="3352910"/>
            <a:ext cx="464011" cy="370584"/>
          </a:xfrm>
          <a:prstGeom prst="rightArrow">
            <a:avLst/>
          </a:prstGeom>
          <a:solidFill>
            <a:srgbClr val="0070C0"/>
          </a:solidFill>
          <a:ln>
            <a:solidFill>
              <a:srgbClr val="A5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8019506" y="3279087"/>
            <a:ext cx="400655" cy="360375"/>
          </a:xfrm>
          <a:prstGeom prst="rightArrow">
            <a:avLst/>
          </a:prstGeom>
          <a:solidFill>
            <a:srgbClr val="0070C0"/>
          </a:solidFill>
          <a:ln>
            <a:solidFill>
              <a:srgbClr val="A5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170958" y="3623582"/>
            <a:ext cx="389989" cy="89346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>
            <a:off x="5626016" y="3352910"/>
            <a:ext cx="428625" cy="361871"/>
          </a:xfrm>
          <a:prstGeom prst="rightArrow">
            <a:avLst/>
          </a:prstGeom>
          <a:solidFill>
            <a:srgbClr val="0070C0"/>
          </a:solidFill>
          <a:ln>
            <a:solidFill>
              <a:srgbClr val="A5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804443" y="2396815"/>
            <a:ext cx="250031" cy="50401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01722" y="1886044"/>
            <a:ext cx="1825397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23838" y="4477363"/>
            <a:ext cx="1461273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3665" y="1069042"/>
            <a:ext cx="105077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কোষটির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40104" y="4577349"/>
            <a:ext cx="214312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5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857 L -2.00781 -0.01412 " pathEditMode="relative" rAng="0" ptsTypes="AA">
                                      <p:cBhvr>
                                        <p:cTn id="55" dur="14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91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36" grpId="0" animBg="1"/>
      <p:bldP spid="39" grpId="0" animBg="1"/>
      <p:bldP spid="44" grpId="0" animBg="1"/>
      <p:bldP spid="47" grpId="0"/>
      <p:bldP spid="49" grpId="0"/>
      <p:bldP spid="53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227" y="473678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7530" y="4844689"/>
            <a:ext cx="5248543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1793" y="1187152"/>
            <a:ext cx="2609582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" b="100000" l="194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635656"/>
            <a:ext cx="3714750" cy="30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3210" y="435289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227" y="1234091"/>
            <a:ext cx="10436273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4469" y="3578970"/>
            <a:ext cx="2214563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437" y="3572730"/>
            <a:ext cx="178593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9018" y="3539391"/>
            <a:ext cx="157162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মিয়োসিস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28875" y="2763280"/>
            <a:ext cx="6143625" cy="755231"/>
            <a:chOff x="2590800" y="2718898"/>
            <a:chExt cx="6553200" cy="805580"/>
          </a:xfrm>
          <a:solidFill>
            <a:schemeClr val="accent1">
              <a:lumMod val="60000"/>
              <a:lumOff val="40000"/>
            </a:schemeClr>
          </a:solidFill>
        </p:grpSpPr>
        <p:cxnSp>
          <p:nvCxnSpPr>
            <p:cNvPr id="9" name="Straight Connector 8"/>
            <p:cNvCxnSpPr/>
            <p:nvPr/>
          </p:nvCxnSpPr>
          <p:spPr>
            <a:xfrm>
              <a:off x="2667000" y="2743200"/>
              <a:ext cx="6477000" cy="0"/>
            </a:xfrm>
            <a:prstGeom prst="line">
              <a:avLst/>
            </a:prstGeom>
            <a:grp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wn Arrow 12"/>
            <p:cNvSpPr/>
            <p:nvPr/>
          </p:nvSpPr>
          <p:spPr>
            <a:xfrm>
              <a:off x="5773393" y="2718898"/>
              <a:ext cx="209550" cy="805580"/>
            </a:xfrm>
            <a:prstGeom prst="downArrow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8991600" y="2723261"/>
              <a:ext cx="152400" cy="781939"/>
            </a:xfrm>
            <a:prstGeom prst="downArrow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590800" y="2718898"/>
              <a:ext cx="152400" cy="786302"/>
            </a:xfrm>
            <a:prstGeom prst="downArrow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5385767" y="1829226"/>
            <a:ext cx="250031" cy="60620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69" b="17260"/>
          <a:stretch/>
        </p:blipFill>
        <p:spPr>
          <a:xfrm>
            <a:off x="1626368" y="4223859"/>
            <a:ext cx="7572375" cy="171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65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2227" y="396506"/>
            <a:ext cx="1050771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00312" y="1285875"/>
            <a:ext cx="5598197" cy="3271811"/>
            <a:chOff x="2286000" y="2079292"/>
            <a:chExt cx="5971410" cy="3489932"/>
          </a:xfrm>
        </p:grpSpPr>
        <p:grpSp>
          <p:nvGrpSpPr>
            <p:cNvPr id="9" name="Group 8"/>
            <p:cNvGrpSpPr/>
            <p:nvPr/>
          </p:nvGrpSpPr>
          <p:grpSpPr>
            <a:xfrm>
              <a:off x="3567683" y="2109999"/>
              <a:ext cx="4689727" cy="3459225"/>
              <a:chOff x="3776662" y="2095500"/>
              <a:chExt cx="4689727" cy="345922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74127" r="987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6662" y="2095500"/>
                <a:ext cx="4638675" cy="26670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74127" r="987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7714" y="2887725"/>
                <a:ext cx="4638675" cy="2667000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286000" y="2079292"/>
              <a:ext cx="5672905" cy="2780052"/>
              <a:chOff x="2170937" y="2109999"/>
              <a:chExt cx="5672905" cy="278005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5167" y="2109999"/>
                <a:ext cx="4638675" cy="2667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9856" r="6529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874" y="2146013"/>
                <a:ext cx="4638675" cy="2667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9856" r="453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4699" y="2223051"/>
                <a:ext cx="4638675" cy="26670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848" r="4455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0937" y="2223051"/>
                <a:ext cx="4638675" cy="266700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3394433" y="2404443"/>
            <a:ext cx="3997833" cy="320752"/>
            <a:chOff x="3113148" y="3291099"/>
            <a:chExt cx="4264355" cy="342135"/>
          </a:xfrm>
        </p:grpSpPr>
        <p:sp>
          <p:nvSpPr>
            <p:cNvPr id="14" name="Right Arrow 13"/>
            <p:cNvSpPr/>
            <p:nvPr/>
          </p:nvSpPr>
          <p:spPr>
            <a:xfrm>
              <a:off x="6996503" y="3291099"/>
              <a:ext cx="381000" cy="3048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583545" y="3291099"/>
              <a:ext cx="381000" cy="3048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319009" y="3306825"/>
              <a:ext cx="381000" cy="3048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113148" y="3328434"/>
              <a:ext cx="381000" cy="3048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2226" y="1150097"/>
            <a:ext cx="10507711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8079" y="3154535"/>
            <a:ext cx="5383884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</a:t>
            </a:r>
            <a:r>
              <a:rPr lang="en-US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227" y="3775984"/>
            <a:ext cx="10507711" cy="25160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অ্যামিবা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জীবগুলো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ডাম্বেলের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সাইটোপ্লাজমও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মাতৃকোষের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4177</TotalTime>
  <Words>876</Words>
  <Application>Microsoft Office PowerPoint</Application>
  <PresentationFormat>Custom</PresentationFormat>
  <Paragraphs>160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631</cp:revision>
  <dcterms:created xsi:type="dcterms:W3CDTF">2006-08-16T00:00:00Z</dcterms:created>
  <dcterms:modified xsi:type="dcterms:W3CDTF">2021-04-06T12:00:38Z</dcterms:modified>
</cp:coreProperties>
</file>