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67" r:id="rId4"/>
  </p:sldMasterIdLst>
  <p:notesMasterIdLst>
    <p:notesMasterId r:id="rId28"/>
  </p:notesMasterIdLst>
  <p:handoutMasterIdLst>
    <p:handoutMasterId r:id="rId29"/>
  </p:handoutMasterIdLst>
  <p:sldIdLst>
    <p:sldId id="273" r:id="rId5"/>
    <p:sldId id="256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91" r:id="rId18"/>
    <p:sldId id="289" r:id="rId19"/>
    <p:sldId id="285" r:id="rId20"/>
    <p:sldId id="286" r:id="rId21"/>
    <p:sldId id="287" r:id="rId22"/>
    <p:sldId id="292" r:id="rId23"/>
    <p:sldId id="293" r:id="rId24"/>
    <p:sldId id="294" r:id="rId25"/>
    <p:sldId id="295" r:id="rId26"/>
    <p:sldId id="29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11.jpg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11.jpg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5BF04-F653-48A6-B5A4-323CFB244187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926A9-2896-4E03-BAF7-A894F7FAFA58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 "/>
            </a:rPr>
            <a:t>প্রাকৃতিক</a:t>
          </a:r>
          <a:r>
            <a:rPr lang="en-US" sz="2800" dirty="0" smtClean="0">
              <a:solidFill>
                <a:schemeClr val="tx1"/>
              </a:solidFill>
              <a:latin typeface="Nikoshban 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 "/>
            </a:rPr>
            <a:t>ভূগোল</a:t>
          </a:r>
          <a:r>
            <a:rPr lang="en-US" sz="2800" dirty="0" smtClean="0">
              <a:solidFill>
                <a:schemeClr val="tx1"/>
              </a:solidFill>
              <a:latin typeface="Nikoshban "/>
            </a:rPr>
            <a:t> </a:t>
          </a:r>
          <a:endParaRPr lang="en-US" sz="2800" dirty="0">
            <a:solidFill>
              <a:schemeClr val="tx1"/>
            </a:solidFill>
            <a:latin typeface="Nikoshban "/>
          </a:endParaRPr>
        </a:p>
      </dgm:t>
    </dgm:pt>
    <dgm:pt modelId="{08FDD138-B7A2-4571-9898-6C59B997C50F}" type="parTrans" cxnId="{ABB71861-FB15-479A-815D-819A35E8D620}">
      <dgm:prSet/>
      <dgm:spPr/>
      <dgm:t>
        <a:bodyPr/>
        <a:lstStyle/>
        <a:p>
          <a:endParaRPr lang="en-US"/>
        </a:p>
      </dgm:t>
    </dgm:pt>
    <dgm:pt modelId="{897B408A-4570-4D82-8176-2511F92D3392}" type="sibTrans" cxnId="{ABB71861-FB15-479A-815D-819A35E8D620}">
      <dgm:prSet/>
      <dgm:spPr/>
      <dgm:t>
        <a:bodyPr/>
        <a:lstStyle/>
        <a:p>
          <a:endParaRPr lang="en-US"/>
        </a:p>
      </dgm:t>
    </dgm:pt>
    <dgm:pt modelId="{E7895166-CDB6-4C40-872A-563D50A78FE7}">
      <dgm:prSet phldrT="[Text]" custT="1"/>
      <dgm:spPr/>
      <dgm:t>
        <a:bodyPr/>
        <a:lstStyle/>
        <a:p>
          <a:r>
            <a:rPr lang="en-US" sz="2800" dirty="0" err="1" smtClean="0">
              <a:latin typeface="Nikoshban "/>
            </a:rPr>
            <a:t>ভূমিরুপবিদ্যা</a:t>
          </a:r>
          <a:r>
            <a:rPr lang="en-US" sz="2800" dirty="0" smtClean="0">
              <a:latin typeface="Nikoshban "/>
            </a:rPr>
            <a:t> </a:t>
          </a:r>
          <a:endParaRPr lang="en-US" sz="2800" dirty="0">
            <a:latin typeface="Nikoshban "/>
          </a:endParaRPr>
        </a:p>
      </dgm:t>
    </dgm:pt>
    <dgm:pt modelId="{35677004-E3AB-4678-8A93-9FBE7532BC3F}" type="parTrans" cxnId="{67B6996E-4F25-473E-BBD7-86725A992BBD}">
      <dgm:prSet/>
      <dgm:spPr/>
      <dgm:t>
        <a:bodyPr/>
        <a:lstStyle/>
        <a:p>
          <a:endParaRPr lang="en-US"/>
        </a:p>
      </dgm:t>
    </dgm:pt>
    <dgm:pt modelId="{F8C8B6CF-09BB-4BB4-BA4E-7F132CC1DB46}" type="sibTrans" cxnId="{67B6996E-4F25-473E-BBD7-86725A992BBD}">
      <dgm:prSet/>
      <dgm:spPr/>
      <dgm:t>
        <a:bodyPr/>
        <a:lstStyle/>
        <a:p>
          <a:endParaRPr lang="en-US"/>
        </a:p>
      </dgm:t>
    </dgm:pt>
    <dgm:pt modelId="{E5E6E3B9-AA9C-4386-9B2A-FC545A6B24D9}">
      <dgm:prSet phldrT="[Text]" custT="1"/>
      <dgm:spPr/>
      <dgm:t>
        <a:bodyPr/>
        <a:lstStyle/>
        <a:p>
          <a:r>
            <a:rPr lang="en-US" sz="2800" dirty="0" err="1" smtClean="0">
              <a:latin typeface="Nikoshban "/>
            </a:rPr>
            <a:t>জলবায়ুবিদ্যা</a:t>
          </a:r>
          <a:r>
            <a:rPr lang="en-US" sz="2800" dirty="0" smtClean="0">
              <a:latin typeface="Nikoshban "/>
            </a:rPr>
            <a:t> </a:t>
          </a:r>
          <a:endParaRPr lang="en-US" sz="2800" dirty="0">
            <a:latin typeface="Nikoshban "/>
          </a:endParaRPr>
        </a:p>
      </dgm:t>
    </dgm:pt>
    <dgm:pt modelId="{2267EA30-6E70-4D37-8751-F1B00C88E0D5}" type="parTrans" cxnId="{54094AC9-9267-4982-8498-7633CCE0A5DB}">
      <dgm:prSet/>
      <dgm:spPr/>
      <dgm:t>
        <a:bodyPr/>
        <a:lstStyle/>
        <a:p>
          <a:endParaRPr lang="en-US"/>
        </a:p>
      </dgm:t>
    </dgm:pt>
    <dgm:pt modelId="{B48EB91C-CF85-4A25-8757-4208F6B00E34}" type="sibTrans" cxnId="{54094AC9-9267-4982-8498-7633CCE0A5DB}">
      <dgm:prSet/>
      <dgm:spPr/>
      <dgm:t>
        <a:bodyPr/>
        <a:lstStyle/>
        <a:p>
          <a:endParaRPr lang="en-US"/>
        </a:p>
      </dgm:t>
    </dgm:pt>
    <dgm:pt modelId="{DC6A8935-7FD5-4859-8E78-F01DA5591C24}">
      <dgm:prSet phldrT="[Text]" custT="1"/>
      <dgm:spPr/>
      <dgm:t>
        <a:bodyPr/>
        <a:lstStyle/>
        <a:p>
          <a:r>
            <a:rPr lang="en-US" sz="2400" dirty="0" err="1" smtClean="0">
              <a:latin typeface="Nikoshban "/>
            </a:rPr>
            <a:t>সমুদ্রবিদ্যা</a:t>
          </a:r>
          <a:r>
            <a:rPr lang="en-US" sz="2400" dirty="0" smtClean="0">
              <a:latin typeface="Nikoshban "/>
            </a:rPr>
            <a:t> </a:t>
          </a:r>
          <a:endParaRPr lang="en-US" sz="2400" dirty="0">
            <a:latin typeface="Nikoshban "/>
          </a:endParaRPr>
        </a:p>
      </dgm:t>
    </dgm:pt>
    <dgm:pt modelId="{9CD0810C-9A82-4BC0-96C3-EF09564FEBB5}" type="parTrans" cxnId="{562A408D-583E-4870-BDC0-AD032DC55D41}">
      <dgm:prSet/>
      <dgm:spPr/>
      <dgm:t>
        <a:bodyPr/>
        <a:lstStyle/>
        <a:p>
          <a:endParaRPr lang="en-US"/>
        </a:p>
      </dgm:t>
    </dgm:pt>
    <dgm:pt modelId="{729F4956-69AC-4C0D-9CCD-10A54ADAA91E}" type="sibTrans" cxnId="{562A408D-583E-4870-BDC0-AD032DC55D41}">
      <dgm:prSet/>
      <dgm:spPr/>
      <dgm:t>
        <a:bodyPr/>
        <a:lstStyle/>
        <a:p>
          <a:endParaRPr lang="en-US"/>
        </a:p>
      </dgm:t>
    </dgm:pt>
    <dgm:pt modelId="{DDE03BDF-9083-4302-8933-97264BF4D727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 "/>
            </a:rPr>
            <a:t>জীব</a:t>
          </a:r>
          <a:r>
            <a:rPr lang="en-US" dirty="0" smtClean="0">
              <a:solidFill>
                <a:schemeClr val="tx1"/>
              </a:solidFill>
              <a:latin typeface="Nikoshban 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 "/>
            </a:rPr>
            <a:t>ভূগোল</a:t>
          </a:r>
          <a:r>
            <a:rPr lang="en-US" dirty="0" smtClean="0">
              <a:solidFill>
                <a:schemeClr val="tx1"/>
              </a:solidFill>
              <a:latin typeface="Nikoshban "/>
            </a:rPr>
            <a:t> </a:t>
          </a:r>
          <a:endParaRPr lang="en-US" dirty="0">
            <a:solidFill>
              <a:schemeClr val="tx1"/>
            </a:solidFill>
            <a:latin typeface="Nikoshban "/>
          </a:endParaRPr>
        </a:p>
      </dgm:t>
    </dgm:pt>
    <dgm:pt modelId="{ABE2B339-A495-49DB-BEA5-9CC4B9EBBF74}" type="parTrans" cxnId="{C805662E-964C-4733-8FCA-74BEC15A4538}">
      <dgm:prSet/>
      <dgm:spPr/>
      <dgm:t>
        <a:bodyPr/>
        <a:lstStyle/>
        <a:p>
          <a:endParaRPr lang="en-US"/>
        </a:p>
      </dgm:t>
    </dgm:pt>
    <dgm:pt modelId="{E63FED65-109A-4916-A6FF-91AD8C6FB196}" type="sibTrans" cxnId="{C805662E-964C-4733-8FCA-74BEC15A4538}">
      <dgm:prSet/>
      <dgm:spPr/>
      <dgm:t>
        <a:bodyPr/>
        <a:lstStyle/>
        <a:p>
          <a:endParaRPr lang="en-US"/>
        </a:p>
      </dgm:t>
    </dgm:pt>
    <dgm:pt modelId="{54C55999-4A61-416B-ACBB-F5504E673BE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 "/>
            </a:rPr>
            <a:t>মৃত্তিকা</a:t>
          </a:r>
          <a:r>
            <a:rPr lang="en-US" dirty="0" smtClean="0">
              <a:solidFill>
                <a:schemeClr val="tx1"/>
              </a:solidFill>
              <a:latin typeface="Nikoshban 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 "/>
            </a:rPr>
            <a:t>ভূগোল</a:t>
          </a:r>
          <a:r>
            <a:rPr lang="en-US" dirty="0" smtClean="0">
              <a:solidFill>
                <a:schemeClr val="tx1"/>
              </a:solidFill>
              <a:latin typeface="Nikoshban "/>
            </a:rPr>
            <a:t> </a:t>
          </a:r>
          <a:endParaRPr lang="en-US" dirty="0">
            <a:solidFill>
              <a:schemeClr val="tx1"/>
            </a:solidFill>
            <a:latin typeface="Nikoshban "/>
          </a:endParaRPr>
        </a:p>
      </dgm:t>
    </dgm:pt>
    <dgm:pt modelId="{31AE06FB-9C9C-4E86-B065-6FBD36A21ACA}" type="parTrans" cxnId="{7CFEE1A5-A98B-4DE1-B6F5-4E4B03201829}">
      <dgm:prSet/>
      <dgm:spPr/>
      <dgm:t>
        <a:bodyPr/>
        <a:lstStyle/>
        <a:p>
          <a:endParaRPr lang="en-US"/>
        </a:p>
      </dgm:t>
    </dgm:pt>
    <dgm:pt modelId="{4D212A5D-0BA6-471A-B8C7-3E0CD69D5045}" type="sibTrans" cxnId="{7CFEE1A5-A98B-4DE1-B6F5-4E4B03201829}">
      <dgm:prSet/>
      <dgm:spPr/>
      <dgm:t>
        <a:bodyPr/>
        <a:lstStyle/>
        <a:p>
          <a:endParaRPr lang="en-US"/>
        </a:p>
      </dgm:t>
    </dgm:pt>
    <dgm:pt modelId="{8D27400B-B8C6-4FC4-807F-5C8FDFA637E9}">
      <dgm:prSet/>
      <dgm:spPr/>
      <dgm:t>
        <a:bodyPr/>
        <a:lstStyle/>
        <a:p>
          <a:endParaRPr lang="en-US"/>
        </a:p>
      </dgm:t>
    </dgm:pt>
    <dgm:pt modelId="{73CD9B5C-58B7-4736-9881-227DA488847B}" type="parTrans" cxnId="{23CD8A78-F19B-422B-875D-96239C288D3D}">
      <dgm:prSet/>
      <dgm:spPr/>
      <dgm:t>
        <a:bodyPr/>
        <a:lstStyle/>
        <a:p>
          <a:endParaRPr lang="en-US"/>
        </a:p>
      </dgm:t>
    </dgm:pt>
    <dgm:pt modelId="{830E47F2-FBC0-4C2E-BBB5-734E2D17BBBC}" type="sibTrans" cxnId="{23CD8A78-F19B-422B-875D-96239C288D3D}">
      <dgm:prSet/>
      <dgm:spPr/>
      <dgm:t>
        <a:bodyPr/>
        <a:lstStyle/>
        <a:p>
          <a:endParaRPr lang="en-US"/>
        </a:p>
      </dgm:t>
    </dgm:pt>
    <dgm:pt modelId="{287519D0-F7D8-4364-9044-F372AFAB708D}" type="pres">
      <dgm:prSet presAssocID="{A6E5BF04-F653-48A6-B5A4-323CFB244187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US"/>
        </a:p>
      </dgm:t>
    </dgm:pt>
    <dgm:pt modelId="{F449881B-1B17-416C-A54E-CE4725361CDF}" type="pres">
      <dgm:prSet presAssocID="{CEA926A9-2896-4E03-BAF7-A894F7FAFA58}" presName="Image1" presStyleCnt="0"/>
      <dgm:spPr/>
    </dgm:pt>
    <dgm:pt modelId="{291030EE-F770-4B0B-94B0-D9B35D5B3B34}" type="pres">
      <dgm:prSet presAssocID="{CEA926A9-2896-4E03-BAF7-A894F7FAFA58}" presName="Image" presStyleLbl="alignImgPlace1" presStyleIdx="0" presStyleCnt="6" custScaleX="73253" custScaleY="57130" custLinFactNeighborX="4743" custLinFactNeighborY="-20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4D94493-725D-4B68-A76D-329C07F5BF26}" type="pres">
      <dgm:prSet presAssocID="{CEA926A9-2896-4E03-BAF7-A894F7FAFA58}" presName="Accent1" presStyleCnt="0"/>
      <dgm:spPr/>
    </dgm:pt>
    <dgm:pt modelId="{0F8B197D-4F84-4123-BF9F-8FCC0FFEF5BA}" type="pres">
      <dgm:prSet presAssocID="{CEA926A9-2896-4E03-BAF7-A894F7FAFA58}" presName="Accent" presStyleLbl="parChTrans1D1" presStyleIdx="0" presStyleCnt="6" custScaleX="79143" custScaleY="79433"/>
      <dgm:spPr/>
    </dgm:pt>
    <dgm:pt modelId="{CC5C85DB-1508-44BB-AE7C-FE307BDF038F}" type="pres">
      <dgm:prSet presAssocID="{CEA926A9-2896-4E03-BAF7-A894F7FAFA58}" presName="Text1" presStyleLbl="alignImgPlace1" presStyleIdx="0" presStyleCnt="6" custLinFactNeighborX="-449" custLinFactNeighborY="-422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BCD22-8DAA-4860-AB24-7A8142A73DF7}" type="pres">
      <dgm:prSet presAssocID="{E7895166-CDB6-4C40-872A-563D50A78FE7}" presName="Image2" presStyleCnt="0"/>
      <dgm:spPr/>
    </dgm:pt>
    <dgm:pt modelId="{4CAA4A8A-4632-4862-B084-E089FE472DE3}" type="pres">
      <dgm:prSet presAssocID="{E7895166-CDB6-4C40-872A-563D50A78FE7}" presName="Image" presStyleLbl="alignImgPlace1" presStyleIdx="1" presStyleCnt="6" custScaleX="1682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F61D26EE-A66C-424D-84A5-629059757747}" type="pres">
      <dgm:prSet presAssocID="{E7895166-CDB6-4C40-872A-563D50A78FE7}" presName="Accent2" presStyleCnt="0"/>
      <dgm:spPr/>
    </dgm:pt>
    <dgm:pt modelId="{0B926AA2-C9B6-4580-BBCC-B73C54CF8CAF}" type="pres">
      <dgm:prSet presAssocID="{E7895166-CDB6-4C40-872A-563D50A78FE7}" presName="Accent" presStyleLbl="parChTrans1D1" presStyleIdx="1" presStyleCnt="6" custScaleX="196274"/>
      <dgm:spPr/>
    </dgm:pt>
    <dgm:pt modelId="{578851EE-6C59-4F89-83B7-1EDB4554E963}" type="pres">
      <dgm:prSet presAssocID="{E7895166-CDB6-4C40-872A-563D50A78FE7}" presName="Text2" presStyleLbl="alignImgPlace1" presStyleIdx="1" presStyleCnt="6" custScaleX="167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98A4E-6478-42B6-982E-87E6196E310A}" type="pres">
      <dgm:prSet presAssocID="{E5E6E3B9-AA9C-4386-9B2A-FC545A6B24D9}" presName="Image3" presStyleCnt="0"/>
      <dgm:spPr/>
    </dgm:pt>
    <dgm:pt modelId="{64385460-0AAA-46A3-A97C-07DCF64BB3AC}" type="pres">
      <dgm:prSet presAssocID="{E5E6E3B9-AA9C-4386-9B2A-FC545A6B24D9}" presName="Image" presStyleLbl="alignImgPlace1" presStyleIdx="2" presStyleCnt="6" custScaleX="124819" custScaleY="156365" custLinFactNeighborX="12735" custLinFactNeighborY="-290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85FBB2A-2AAA-48A8-9833-CF66C9AEBCD4}" type="pres">
      <dgm:prSet presAssocID="{E5E6E3B9-AA9C-4386-9B2A-FC545A6B24D9}" presName="Accent3" presStyleCnt="0"/>
      <dgm:spPr/>
    </dgm:pt>
    <dgm:pt modelId="{21C0BBB1-2681-400F-8C6F-96D80AD6FD70}" type="pres">
      <dgm:prSet presAssocID="{E5E6E3B9-AA9C-4386-9B2A-FC545A6B24D9}" presName="Accent" presStyleLbl="parChTrans1D1" presStyleIdx="2" presStyleCnt="6" custScaleX="139160" custScaleY="207618" custLinFactNeighborX="15012" custLinFactNeighborY="-15955"/>
      <dgm:spPr/>
    </dgm:pt>
    <dgm:pt modelId="{FE7810BB-68D8-4E70-873A-E14DBD85988E}" type="pres">
      <dgm:prSet presAssocID="{E5E6E3B9-AA9C-4386-9B2A-FC545A6B24D9}" presName="Text3" presStyleLbl="alignImgPlace1" presStyleIdx="2" presStyleCnt="6" custScaleX="132723" custLinFactNeighborX="9174" custLinFactNeighborY="6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07B42-410A-4550-8082-BD158B3B4DB7}" type="pres">
      <dgm:prSet presAssocID="{DC6A8935-7FD5-4859-8E78-F01DA5591C24}" presName="Image4" presStyleCnt="0"/>
      <dgm:spPr/>
    </dgm:pt>
    <dgm:pt modelId="{50B74F2A-3FA5-4B9E-A08D-70B4956FF2F9}" type="pres">
      <dgm:prSet presAssocID="{DC6A8935-7FD5-4859-8E78-F01DA5591C24}" presName="Image" presStyleLbl="alignImgPlace1" presStyleIdx="3" presStyleCnt="6" custScaleX="253292" custScaleY="180190" custLinFactNeighborX="-21404" custLinFactNeighborY="-3317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EE476364-28E5-4910-8368-6CE39F4D8A6F}" type="pres">
      <dgm:prSet presAssocID="{DC6A8935-7FD5-4859-8E78-F01DA5591C24}" presName="Accent4" presStyleCnt="0"/>
      <dgm:spPr/>
    </dgm:pt>
    <dgm:pt modelId="{F9954294-017C-4A2E-8D02-43C136CDC170}" type="pres">
      <dgm:prSet presAssocID="{DC6A8935-7FD5-4859-8E78-F01DA5591C24}" presName="Accent" presStyleLbl="parChTrans1D1" presStyleIdx="3" presStyleCnt="6" custScaleX="297481" custScaleY="240662" custLinFactNeighborX="-44325" custLinFactNeighborY="-35044"/>
      <dgm:spPr/>
    </dgm:pt>
    <dgm:pt modelId="{C218914A-5905-4CF4-AB3A-CC81CBCD1ED7}" type="pres">
      <dgm:prSet presAssocID="{DC6A8935-7FD5-4859-8E78-F01DA5591C24}" presName="Text4" presStyleLbl="alignImgPlace1" presStyleIdx="3" presStyleCnt="6" custScaleX="279854" custLinFactNeighborX="-59668" custLinFactNeighborY="-21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D19C2-F7F9-42FA-9A5F-B59E6CA24B2F}" type="pres">
      <dgm:prSet presAssocID="{DDE03BDF-9083-4302-8933-97264BF4D727}" presName="Image5" presStyleCnt="0"/>
      <dgm:spPr/>
    </dgm:pt>
    <dgm:pt modelId="{3837B673-2F50-4FED-BF7B-7FF7898AB2BB}" type="pres">
      <dgm:prSet presAssocID="{DDE03BDF-9083-4302-8933-97264BF4D727}" presName="Image" presStyleLbl="alignImgPlace1" presStyleIdx="4" presStyleCnt="6" custScaleX="154352" custLinFactNeighborX="1733" custLinFactNeighborY="-8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DAC9C9FF-2941-421E-A97F-0ADF205866E1}" type="pres">
      <dgm:prSet presAssocID="{DDE03BDF-9083-4302-8933-97264BF4D727}" presName="Accent5" presStyleCnt="0"/>
      <dgm:spPr/>
    </dgm:pt>
    <dgm:pt modelId="{6579DF11-B24A-4FA2-8707-9489B9CAC968}" type="pres">
      <dgm:prSet presAssocID="{DDE03BDF-9083-4302-8933-97264BF4D727}" presName="Accent" presStyleLbl="parChTrans1D1" presStyleIdx="4" presStyleCnt="6" custScaleX="146941" custLinFactNeighborX="10031" custLinFactNeighborY="-1301"/>
      <dgm:spPr/>
    </dgm:pt>
    <dgm:pt modelId="{6C86D55B-3EC4-47CC-93C5-F6F685B467E3}" type="pres">
      <dgm:prSet presAssocID="{DDE03BDF-9083-4302-8933-97264BF4D727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A6C9A-5CCB-4C71-A561-30A74C40A361}" type="pres">
      <dgm:prSet presAssocID="{54C55999-4A61-416B-ACBB-F5504E673BE3}" presName="Image6" presStyleCnt="0"/>
      <dgm:spPr/>
    </dgm:pt>
    <dgm:pt modelId="{5D8C2F3B-A940-45F3-A460-E6BC693C206B}" type="pres">
      <dgm:prSet presAssocID="{54C55999-4A61-416B-ACBB-F5504E673BE3}" presName="Image" presStyleLbl="alignImgPlace1" presStyleIdx="5" presStyleCnt="6" custScaleX="180341" custScaleY="149286" custLinFactNeighborX="-16709" custLinFactNeighborY="6741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5C2C0C05-C96E-406E-AA01-6C8FBCF71008}" type="pres">
      <dgm:prSet presAssocID="{54C55999-4A61-416B-ACBB-F5504E673BE3}" presName="Accent6" presStyleCnt="0"/>
      <dgm:spPr/>
    </dgm:pt>
    <dgm:pt modelId="{EF521364-A61A-42B7-874A-EE2D4910224E}" type="pres">
      <dgm:prSet presAssocID="{54C55999-4A61-416B-ACBB-F5504E673BE3}" presName="Accent" presStyleLbl="parChTrans1D1" presStyleIdx="5" presStyleCnt="6" custScaleX="172180" custScaleY="152797" custLinFactNeighborX="-5765" custLinFactNeighborY="52355"/>
      <dgm:spPr/>
    </dgm:pt>
    <dgm:pt modelId="{6315AFDE-B6F7-4A3C-8310-06D62785BC56}" type="pres">
      <dgm:prSet presAssocID="{54C55999-4A61-416B-ACBB-F5504E673BE3}" presName="Text6" presStyleLbl="alignImgPlace1" presStyleIdx="5" presStyleCnt="6" custLinFactY="61537" custLinFactNeighborX="-3851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05662E-964C-4733-8FCA-74BEC15A4538}" srcId="{A6E5BF04-F653-48A6-B5A4-323CFB244187}" destId="{DDE03BDF-9083-4302-8933-97264BF4D727}" srcOrd="4" destOrd="0" parTransId="{ABE2B339-A495-49DB-BEA5-9CC4B9EBBF74}" sibTransId="{E63FED65-109A-4916-A6FF-91AD8C6FB196}"/>
    <dgm:cxn modelId="{1D3AA926-0C48-44BF-8852-6D67FD4CFA63}" type="presOf" srcId="{E7895166-CDB6-4C40-872A-563D50A78FE7}" destId="{578851EE-6C59-4F89-83B7-1EDB4554E963}" srcOrd="0" destOrd="0" presId="urn:microsoft.com/office/officeart/2011/layout/ThemePictureAccent"/>
    <dgm:cxn modelId="{67B6996E-4F25-473E-BBD7-86725A992BBD}" srcId="{A6E5BF04-F653-48A6-B5A4-323CFB244187}" destId="{E7895166-CDB6-4C40-872A-563D50A78FE7}" srcOrd="1" destOrd="0" parTransId="{35677004-E3AB-4678-8A93-9FBE7532BC3F}" sibTransId="{F8C8B6CF-09BB-4BB4-BA4E-7F132CC1DB46}"/>
    <dgm:cxn modelId="{73FB65A7-E53B-4AAA-9B6F-DA515EBBFFDD}" type="presOf" srcId="{E5E6E3B9-AA9C-4386-9B2A-FC545A6B24D9}" destId="{FE7810BB-68D8-4E70-873A-E14DBD85988E}" srcOrd="0" destOrd="0" presId="urn:microsoft.com/office/officeart/2011/layout/ThemePictureAccent"/>
    <dgm:cxn modelId="{ABB71861-FB15-479A-815D-819A35E8D620}" srcId="{A6E5BF04-F653-48A6-B5A4-323CFB244187}" destId="{CEA926A9-2896-4E03-BAF7-A894F7FAFA58}" srcOrd="0" destOrd="0" parTransId="{08FDD138-B7A2-4571-9898-6C59B997C50F}" sibTransId="{897B408A-4570-4D82-8176-2511F92D3392}"/>
    <dgm:cxn modelId="{23CD8A78-F19B-422B-875D-96239C288D3D}" srcId="{A6E5BF04-F653-48A6-B5A4-323CFB244187}" destId="{8D27400B-B8C6-4FC4-807F-5C8FDFA637E9}" srcOrd="6" destOrd="0" parTransId="{73CD9B5C-58B7-4736-9881-227DA488847B}" sibTransId="{830E47F2-FBC0-4C2E-BBB5-734E2D17BBBC}"/>
    <dgm:cxn modelId="{7CFEE1A5-A98B-4DE1-B6F5-4E4B03201829}" srcId="{A6E5BF04-F653-48A6-B5A4-323CFB244187}" destId="{54C55999-4A61-416B-ACBB-F5504E673BE3}" srcOrd="5" destOrd="0" parTransId="{31AE06FB-9C9C-4E86-B065-6FBD36A21ACA}" sibTransId="{4D212A5D-0BA6-471A-B8C7-3E0CD69D5045}"/>
    <dgm:cxn modelId="{54094AC9-9267-4982-8498-7633CCE0A5DB}" srcId="{A6E5BF04-F653-48A6-B5A4-323CFB244187}" destId="{E5E6E3B9-AA9C-4386-9B2A-FC545A6B24D9}" srcOrd="2" destOrd="0" parTransId="{2267EA30-6E70-4D37-8751-F1B00C88E0D5}" sibTransId="{B48EB91C-CF85-4A25-8757-4208F6B00E34}"/>
    <dgm:cxn modelId="{205786BF-30AB-492F-8F84-CB0D1ADC25AB}" type="presOf" srcId="{54C55999-4A61-416B-ACBB-F5504E673BE3}" destId="{6315AFDE-B6F7-4A3C-8310-06D62785BC56}" srcOrd="0" destOrd="0" presId="urn:microsoft.com/office/officeart/2011/layout/ThemePictureAccent"/>
    <dgm:cxn modelId="{8978158D-C878-4481-8D32-EAB9B4C7E7FA}" type="presOf" srcId="{A6E5BF04-F653-48A6-B5A4-323CFB244187}" destId="{287519D0-F7D8-4364-9044-F372AFAB708D}" srcOrd="0" destOrd="0" presId="urn:microsoft.com/office/officeart/2011/layout/ThemePictureAccent"/>
    <dgm:cxn modelId="{53C61085-AFE5-4822-A634-C6FFF9076E1F}" type="presOf" srcId="{DC6A8935-7FD5-4859-8E78-F01DA5591C24}" destId="{C218914A-5905-4CF4-AB3A-CC81CBCD1ED7}" srcOrd="0" destOrd="0" presId="urn:microsoft.com/office/officeart/2011/layout/ThemePictureAccent"/>
    <dgm:cxn modelId="{562A408D-583E-4870-BDC0-AD032DC55D41}" srcId="{A6E5BF04-F653-48A6-B5A4-323CFB244187}" destId="{DC6A8935-7FD5-4859-8E78-F01DA5591C24}" srcOrd="3" destOrd="0" parTransId="{9CD0810C-9A82-4BC0-96C3-EF09564FEBB5}" sibTransId="{729F4956-69AC-4C0D-9CCD-10A54ADAA91E}"/>
    <dgm:cxn modelId="{AC084204-F1A8-4BDA-96CC-C80395C10E45}" type="presOf" srcId="{DDE03BDF-9083-4302-8933-97264BF4D727}" destId="{6C86D55B-3EC4-47CC-93C5-F6F685B467E3}" srcOrd="0" destOrd="0" presId="urn:microsoft.com/office/officeart/2011/layout/ThemePictureAccent"/>
    <dgm:cxn modelId="{B4232B64-82C8-4574-9C05-EE691FF228AC}" type="presOf" srcId="{CEA926A9-2896-4E03-BAF7-A894F7FAFA58}" destId="{CC5C85DB-1508-44BB-AE7C-FE307BDF038F}" srcOrd="0" destOrd="0" presId="urn:microsoft.com/office/officeart/2011/layout/ThemePictureAccent"/>
    <dgm:cxn modelId="{2395CA2E-541C-4426-AABF-6B6957F38526}" type="presParOf" srcId="{287519D0-F7D8-4364-9044-F372AFAB708D}" destId="{F449881B-1B17-416C-A54E-CE4725361CDF}" srcOrd="0" destOrd="0" presId="urn:microsoft.com/office/officeart/2011/layout/ThemePictureAccent"/>
    <dgm:cxn modelId="{78053A38-1C45-43B5-9E0E-92D2E08ED5EE}" type="presParOf" srcId="{F449881B-1B17-416C-A54E-CE4725361CDF}" destId="{291030EE-F770-4B0B-94B0-D9B35D5B3B34}" srcOrd="0" destOrd="0" presId="urn:microsoft.com/office/officeart/2011/layout/ThemePictureAccent"/>
    <dgm:cxn modelId="{4BE581E5-209D-4C80-8BEF-C6BE08508A19}" type="presParOf" srcId="{287519D0-F7D8-4364-9044-F372AFAB708D}" destId="{14D94493-725D-4B68-A76D-329C07F5BF26}" srcOrd="1" destOrd="0" presId="urn:microsoft.com/office/officeart/2011/layout/ThemePictureAccent"/>
    <dgm:cxn modelId="{36C3021D-3C08-4A65-BDE1-3CE5417CF7A7}" type="presParOf" srcId="{14D94493-725D-4B68-A76D-329C07F5BF26}" destId="{0F8B197D-4F84-4123-BF9F-8FCC0FFEF5BA}" srcOrd="0" destOrd="0" presId="urn:microsoft.com/office/officeart/2011/layout/ThemePictureAccent"/>
    <dgm:cxn modelId="{91BE8A4E-217C-4B75-B122-9A6770921797}" type="presParOf" srcId="{287519D0-F7D8-4364-9044-F372AFAB708D}" destId="{CC5C85DB-1508-44BB-AE7C-FE307BDF038F}" srcOrd="2" destOrd="0" presId="urn:microsoft.com/office/officeart/2011/layout/ThemePictureAccent"/>
    <dgm:cxn modelId="{32CBA365-FE80-4FE4-8999-91D77766DCCE}" type="presParOf" srcId="{287519D0-F7D8-4364-9044-F372AFAB708D}" destId="{B5EBCD22-8DAA-4860-AB24-7A8142A73DF7}" srcOrd="3" destOrd="0" presId="urn:microsoft.com/office/officeart/2011/layout/ThemePictureAccent"/>
    <dgm:cxn modelId="{E8F754AD-861A-4E10-B4F9-7AA3AF9A01D0}" type="presParOf" srcId="{B5EBCD22-8DAA-4860-AB24-7A8142A73DF7}" destId="{4CAA4A8A-4632-4862-B084-E089FE472DE3}" srcOrd="0" destOrd="0" presId="urn:microsoft.com/office/officeart/2011/layout/ThemePictureAccent"/>
    <dgm:cxn modelId="{0DDD0E98-A304-47B3-B817-423B59B72B13}" type="presParOf" srcId="{287519D0-F7D8-4364-9044-F372AFAB708D}" destId="{F61D26EE-A66C-424D-84A5-629059757747}" srcOrd="4" destOrd="0" presId="urn:microsoft.com/office/officeart/2011/layout/ThemePictureAccent"/>
    <dgm:cxn modelId="{C278E975-4CC9-428B-AF9D-D44E6FB1E50A}" type="presParOf" srcId="{F61D26EE-A66C-424D-84A5-629059757747}" destId="{0B926AA2-C9B6-4580-BBCC-B73C54CF8CAF}" srcOrd="0" destOrd="0" presId="urn:microsoft.com/office/officeart/2011/layout/ThemePictureAccent"/>
    <dgm:cxn modelId="{EB4A613E-904D-4768-9855-D0CE2E8FCAE0}" type="presParOf" srcId="{287519D0-F7D8-4364-9044-F372AFAB708D}" destId="{578851EE-6C59-4F89-83B7-1EDB4554E963}" srcOrd="5" destOrd="0" presId="urn:microsoft.com/office/officeart/2011/layout/ThemePictureAccent"/>
    <dgm:cxn modelId="{9D403FDD-EB7C-4FD9-8936-56F271FFBE43}" type="presParOf" srcId="{287519D0-F7D8-4364-9044-F372AFAB708D}" destId="{7E698A4E-6478-42B6-982E-87E6196E310A}" srcOrd="6" destOrd="0" presId="urn:microsoft.com/office/officeart/2011/layout/ThemePictureAccent"/>
    <dgm:cxn modelId="{C6BDFDB9-0FE6-4C7F-88C1-BCA52AF22548}" type="presParOf" srcId="{7E698A4E-6478-42B6-982E-87E6196E310A}" destId="{64385460-0AAA-46A3-A97C-07DCF64BB3AC}" srcOrd="0" destOrd="0" presId="urn:microsoft.com/office/officeart/2011/layout/ThemePictureAccent"/>
    <dgm:cxn modelId="{8B14E927-AE15-4973-949B-61E104A913CA}" type="presParOf" srcId="{287519D0-F7D8-4364-9044-F372AFAB708D}" destId="{B85FBB2A-2AAA-48A8-9833-CF66C9AEBCD4}" srcOrd="7" destOrd="0" presId="urn:microsoft.com/office/officeart/2011/layout/ThemePictureAccent"/>
    <dgm:cxn modelId="{B73EFD3A-3C93-49C8-9B92-6518308DD46C}" type="presParOf" srcId="{B85FBB2A-2AAA-48A8-9833-CF66C9AEBCD4}" destId="{21C0BBB1-2681-400F-8C6F-96D80AD6FD70}" srcOrd="0" destOrd="0" presId="urn:microsoft.com/office/officeart/2011/layout/ThemePictureAccent"/>
    <dgm:cxn modelId="{59C261F3-3D2C-4030-8778-97F7978B2A08}" type="presParOf" srcId="{287519D0-F7D8-4364-9044-F372AFAB708D}" destId="{FE7810BB-68D8-4E70-873A-E14DBD85988E}" srcOrd="8" destOrd="0" presId="urn:microsoft.com/office/officeart/2011/layout/ThemePictureAccent"/>
    <dgm:cxn modelId="{71AAA01C-3BA3-483F-94D9-CA7B6F389B53}" type="presParOf" srcId="{287519D0-F7D8-4364-9044-F372AFAB708D}" destId="{8AB07B42-410A-4550-8082-BD158B3B4DB7}" srcOrd="9" destOrd="0" presId="urn:microsoft.com/office/officeart/2011/layout/ThemePictureAccent"/>
    <dgm:cxn modelId="{366CE43F-B105-4121-B3BF-0F3F4E27FD14}" type="presParOf" srcId="{8AB07B42-410A-4550-8082-BD158B3B4DB7}" destId="{50B74F2A-3FA5-4B9E-A08D-70B4956FF2F9}" srcOrd="0" destOrd="0" presId="urn:microsoft.com/office/officeart/2011/layout/ThemePictureAccent"/>
    <dgm:cxn modelId="{17D86091-39C5-4C76-A1E5-13EB1CE1A05D}" type="presParOf" srcId="{287519D0-F7D8-4364-9044-F372AFAB708D}" destId="{EE476364-28E5-4910-8368-6CE39F4D8A6F}" srcOrd="10" destOrd="0" presId="urn:microsoft.com/office/officeart/2011/layout/ThemePictureAccent"/>
    <dgm:cxn modelId="{4FA37288-67B5-48EA-ADB5-6C19C0BB24AC}" type="presParOf" srcId="{EE476364-28E5-4910-8368-6CE39F4D8A6F}" destId="{F9954294-017C-4A2E-8D02-43C136CDC170}" srcOrd="0" destOrd="0" presId="urn:microsoft.com/office/officeart/2011/layout/ThemePictureAccent"/>
    <dgm:cxn modelId="{BB8DBA02-89D0-4737-BF9E-AB60CE5ECFDB}" type="presParOf" srcId="{287519D0-F7D8-4364-9044-F372AFAB708D}" destId="{C218914A-5905-4CF4-AB3A-CC81CBCD1ED7}" srcOrd="11" destOrd="0" presId="urn:microsoft.com/office/officeart/2011/layout/ThemePictureAccent"/>
    <dgm:cxn modelId="{41253511-2074-4B3D-B839-A4D8F3FE82E8}" type="presParOf" srcId="{287519D0-F7D8-4364-9044-F372AFAB708D}" destId="{76FD19C2-F7F9-42FA-9A5F-B59E6CA24B2F}" srcOrd="12" destOrd="0" presId="urn:microsoft.com/office/officeart/2011/layout/ThemePictureAccent"/>
    <dgm:cxn modelId="{687F58ED-38CC-43D3-BB50-CCA88C688243}" type="presParOf" srcId="{76FD19C2-F7F9-42FA-9A5F-B59E6CA24B2F}" destId="{3837B673-2F50-4FED-BF7B-7FF7898AB2BB}" srcOrd="0" destOrd="0" presId="urn:microsoft.com/office/officeart/2011/layout/ThemePictureAccent"/>
    <dgm:cxn modelId="{B126450D-65DD-4445-A469-F0543ACF21BB}" type="presParOf" srcId="{287519D0-F7D8-4364-9044-F372AFAB708D}" destId="{DAC9C9FF-2941-421E-A97F-0ADF205866E1}" srcOrd="13" destOrd="0" presId="urn:microsoft.com/office/officeart/2011/layout/ThemePictureAccent"/>
    <dgm:cxn modelId="{862E7C6D-3485-448D-88F4-48E277D7F051}" type="presParOf" srcId="{DAC9C9FF-2941-421E-A97F-0ADF205866E1}" destId="{6579DF11-B24A-4FA2-8707-9489B9CAC968}" srcOrd="0" destOrd="0" presId="urn:microsoft.com/office/officeart/2011/layout/ThemePictureAccent"/>
    <dgm:cxn modelId="{FCF75240-476E-4A86-940F-F6C105A8D17A}" type="presParOf" srcId="{287519D0-F7D8-4364-9044-F372AFAB708D}" destId="{6C86D55B-3EC4-47CC-93C5-F6F685B467E3}" srcOrd="14" destOrd="0" presId="urn:microsoft.com/office/officeart/2011/layout/ThemePictureAccent"/>
    <dgm:cxn modelId="{A8A198C1-17C6-4136-9ED8-8C61FD0054C2}" type="presParOf" srcId="{287519D0-F7D8-4364-9044-F372AFAB708D}" destId="{B25A6C9A-5CCB-4C71-A561-30A74C40A361}" srcOrd="15" destOrd="0" presId="urn:microsoft.com/office/officeart/2011/layout/ThemePictureAccent"/>
    <dgm:cxn modelId="{632A8986-8309-4C71-88AD-8ACDF79F4146}" type="presParOf" srcId="{B25A6C9A-5CCB-4C71-A561-30A74C40A361}" destId="{5D8C2F3B-A940-45F3-A460-E6BC693C206B}" srcOrd="0" destOrd="0" presId="urn:microsoft.com/office/officeart/2011/layout/ThemePictureAccent"/>
    <dgm:cxn modelId="{479180B7-8646-4E0C-BCC9-41FD1632E152}" type="presParOf" srcId="{287519D0-F7D8-4364-9044-F372AFAB708D}" destId="{5C2C0C05-C96E-406E-AA01-6C8FBCF71008}" srcOrd="16" destOrd="0" presId="urn:microsoft.com/office/officeart/2011/layout/ThemePictureAccent"/>
    <dgm:cxn modelId="{A95AD1DD-20B2-408D-B562-A6C45F09ED3C}" type="presParOf" srcId="{5C2C0C05-C96E-406E-AA01-6C8FBCF71008}" destId="{EF521364-A61A-42B7-874A-EE2D4910224E}" srcOrd="0" destOrd="0" presId="urn:microsoft.com/office/officeart/2011/layout/ThemePictureAccent"/>
    <dgm:cxn modelId="{F7E50299-A9A6-45EE-82A5-03161ED4E329}" type="presParOf" srcId="{287519D0-F7D8-4364-9044-F372AFAB708D}" destId="{6315AFDE-B6F7-4A3C-8310-06D62785BC56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DE819-C7A3-4A5C-B7C9-6220561FEDE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749F-417E-49B2-96CB-7F788C9EC8DB}">
      <dgm:prSet phldrT="[Text]" custT="1"/>
      <dgm:spPr/>
      <dgm:t>
        <a:bodyPr/>
        <a:lstStyle/>
        <a:p>
          <a:r>
            <a:rPr lang="en-US" sz="2800" dirty="0" err="1" smtClean="0">
              <a:latin typeface="Nikoshban "/>
            </a:rPr>
            <a:t>অর্থ</a:t>
          </a:r>
          <a:r>
            <a:rPr lang="bn-BD" sz="2800" dirty="0" smtClean="0">
              <a:latin typeface="Nikoshban "/>
            </a:rPr>
            <a:t>নৈতিক ভূগোল </a:t>
          </a:r>
          <a:endParaRPr lang="en-US" sz="2800" dirty="0">
            <a:latin typeface="Nikoshban "/>
          </a:endParaRPr>
        </a:p>
      </dgm:t>
    </dgm:pt>
    <dgm:pt modelId="{0E98420D-5B25-43CB-9106-15867CE10783}" type="parTrans" cxnId="{6734779C-0C9A-4537-BCFD-816B5008FD46}">
      <dgm:prSet/>
      <dgm:spPr/>
      <dgm:t>
        <a:bodyPr/>
        <a:lstStyle/>
        <a:p>
          <a:endParaRPr lang="en-US"/>
        </a:p>
      </dgm:t>
    </dgm:pt>
    <dgm:pt modelId="{1C7E1A31-06F1-4386-A291-F93E46217B2F}" type="sibTrans" cxnId="{6734779C-0C9A-4537-BCFD-816B5008FD46}">
      <dgm:prSet/>
      <dgm:spPr/>
      <dgm:t>
        <a:bodyPr/>
        <a:lstStyle/>
        <a:p>
          <a:endParaRPr lang="en-US"/>
        </a:p>
      </dgm:t>
    </dgm:pt>
    <dgm:pt modelId="{6148B04E-62CE-4F82-A9A6-C82986E83B7E}">
      <dgm:prSet phldrT="[Text]" custT="1"/>
      <dgm:spPr/>
      <dgm:t>
        <a:bodyPr/>
        <a:lstStyle/>
        <a:p>
          <a:r>
            <a:rPr lang="en-US" sz="2800" dirty="0" err="1" smtClean="0">
              <a:latin typeface="Nikoshban "/>
            </a:rPr>
            <a:t>জনসংখ্যা</a:t>
          </a:r>
          <a:r>
            <a:rPr lang="en-US" sz="2800" dirty="0" smtClean="0">
              <a:latin typeface="Nikoshban "/>
            </a:rPr>
            <a:t> </a:t>
          </a:r>
          <a:r>
            <a:rPr lang="en-US" sz="2800" dirty="0" err="1" smtClean="0">
              <a:latin typeface="Nikoshban "/>
            </a:rPr>
            <a:t>ভূগোল</a:t>
          </a:r>
          <a:r>
            <a:rPr lang="en-US" sz="2800" dirty="0" smtClean="0">
              <a:latin typeface="Nikoshban "/>
            </a:rPr>
            <a:t> </a:t>
          </a:r>
          <a:endParaRPr lang="en-US" sz="2800" dirty="0">
            <a:latin typeface="Nikoshban "/>
          </a:endParaRPr>
        </a:p>
      </dgm:t>
    </dgm:pt>
    <dgm:pt modelId="{45DEE84F-ECFE-4D3B-8090-F3A949FE4EF5}" type="parTrans" cxnId="{1E792BF0-40A1-4846-B0D9-E79AD832BF1E}">
      <dgm:prSet/>
      <dgm:spPr/>
      <dgm:t>
        <a:bodyPr/>
        <a:lstStyle/>
        <a:p>
          <a:endParaRPr lang="en-US"/>
        </a:p>
      </dgm:t>
    </dgm:pt>
    <dgm:pt modelId="{3140D8B3-10A5-49D9-8E2E-2F20337E6970}" type="sibTrans" cxnId="{1E792BF0-40A1-4846-B0D9-E79AD832BF1E}">
      <dgm:prSet/>
      <dgm:spPr/>
      <dgm:t>
        <a:bodyPr/>
        <a:lstStyle/>
        <a:p>
          <a:endParaRPr lang="en-US"/>
        </a:p>
      </dgm:t>
    </dgm:pt>
    <dgm:pt modelId="{FE5B5CFF-7D61-494B-949B-C13B7C9F084C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 "/>
            </a:rPr>
            <a:t>আঞ্চলিক</a:t>
          </a:r>
          <a:r>
            <a:rPr lang="en-US" sz="2800" dirty="0" smtClean="0">
              <a:solidFill>
                <a:schemeClr val="bg1"/>
              </a:solidFill>
              <a:latin typeface="Nikoshban 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 "/>
            </a:rPr>
            <a:t>ভূগোল</a:t>
          </a:r>
          <a:r>
            <a:rPr lang="en-US" sz="2800" dirty="0" smtClean="0">
              <a:solidFill>
                <a:schemeClr val="bg1"/>
              </a:solidFill>
              <a:latin typeface="Nikoshban "/>
            </a:rPr>
            <a:t> </a:t>
          </a:r>
          <a:endParaRPr lang="en-US" sz="2800" dirty="0">
            <a:solidFill>
              <a:schemeClr val="bg1"/>
            </a:solidFill>
            <a:latin typeface="Nikoshban "/>
          </a:endParaRPr>
        </a:p>
      </dgm:t>
    </dgm:pt>
    <dgm:pt modelId="{F48376F6-83BA-43D1-91E0-CA2A1FCF20F3}" type="parTrans" cxnId="{F6532899-1BE3-4A29-96A0-15EF93EB4F9F}">
      <dgm:prSet/>
      <dgm:spPr/>
      <dgm:t>
        <a:bodyPr/>
        <a:lstStyle/>
        <a:p>
          <a:endParaRPr lang="en-US"/>
        </a:p>
      </dgm:t>
    </dgm:pt>
    <dgm:pt modelId="{9541A686-CE3D-4686-9F4F-B9B7307F1772}" type="sibTrans" cxnId="{F6532899-1BE3-4A29-96A0-15EF93EB4F9F}">
      <dgm:prSet/>
      <dgm:spPr/>
      <dgm:t>
        <a:bodyPr/>
        <a:lstStyle/>
        <a:p>
          <a:endParaRPr lang="en-US"/>
        </a:p>
      </dgm:t>
    </dgm:pt>
    <dgm:pt modelId="{9442BA11-E1A2-416C-A401-FA2B25B77EEF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 "/>
            </a:rPr>
            <a:t>রাজ</a:t>
          </a:r>
          <a:r>
            <a:rPr lang="bn-BD" sz="2800" dirty="0" smtClean="0">
              <a:solidFill>
                <a:schemeClr val="bg1"/>
              </a:solidFill>
              <a:latin typeface="Nikoshban "/>
            </a:rPr>
            <a:t>নৈতিক ভূগোল </a:t>
          </a:r>
          <a:endParaRPr lang="en-US" sz="2800" dirty="0">
            <a:solidFill>
              <a:schemeClr val="bg1"/>
            </a:solidFill>
            <a:latin typeface="Nikoshban "/>
          </a:endParaRPr>
        </a:p>
      </dgm:t>
    </dgm:pt>
    <dgm:pt modelId="{FAF95975-23C9-4DFC-98B5-DDE85E7DAE38}" type="parTrans" cxnId="{578A904C-7DE9-49B4-9B50-9B809C3064C8}">
      <dgm:prSet/>
      <dgm:spPr/>
      <dgm:t>
        <a:bodyPr/>
        <a:lstStyle/>
        <a:p>
          <a:endParaRPr lang="en-US"/>
        </a:p>
      </dgm:t>
    </dgm:pt>
    <dgm:pt modelId="{F8FAE3C5-64D6-4712-B4B6-AC30E18896DC}" type="sibTrans" cxnId="{578A904C-7DE9-49B4-9B50-9B809C3064C8}">
      <dgm:prSet/>
      <dgm:spPr/>
      <dgm:t>
        <a:bodyPr/>
        <a:lstStyle/>
        <a:p>
          <a:endParaRPr lang="en-US"/>
        </a:p>
      </dgm:t>
    </dgm:pt>
    <dgm:pt modelId="{3E272712-3893-4058-B876-57A449EC3E6A}" type="pres">
      <dgm:prSet presAssocID="{02DDE819-C7A3-4A5C-B7C9-6220561FED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03222-B631-4A2D-B14D-29F4F37969D3}" type="pres">
      <dgm:prSet presAssocID="{BDD0749F-417E-49B2-96CB-7F788C9EC8DB}" presName="compNode" presStyleCnt="0"/>
      <dgm:spPr/>
    </dgm:pt>
    <dgm:pt modelId="{6A533FBA-0065-4A2F-A632-1FD8A23DC998}" type="pres">
      <dgm:prSet presAssocID="{BDD0749F-417E-49B2-96CB-7F788C9EC8DB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2A1E587-E592-4689-A382-0D5F4551F293}" type="pres">
      <dgm:prSet presAssocID="{BDD0749F-417E-49B2-96CB-7F788C9EC8D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4670E-7455-4CB0-BD16-1DBC9F812E8B}" type="pres">
      <dgm:prSet presAssocID="{1C7E1A31-06F1-4386-A291-F93E46217B2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0200A8-BE02-431C-8785-9FE8BBBEE5BE}" type="pres">
      <dgm:prSet presAssocID="{6148B04E-62CE-4F82-A9A6-C82986E83B7E}" presName="compNode" presStyleCnt="0"/>
      <dgm:spPr/>
    </dgm:pt>
    <dgm:pt modelId="{C4EEE731-BB10-4098-8D53-C298FC762DB6}" type="pres">
      <dgm:prSet presAssocID="{6148B04E-62CE-4F82-A9A6-C82986E83B7E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59E2308-FB78-40A8-AB8F-67B84A95FABE}" type="pres">
      <dgm:prSet presAssocID="{6148B04E-62CE-4F82-A9A6-C82986E83B7E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29639-2F68-4F9A-827A-32ACDCE95B58}" type="pres">
      <dgm:prSet presAssocID="{3140D8B3-10A5-49D9-8E2E-2F20337E69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3D930F-469C-406C-A0F5-2543A5738E9F}" type="pres">
      <dgm:prSet presAssocID="{FE5B5CFF-7D61-494B-949B-C13B7C9F084C}" presName="compNode" presStyleCnt="0"/>
      <dgm:spPr/>
    </dgm:pt>
    <dgm:pt modelId="{9396CFB0-2D07-45D8-955F-FD4D55A5AC9B}" type="pres">
      <dgm:prSet presAssocID="{FE5B5CFF-7D61-494B-949B-C13B7C9F084C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7AFBD3CA-E0F2-4746-8EC6-B38540D1D613}" type="pres">
      <dgm:prSet presAssocID="{FE5B5CFF-7D61-494B-949B-C13B7C9F084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CE538-C37C-451C-AB4D-48EE949BE724}" type="pres">
      <dgm:prSet presAssocID="{9541A686-CE3D-4686-9F4F-B9B7307F17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178941-3364-458A-AEA5-095F6ED7144F}" type="pres">
      <dgm:prSet presAssocID="{9442BA11-E1A2-416C-A401-FA2B25B77EEF}" presName="compNode" presStyleCnt="0"/>
      <dgm:spPr/>
    </dgm:pt>
    <dgm:pt modelId="{B272919E-0AEF-4CF6-8E03-899C41020F11}" type="pres">
      <dgm:prSet presAssocID="{9442BA11-E1A2-416C-A401-FA2B25B77EEF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0AC90A0-8B67-44C1-A4C7-8D3C9878CCBE}" type="pres">
      <dgm:prSet presAssocID="{9442BA11-E1A2-416C-A401-FA2B25B77EE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9265A5-789B-4F21-A088-8FB6086D7EC8}" type="presOf" srcId="{3140D8B3-10A5-49D9-8E2E-2F20337E6970}" destId="{24629639-2F68-4F9A-827A-32ACDCE95B58}" srcOrd="0" destOrd="0" presId="urn:microsoft.com/office/officeart/2005/8/layout/pList1"/>
    <dgm:cxn modelId="{7139D41C-E3A5-4D4B-9130-551E8DE829DB}" type="presOf" srcId="{BDD0749F-417E-49B2-96CB-7F788C9EC8DB}" destId="{32A1E587-E592-4689-A382-0D5F4551F293}" srcOrd="0" destOrd="0" presId="urn:microsoft.com/office/officeart/2005/8/layout/pList1"/>
    <dgm:cxn modelId="{829B68C9-B81C-455C-ADCD-6CA2D7940960}" type="presOf" srcId="{6148B04E-62CE-4F82-A9A6-C82986E83B7E}" destId="{759E2308-FB78-40A8-AB8F-67B84A95FABE}" srcOrd="0" destOrd="0" presId="urn:microsoft.com/office/officeart/2005/8/layout/pList1"/>
    <dgm:cxn modelId="{3F27242A-BF51-4B73-9E9C-40F4AAC7E3B8}" type="presOf" srcId="{02DDE819-C7A3-4A5C-B7C9-6220561FEDE0}" destId="{3E272712-3893-4058-B876-57A449EC3E6A}" srcOrd="0" destOrd="0" presId="urn:microsoft.com/office/officeart/2005/8/layout/pList1"/>
    <dgm:cxn modelId="{1E792BF0-40A1-4846-B0D9-E79AD832BF1E}" srcId="{02DDE819-C7A3-4A5C-B7C9-6220561FEDE0}" destId="{6148B04E-62CE-4F82-A9A6-C82986E83B7E}" srcOrd="1" destOrd="0" parTransId="{45DEE84F-ECFE-4D3B-8090-F3A949FE4EF5}" sibTransId="{3140D8B3-10A5-49D9-8E2E-2F20337E6970}"/>
    <dgm:cxn modelId="{130FFD64-924A-4F71-88D3-D09731A0BDE4}" type="presOf" srcId="{FE5B5CFF-7D61-494B-949B-C13B7C9F084C}" destId="{7AFBD3CA-E0F2-4746-8EC6-B38540D1D613}" srcOrd="0" destOrd="0" presId="urn:microsoft.com/office/officeart/2005/8/layout/pList1"/>
    <dgm:cxn modelId="{ABAB07D2-CF9F-47D3-B4B4-0F44BB757501}" type="presOf" srcId="{9442BA11-E1A2-416C-A401-FA2B25B77EEF}" destId="{90AC90A0-8B67-44C1-A4C7-8D3C9878CCBE}" srcOrd="0" destOrd="0" presId="urn:microsoft.com/office/officeart/2005/8/layout/pList1"/>
    <dgm:cxn modelId="{F6532899-1BE3-4A29-96A0-15EF93EB4F9F}" srcId="{02DDE819-C7A3-4A5C-B7C9-6220561FEDE0}" destId="{FE5B5CFF-7D61-494B-949B-C13B7C9F084C}" srcOrd="2" destOrd="0" parTransId="{F48376F6-83BA-43D1-91E0-CA2A1FCF20F3}" sibTransId="{9541A686-CE3D-4686-9F4F-B9B7307F1772}"/>
    <dgm:cxn modelId="{578A904C-7DE9-49B4-9B50-9B809C3064C8}" srcId="{02DDE819-C7A3-4A5C-B7C9-6220561FEDE0}" destId="{9442BA11-E1A2-416C-A401-FA2B25B77EEF}" srcOrd="3" destOrd="0" parTransId="{FAF95975-23C9-4DFC-98B5-DDE85E7DAE38}" sibTransId="{F8FAE3C5-64D6-4712-B4B6-AC30E18896DC}"/>
    <dgm:cxn modelId="{6734779C-0C9A-4537-BCFD-816B5008FD46}" srcId="{02DDE819-C7A3-4A5C-B7C9-6220561FEDE0}" destId="{BDD0749F-417E-49B2-96CB-7F788C9EC8DB}" srcOrd="0" destOrd="0" parTransId="{0E98420D-5B25-43CB-9106-15867CE10783}" sibTransId="{1C7E1A31-06F1-4386-A291-F93E46217B2F}"/>
    <dgm:cxn modelId="{09BBC4DF-3FA5-4272-8E5F-7A133B09A891}" type="presOf" srcId="{9541A686-CE3D-4686-9F4F-B9B7307F1772}" destId="{F89CE538-C37C-451C-AB4D-48EE949BE724}" srcOrd="0" destOrd="0" presId="urn:microsoft.com/office/officeart/2005/8/layout/pList1"/>
    <dgm:cxn modelId="{FA438710-AF74-42A6-9D48-7C15A64A9DE7}" type="presOf" srcId="{1C7E1A31-06F1-4386-A291-F93E46217B2F}" destId="{D8D4670E-7455-4CB0-BD16-1DBC9F812E8B}" srcOrd="0" destOrd="0" presId="urn:microsoft.com/office/officeart/2005/8/layout/pList1"/>
    <dgm:cxn modelId="{BF524274-CD2C-43CE-83EC-BE9C3FF2D673}" type="presParOf" srcId="{3E272712-3893-4058-B876-57A449EC3E6A}" destId="{20903222-B631-4A2D-B14D-29F4F37969D3}" srcOrd="0" destOrd="0" presId="urn:microsoft.com/office/officeart/2005/8/layout/pList1"/>
    <dgm:cxn modelId="{C753E353-FFFE-4531-BB61-1CAA3B40B850}" type="presParOf" srcId="{20903222-B631-4A2D-B14D-29F4F37969D3}" destId="{6A533FBA-0065-4A2F-A632-1FD8A23DC998}" srcOrd="0" destOrd="0" presId="urn:microsoft.com/office/officeart/2005/8/layout/pList1"/>
    <dgm:cxn modelId="{2831464B-268A-43BC-851A-4D08698B5C44}" type="presParOf" srcId="{20903222-B631-4A2D-B14D-29F4F37969D3}" destId="{32A1E587-E592-4689-A382-0D5F4551F293}" srcOrd="1" destOrd="0" presId="urn:microsoft.com/office/officeart/2005/8/layout/pList1"/>
    <dgm:cxn modelId="{1F0DE2E2-D044-4040-B67C-A7532AA4D67B}" type="presParOf" srcId="{3E272712-3893-4058-B876-57A449EC3E6A}" destId="{D8D4670E-7455-4CB0-BD16-1DBC9F812E8B}" srcOrd="1" destOrd="0" presId="urn:microsoft.com/office/officeart/2005/8/layout/pList1"/>
    <dgm:cxn modelId="{67C80850-1E1C-44F5-8370-AFDB243D4947}" type="presParOf" srcId="{3E272712-3893-4058-B876-57A449EC3E6A}" destId="{AF0200A8-BE02-431C-8785-9FE8BBBEE5BE}" srcOrd="2" destOrd="0" presId="urn:microsoft.com/office/officeart/2005/8/layout/pList1"/>
    <dgm:cxn modelId="{A1798354-7203-4144-AC43-896058924A9F}" type="presParOf" srcId="{AF0200A8-BE02-431C-8785-9FE8BBBEE5BE}" destId="{C4EEE731-BB10-4098-8D53-C298FC762DB6}" srcOrd="0" destOrd="0" presId="urn:microsoft.com/office/officeart/2005/8/layout/pList1"/>
    <dgm:cxn modelId="{6C78780B-7D98-41F8-8DCE-390173A946A0}" type="presParOf" srcId="{AF0200A8-BE02-431C-8785-9FE8BBBEE5BE}" destId="{759E2308-FB78-40A8-AB8F-67B84A95FABE}" srcOrd="1" destOrd="0" presId="urn:microsoft.com/office/officeart/2005/8/layout/pList1"/>
    <dgm:cxn modelId="{E19FE88B-28F2-4681-B336-ECA878FAA301}" type="presParOf" srcId="{3E272712-3893-4058-B876-57A449EC3E6A}" destId="{24629639-2F68-4F9A-827A-32ACDCE95B58}" srcOrd="3" destOrd="0" presId="urn:microsoft.com/office/officeart/2005/8/layout/pList1"/>
    <dgm:cxn modelId="{0DA959C0-3635-4CD5-A7C8-4B9F0DE89368}" type="presParOf" srcId="{3E272712-3893-4058-B876-57A449EC3E6A}" destId="{713D930F-469C-406C-A0F5-2543A5738E9F}" srcOrd="4" destOrd="0" presId="urn:microsoft.com/office/officeart/2005/8/layout/pList1"/>
    <dgm:cxn modelId="{57E5C7A8-362E-44D0-B6D2-8C22D310FFCC}" type="presParOf" srcId="{713D930F-469C-406C-A0F5-2543A5738E9F}" destId="{9396CFB0-2D07-45D8-955F-FD4D55A5AC9B}" srcOrd="0" destOrd="0" presId="urn:microsoft.com/office/officeart/2005/8/layout/pList1"/>
    <dgm:cxn modelId="{DCA6F8BD-78A2-4EB6-87A3-1C838EDF0177}" type="presParOf" srcId="{713D930F-469C-406C-A0F5-2543A5738E9F}" destId="{7AFBD3CA-E0F2-4746-8EC6-B38540D1D613}" srcOrd="1" destOrd="0" presId="urn:microsoft.com/office/officeart/2005/8/layout/pList1"/>
    <dgm:cxn modelId="{8FCB72FE-971D-4E83-8E16-883E57ED617E}" type="presParOf" srcId="{3E272712-3893-4058-B876-57A449EC3E6A}" destId="{F89CE538-C37C-451C-AB4D-48EE949BE724}" srcOrd="5" destOrd="0" presId="urn:microsoft.com/office/officeart/2005/8/layout/pList1"/>
    <dgm:cxn modelId="{B747180E-6359-4384-8CFE-533BCDD92C7B}" type="presParOf" srcId="{3E272712-3893-4058-B876-57A449EC3E6A}" destId="{7D178941-3364-458A-AEA5-095F6ED7144F}" srcOrd="6" destOrd="0" presId="urn:microsoft.com/office/officeart/2005/8/layout/pList1"/>
    <dgm:cxn modelId="{F2C79C13-9535-4219-97CC-9C3B08EFCE79}" type="presParOf" srcId="{7D178941-3364-458A-AEA5-095F6ED7144F}" destId="{B272919E-0AEF-4CF6-8E03-899C41020F11}" srcOrd="0" destOrd="0" presId="urn:microsoft.com/office/officeart/2005/8/layout/pList1"/>
    <dgm:cxn modelId="{92CD72F8-2E23-4C80-BD08-98A63716931B}" type="presParOf" srcId="{7D178941-3364-458A-AEA5-095F6ED7144F}" destId="{90AC90A0-8B67-44C1-A4C7-8D3C9878CCB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05810-D5BC-45B4-ADAD-A5B0A4B1080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9D881-95B6-4C01-9484-9C9F6F0BD146}">
      <dgm:prSet phldrT="[Text]" custT="1"/>
      <dgm:spPr/>
      <dgm:t>
        <a:bodyPr/>
        <a:lstStyle/>
        <a:p>
          <a:r>
            <a:rPr lang="en-US" sz="2800" dirty="0" err="1" smtClean="0">
              <a:latin typeface="Nikoshban "/>
            </a:rPr>
            <a:t>সংখ্যাতাত্ত্বিক</a:t>
          </a:r>
          <a:r>
            <a:rPr lang="en-US" sz="2800" dirty="0" smtClean="0">
              <a:latin typeface="Nikoshban "/>
            </a:rPr>
            <a:t> </a:t>
          </a:r>
          <a:r>
            <a:rPr lang="en-US" sz="2800" dirty="0" err="1" smtClean="0">
              <a:latin typeface="Nikoshban "/>
            </a:rPr>
            <a:t>ভূগোল</a:t>
          </a:r>
          <a:r>
            <a:rPr lang="en-US" sz="2800" dirty="0" smtClean="0">
              <a:latin typeface="Nikoshban "/>
            </a:rPr>
            <a:t> </a:t>
          </a:r>
          <a:endParaRPr lang="en-US" sz="2800" dirty="0">
            <a:latin typeface="Nikoshban "/>
          </a:endParaRPr>
        </a:p>
      </dgm:t>
    </dgm:pt>
    <dgm:pt modelId="{2E14554A-E187-4017-99E7-A722A98A5E0B}" type="parTrans" cxnId="{76C85B61-87C8-4E89-A232-04570D4222DD}">
      <dgm:prSet/>
      <dgm:spPr/>
      <dgm:t>
        <a:bodyPr/>
        <a:lstStyle/>
        <a:p>
          <a:endParaRPr lang="en-US"/>
        </a:p>
      </dgm:t>
    </dgm:pt>
    <dgm:pt modelId="{F099FE55-126D-416E-BA64-1D694199F3C7}" type="sibTrans" cxnId="{76C85B61-87C8-4E89-A232-04570D4222DD}">
      <dgm:prSet/>
      <dgm:spPr/>
      <dgm:t>
        <a:bodyPr/>
        <a:lstStyle/>
        <a:p>
          <a:endParaRPr lang="en-US"/>
        </a:p>
      </dgm:t>
    </dgm:pt>
    <dgm:pt modelId="{432E92AC-E4E3-47F0-99B0-108838ACF5BD}">
      <dgm:prSet phldrT="[Text]" custT="1"/>
      <dgm:spPr/>
      <dgm:t>
        <a:bodyPr/>
        <a:lstStyle/>
        <a:p>
          <a:r>
            <a:rPr lang="en-US" sz="2800" dirty="0" err="1" smtClean="0">
              <a:latin typeface="Nikoshban "/>
            </a:rPr>
            <a:t>পরিবহন</a:t>
          </a:r>
          <a:r>
            <a:rPr lang="en-US" sz="2800" dirty="0" smtClean="0">
              <a:latin typeface="Nikoshban "/>
            </a:rPr>
            <a:t> </a:t>
          </a:r>
          <a:r>
            <a:rPr lang="en-US" sz="2800" dirty="0" err="1" smtClean="0">
              <a:latin typeface="Nikoshban "/>
            </a:rPr>
            <a:t>ভূগোল</a:t>
          </a:r>
          <a:r>
            <a:rPr lang="en-US" sz="2800" dirty="0" smtClean="0">
              <a:latin typeface="Nikoshban "/>
            </a:rPr>
            <a:t> </a:t>
          </a:r>
          <a:endParaRPr lang="en-US" sz="2800" dirty="0">
            <a:latin typeface="Nikoshban "/>
          </a:endParaRPr>
        </a:p>
      </dgm:t>
    </dgm:pt>
    <dgm:pt modelId="{C4E71D63-65B5-44DF-B4EF-7FBD30363998}" type="parTrans" cxnId="{D72FDBC6-063F-4A16-AF58-D678BF11E585}">
      <dgm:prSet/>
      <dgm:spPr/>
      <dgm:t>
        <a:bodyPr/>
        <a:lstStyle/>
        <a:p>
          <a:endParaRPr lang="en-US"/>
        </a:p>
      </dgm:t>
    </dgm:pt>
    <dgm:pt modelId="{D86960EF-D628-4310-BBD5-CD33AD144720}" type="sibTrans" cxnId="{D72FDBC6-063F-4A16-AF58-D678BF11E585}">
      <dgm:prSet/>
      <dgm:spPr/>
      <dgm:t>
        <a:bodyPr/>
        <a:lstStyle/>
        <a:p>
          <a:endParaRPr lang="en-US"/>
        </a:p>
      </dgm:t>
    </dgm:pt>
    <dgm:pt modelId="{D8BFE4C4-B3AF-423D-873F-9AB54456BFB3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 "/>
            </a:rPr>
            <a:t>নগর</a:t>
          </a:r>
          <a:r>
            <a:rPr lang="en-US" sz="2800" dirty="0" smtClean="0">
              <a:solidFill>
                <a:schemeClr val="bg1"/>
              </a:solidFill>
              <a:latin typeface="Nikoshban 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 "/>
            </a:rPr>
            <a:t>ভূগোল</a:t>
          </a:r>
          <a:r>
            <a:rPr lang="en-US" sz="2800" dirty="0" smtClean="0">
              <a:solidFill>
                <a:schemeClr val="bg1"/>
              </a:solidFill>
              <a:latin typeface="Nikoshban "/>
            </a:rPr>
            <a:t> </a:t>
          </a:r>
          <a:endParaRPr lang="en-US" sz="2800" dirty="0">
            <a:solidFill>
              <a:schemeClr val="bg1"/>
            </a:solidFill>
            <a:latin typeface="Nikoshban "/>
          </a:endParaRPr>
        </a:p>
      </dgm:t>
    </dgm:pt>
    <dgm:pt modelId="{7E053E8D-1FAD-484E-8E9D-50DD97970CBF}" type="parTrans" cxnId="{9F1BE385-F40E-4152-BD52-C81DDD4EFB99}">
      <dgm:prSet/>
      <dgm:spPr/>
      <dgm:t>
        <a:bodyPr/>
        <a:lstStyle/>
        <a:p>
          <a:endParaRPr lang="en-US"/>
        </a:p>
      </dgm:t>
    </dgm:pt>
    <dgm:pt modelId="{7D4656E7-06F2-4CF2-83AE-D9F14AE6FA1F}" type="sibTrans" cxnId="{9F1BE385-F40E-4152-BD52-C81DDD4EFB99}">
      <dgm:prSet/>
      <dgm:spPr/>
      <dgm:t>
        <a:bodyPr/>
        <a:lstStyle/>
        <a:p>
          <a:endParaRPr lang="en-US"/>
        </a:p>
      </dgm:t>
    </dgm:pt>
    <dgm:pt modelId="{913A3FF3-DB88-4BBA-A3A9-DBDD0B37A832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 "/>
            </a:rPr>
            <a:t>দূর্যোগ</a:t>
          </a:r>
          <a:r>
            <a:rPr lang="en-US" sz="2800" dirty="0" smtClean="0">
              <a:solidFill>
                <a:schemeClr val="bg1"/>
              </a:solidFill>
              <a:latin typeface="Nikoshban 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 "/>
            </a:rPr>
            <a:t>ব্যবস্থাপনা</a:t>
          </a:r>
          <a:r>
            <a:rPr lang="en-US" sz="2800" dirty="0" smtClean="0">
              <a:solidFill>
                <a:schemeClr val="bg1"/>
              </a:solidFill>
              <a:latin typeface="Nikoshban "/>
            </a:rPr>
            <a:t> </a:t>
          </a:r>
          <a:endParaRPr lang="en-US" sz="2800" dirty="0">
            <a:solidFill>
              <a:schemeClr val="bg1"/>
            </a:solidFill>
            <a:latin typeface="Nikoshban "/>
          </a:endParaRPr>
        </a:p>
      </dgm:t>
    </dgm:pt>
    <dgm:pt modelId="{DFC465F2-42C2-4B5E-876F-3FAD9D017906}" type="parTrans" cxnId="{23C94A02-2850-43E3-BF9F-25AECD3A2F1E}">
      <dgm:prSet/>
      <dgm:spPr/>
      <dgm:t>
        <a:bodyPr/>
        <a:lstStyle/>
        <a:p>
          <a:endParaRPr lang="en-US"/>
        </a:p>
      </dgm:t>
    </dgm:pt>
    <dgm:pt modelId="{4BB8E30A-3C68-474D-BD43-F7CEF04BBDB1}" type="sibTrans" cxnId="{23C94A02-2850-43E3-BF9F-25AECD3A2F1E}">
      <dgm:prSet/>
      <dgm:spPr/>
      <dgm:t>
        <a:bodyPr/>
        <a:lstStyle/>
        <a:p>
          <a:endParaRPr lang="en-US"/>
        </a:p>
      </dgm:t>
    </dgm:pt>
    <dgm:pt modelId="{B6BC9968-F4A2-4D87-A844-13D642B6D58B}" type="pres">
      <dgm:prSet presAssocID="{B8905810-D5BC-45B4-ADAD-A5B0A4B108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BFB62-BEFF-4D7A-B0D6-E478C14C625E}" type="pres">
      <dgm:prSet presAssocID="{B0E9D881-95B6-4C01-9484-9C9F6F0BD146}" presName="compNode" presStyleCnt="0"/>
      <dgm:spPr/>
    </dgm:pt>
    <dgm:pt modelId="{407ADADB-ACC9-4A74-B1FA-3AD25E883A31}" type="pres">
      <dgm:prSet presAssocID="{B0E9D881-95B6-4C01-9484-9C9F6F0BD146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51905BC-B752-41A6-BA60-30700C5EDDC0}" type="pres">
      <dgm:prSet presAssocID="{B0E9D881-95B6-4C01-9484-9C9F6F0BD14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53AEC-7FFB-458C-9791-876AB4A41927}" type="pres">
      <dgm:prSet presAssocID="{F099FE55-126D-416E-BA64-1D694199F3C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6F7541-5A04-43EB-92BE-B6BE0B0BBB7B}" type="pres">
      <dgm:prSet presAssocID="{432E92AC-E4E3-47F0-99B0-108838ACF5BD}" presName="compNode" presStyleCnt="0"/>
      <dgm:spPr/>
    </dgm:pt>
    <dgm:pt modelId="{D87FCA8E-DF95-471F-92CA-0FDE316E37DD}" type="pres">
      <dgm:prSet presAssocID="{432E92AC-E4E3-47F0-99B0-108838ACF5BD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6336612-248D-4AE3-9542-6C5BBF89A6B6}" type="pres">
      <dgm:prSet presAssocID="{432E92AC-E4E3-47F0-99B0-108838ACF5B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6426A-01EE-462D-AB8A-1555CD3608A1}" type="pres">
      <dgm:prSet presAssocID="{D86960EF-D628-4310-BBD5-CD33AD1447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67ECE2-B2A8-40DD-8E8C-22EA2B9667E2}" type="pres">
      <dgm:prSet presAssocID="{D8BFE4C4-B3AF-423D-873F-9AB54456BFB3}" presName="compNode" presStyleCnt="0"/>
      <dgm:spPr/>
    </dgm:pt>
    <dgm:pt modelId="{D30E241E-5BD0-49D5-ACA5-35730F2D6EF6}" type="pres">
      <dgm:prSet presAssocID="{D8BFE4C4-B3AF-423D-873F-9AB54456BFB3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74B5184-7BE6-4578-89B6-314B3D8B5834}" type="pres">
      <dgm:prSet presAssocID="{D8BFE4C4-B3AF-423D-873F-9AB54456BFB3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D84EB-0F16-446D-90D7-9216B413AF14}" type="pres">
      <dgm:prSet presAssocID="{7D4656E7-06F2-4CF2-83AE-D9F14AE6FA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E26477-34A9-47BA-9ECB-7509511DBC44}" type="pres">
      <dgm:prSet presAssocID="{913A3FF3-DB88-4BBA-A3A9-DBDD0B37A832}" presName="compNode" presStyleCnt="0"/>
      <dgm:spPr/>
    </dgm:pt>
    <dgm:pt modelId="{A0E495D1-DB96-4BC6-ADF5-E8742E8838F4}" type="pres">
      <dgm:prSet presAssocID="{913A3FF3-DB88-4BBA-A3A9-DBDD0B37A832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B689161-A8C0-42C0-8639-061C271EEADD}" type="pres">
      <dgm:prSet presAssocID="{913A3FF3-DB88-4BBA-A3A9-DBDD0B37A83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21750-724D-4824-993B-3EABB77E7777}" type="presOf" srcId="{913A3FF3-DB88-4BBA-A3A9-DBDD0B37A832}" destId="{FB689161-A8C0-42C0-8639-061C271EEADD}" srcOrd="0" destOrd="0" presId="urn:microsoft.com/office/officeart/2005/8/layout/pList1"/>
    <dgm:cxn modelId="{10636C2C-2591-4C72-8EC5-D3A80E3D640C}" type="presOf" srcId="{F099FE55-126D-416E-BA64-1D694199F3C7}" destId="{87053AEC-7FFB-458C-9791-876AB4A41927}" srcOrd="0" destOrd="0" presId="urn:microsoft.com/office/officeart/2005/8/layout/pList1"/>
    <dgm:cxn modelId="{89A101FD-F34D-427D-89FB-D95D29297A22}" type="presOf" srcId="{D8BFE4C4-B3AF-423D-873F-9AB54456BFB3}" destId="{674B5184-7BE6-4578-89B6-314B3D8B5834}" srcOrd="0" destOrd="0" presId="urn:microsoft.com/office/officeart/2005/8/layout/pList1"/>
    <dgm:cxn modelId="{11BE9521-C567-4480-AAC4-E4B8C45276D1}" type="presOf" srcId="{B8905810-D5BC-45B4-ADAD-A5B0A4B10802}" destId="{B6BC9968-F4A2-4D87-A844-13D642B6D58B}" srcOrd="0" destOrd="0" presId="urn:microsoft.com/office/officeart/2005/8/layout/pList1"/>
    <dgm:cxn modelId="{9F1BE385-F40E-4152-BD52-C81DDD4EFB99}" srcId="{B8905810-D5BC-45B4-ADAD-A5B0A4B10802}" destId="{D8BFE4C4-B3AF-423D-873F-9AB54456BFB3}" srcOrd="2" destOrd="0" parTransId="{7E053E8D-1FAD-484E-8E9D-50DD97970CBF}" sibTransId="{7D4656E7-06F2-4CF2-83AE-D9F14AE6FA1F}"/>
    <dgm:cxn modelId="{7F1541E3-1B88-4004-AC15-9F27F0DC35DC}" type="presOf" srcId="{432E92AC-E4E3-47F0-99B0-108838ACF5BD}" destId="{56336612-248D-4AE3-9542-6C5BBF89A6B6}" srcOrd="0" destOrd="0" presId="urn:microsoft.com/office/officeart/2005/8/layout/pList1"/>
    <dgm:cxn modelId="{B9B255E8-4CF1-4C06-BA01-19505829D8BE}" type="presOf" srcId="{B0E9D881-95B6-4C01-9484-9C9F6F0BD146}" destId="{551905BC-B752-41A6-BA60-30700C5EDDC0}" srcOrd="0" destOrd="0" presId="urn:microsoft.com/office/officeart/2005/8/layout/pList1"/>
    <dgm:cxn modelId="{76C85B61-87C8-4E89-A232-04570D4222DD}" srcId="{B8905810-D5BC-45B4-ADAD-A5B0A4B10802}" destId="{B0E9D881-95B6-4C01-9484-9C9F6F0BD146}" srcOrd="0" destOrd="0" parTransId="{2E14554A-E187-4017-99E7-A722A98A5E0B}" sibTransId="{F099FE55-126D-416E-BA64-1D694199F3C7}"/>
    <dgm:cxn modelId="{F67608A6-E2F7-45B7-9A12-87ABD3DF3B2D}" type="presOf" srcId="{7D4656E7-06F2-4CF2-83AE-D9F14AE6FA1F}" destId="{0FED84EB-0F16-446D-90D7-9216B413AF14}" srcOrd="0" destOrd="0" presId="urn:microsoft.com/office/officeart/2005/8/layout/pList1"/>
    <dgm:cxn modelId="{B20F7E10-CE44-4FCF-9268-8059D589957A}" type="presOf" srcId="{D86960EF-D628-4310-BBD5-CD33AD144720}" destId="{28A6426A-01EE-462D-AB8A-1555CD3608A1}" srcOrd="0" destOrd="0" presId="urn:microsoft.com/office/officeart/2005/8/layout/pList1"/>
    <dgm:cxn modelId="{D72FDBC6-063F-4A16-AF58-D678BF11E585}" srcId="{B8905810-D5BC-45B4-ADAD-A5B0A4B10802}" destId="{432E92AC-E4E3-47F0-99B0-108838ACF5BD}" srcOrd="1" destOrd="0" parTransId="{C4E71D63-65B5-44DF-B4EF-7FBD30363998}" sibTransId="{D86960EF-D628-4310-BBD5-CD33AD144720}"/>
    <dgm:cxn modelId="{23C94A02-2850-43E3-BF9F-25AECD3A2F1E}" srcId="{B8905810-D5BC-45B4-ADAD-A5B0A4B10802}" destId="{913A3FF3-DB88-4BBA-A3A9-DBDD0B37A832}" srcOrd="3" destOrd="0" parTransId="{DFC465F2-42C2-4B5E-876F-3FAD9D017906}" sibTransId="{4BB8E30A-3C68-474D-BD43-F7CEF04BBDB1}"/>
    <dgm:cxn modelId="{270DC98D-6D23-4A68-BE39-911461772344}" type="presParOf" srcId="{B6BC9968-F4A2-4D87-A844-13D642B6D58B}" destId="{16ABFB62-BEFF-4D7A-B0D6-E478C14C625E}" srcOrd="0" destOrd="0" presId="urn:microsoft.com/office/officeart/2005/8/layout/pList1"/>
    <dgm:cxn modelId="{C084780D-1415-4B74-A8A5-097770113183}" type="presParOf" srcId="{16ABFB62-BEFF-4D7A-B0D6-E478C14C625E}" destId="{407ADADB-ACC9-4A74-B1FA-3AD25E883A31}" srcOrd="0" destOrd="0" presId="urn:microsoft.com/office/officeart/2005/8/layout/pList1"/>
    <dgm:cxn modelId="{40ED22FA-0ADD-4290-94DD-1F7D79569B8B}" type="presParOf" srcId="{16ABFB62-BEFF-4D7A-B0D6-E478C14C625E}" destId="{551905BC-B752-41A6-BA60-30700C5EDDC0}" srcOrd="1" destOrd="0" presId="urn:microsoft.com/office/officeart/2005/8/layout/pList1"/>
    <dgm:cxn modelId="{F48AEA90-C341-4D5C-A388-6F518E98411B}" type="presParOf" srcId="{B6BC9968-F4A2-4D87-A844-13D642B6D58B}" destId="{87053AEC-7FFB-458C-9791-876AB4A41927}" srcOrd="1" destOrd="0" presId="urn:microsoft.com/office/officeart/2005/8/layout/pList1"/>
    <dgm:cxn modelId="{F69F94E4-5FF0-40E8-AC47-83719EC5BEAA}" type="presParOf" srcId="{B6BC9968-F4A2-4D87-A844-13D642B6D58B}" destId="{696F7541-5A04-43EB-92BE-B6BE0B0BBB7B}" srcOrd="2" destOrd="0" presId="urn:microsoft.com/office/officeart/2005/8/layout/pList1"/>
    <dgm:cxn modelId="{9559D590-A1A8-4DB2-A10E-936CFF80B881}" type="presParOf" srcId="{696F7541-5A04-43EB-92BE-B6BE0B0BBB7B}" destId="{D87FCA8E-DF95-471F-92CA-0FDE316E37DD}" srcOrd="0" destOrd="0" presId="urn:microsoft.com/office/officeart/2005/8/layout/pList1"/>
    <dgm:cxn modelId="{02E23397-53E0-412E-9C17-F7D97AEB516C}" type="presParOf" srcId="{696F7541-5A04-43EB-92BE-B6BE0B0BBB7B}" destId="{56336612-248D-4AE3-9542-6C5BBF89A6B6}" srcOrd="1" destOrd="0" presId="urn:microsoft.com/office/officeart/2005/8/layout/pList1"/>
    <dgm:cxn modelId="{76843FC3-7976-4995-955B-EE33894DCA7A}" type="presParOf" srcId="{B6BC9968-F4A2-4D87-A844-13D642B6D58B}" destId="{28A6426A-01EE-462D-AB8A-1555CD3608A1}" srcOrd="3" destOrd="0" presId="urn:microsoft.com/office/officeart/2005/8/layout/pList1"/>
    <dgm:cxn modelId="{50E41863-6D20-4817-B128-978539D4CC53}" type="presParOf" srcId="{B6BC9968-F4A2-4D87-A844-13D642B6D58B}" destId="{1E67ECE2-B2A8-40DD-8E8C-22EA2B9667E2}" srcOrd="4" destOrd="0" presId="urn:microsoft.com/office/officeart/2005/8/layout/pList1"/>
    <dgm:cxn modelId="{09369781-246E-44EF-9554-5EC23DCDCD6D}" type="presParOf" srcId="{1E67ECE2-B2A8-40DD-8E8C-22EA2B9667E2}" destId="{D30E241E-5BD0-49D5-ACA5-35730F2D6EF6}" srcOrd="0" destOrd="0" presId="urn:microsoft.com/office/officeart/2005/8/layout/pList1"/>
    <dgm:cxn modelId="{BD11A9E2-FC30-4087-A5DD-2E95DD829093}" type="presParOf" srcId="{1E67ECE2-B2A8-40DD-8E8C-22EA2B9667E2}" destId="{674B5184-7BE6-4578-89B6-314B3D8B5834}" srcOrd="1" destOrd="0" presId="urn:microsoft.com/office/officeart/2005/8/layout/pList1"/>
    <dgm:cxn modelId="{AD8B4C03-96F8-4233-8167-D0642A8B55DF}" type="presParOf" srcId="{B6BC9968-F4A2-4D87-A844-13D642B6D58B}" destId="{0FED84EB-0F16-446D-90D7-9216B413AF14}" srcOrd="5" destOrd="0" presId="urn:microsoft.com/office/officeart/2005/8/layout/pList1"/>
    <dgm:cxn modelId="{FCFC82EF-4D9C-45AC-90FD-ABC28C63A198}" type="presParOf" srcId="{B6BC9968-F4A2-4D87-A844-13D642B6D58B}" destId="{DCE26477-34A9-47BA-9ECB-7509511DBC44}" srcOrd="6" destOrd="0" presId="urn:microsoft.com/office/officeart/2005/8/layout/pList1"/>
    <dgm:cxn modelId="{F4113451-F157-4DE9-A6CC-4DF176F3DF1A}" type="presParOf" srcId="{DCE26477-34A9-47BA-9ECB-7509511DBC44}" destId="{A0E495D1-DB96-4BC6-ADF5-E8742E8838F4}" srcOrd="0" destOrd="0" presId="urn:microsoft.com/office/officeart/2005/8/layout/pList1"/>
    <dgm:cxn modelId="{E796E74F-DA09-4FBC-BA35-651BB1B2F9D3}" type="presParOf" srcId="{DCE26477-34A9-47BA-9ECB-7509511DBC44}" destId="{FB689161-A8C0-42C0-8639-061C271EEAD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030EE-F770-4B0B-94B0-D9B35D5B3B34}">
      <dsp:nvSpPr>
        <dsp:cNvPr id="0" name=""/>
        <dsp:cNvSpPr/>
      </dsp:nvSpPr>
      <dsp:spPr>
        <a:xfrm>
          <a:off x="4356397" y="2278972"/>
          <a:ext cx="3026166" cy="1455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B197D-4F84-4123-BF9F-8FCC0FFEF5BA}">
      <dsp:nvSpPr>
        <dsp:cNvPr id="0" name=""/>
        <dsp:cNvSpPr/>
      </dsp:nvSpPr>
      <dsp:spPr>
        <a:xfrm>
          <a:off x="4199652" y="2198376"/>
          <a:ext cx="2954378" cy="1706207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C85DB-1508-44BB-AE7C-FE307BDF038F}">
      <dsp:nvSpPr>
        <dsp:cNvPr id="0" name=""/>
        <dsp:cNvSpPr/>
      </dsp:nvSpPr>
      <dsp:spPr>
        <a:xfrm>
          <a:off x="3793599" y="3205838"/>
          <a:ext cx="3732962" cy="64958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7780" rIns="53340" bIns="0" numCol="1" spcCol="1270" anchor="b" anchorCtr="0">
          <a:noAutofit/>
        </a:bodyPr>
        <a:lstStyle/>
        <a:p>
          <a:pPr lvl="0" algn="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 "/>
            </a:rPr>
            <a:t>প্রাকৃতিক</a:t>
          </a:r>
          <a:r>
            <a:rPr lang="en-US" sz="2800" kern="1200" dirty="0" smtClean="0">
              <a:solidFill>
                <a:schemeClr val="tx1"/>
              </a:solidFill>
              <a:latin typeface="Nikoshban 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 "/>
            </a:rPr>
            <a:t>ভূগোল</a:t>
          </a:r>
          <a:r>
            <a:rPr lang="en-US" sz="2800" kern="1200" dirty="0" smtClean="0">
              <a:solidFill>
                <a:schemeClr val="tx1"/>
              </a:solidFill>
              <a:latin typeface="Nikoshban "/>
            </a:rPr>
            <a:t> </a:t>
          </a:r>
          <a:endParaRPr lang="en-US" sz="2800" kern="1200" dirty="0">
            <a:solidFill>
              <a:schemeClr val="tx1"/>
            </a:solidFill>
            <a:latin typeface="Nikoshban "/>
          </a:endParaRPr>
        </a:p>
      </dsp:txBody>
      <dsp:txXfrm>
        <a:off x="3793599" y="3205838"/>
        <a:ext cx="3732962" cy="649589"/>
      </dsp:txXfrm>
    </dsp:sp>
    <dsp:sp modelId="{4CAA4A8A-4632-4862-B084-E089FE472DE3}">
      <dsp:nvSpPr>
        <dsp:cNvPr id="0" name=""/>
        <dsp:cNvSpPr/>
      </dsp:nvSpPr>
      <dsp:spPr>
        <a:xfrm>
          <a:off x="5582750" y="0"/>
          <a:ext cx="2720817" cy="16493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26AA2-C9B6-4580-BBCC-B73C54CF8CAF}">
      <dsp:nvSpPr>
        <dsp:cNvPr id="0" name=""/>
        <dsp:cNvSpPr/>
      </dsp:nvSpPr>
      <dsp:spPr>
        <a:xfrm>
          <a:off x="5552550" y="100218"/>
          <a:ext cx="2780484" cy="1448895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851EE-6C59-4F89-83B7-1EDB4554E963}">
      <dsp:nvSpPr>
        <dsp:cNvPr id="0" name=""/>
        <dsp:cNvSpPr/>
      </dsp:nvSpPr>
      <dsp:spPr>
        <a:xfrm>
          <a:off x="5755865" y="1115851"/>
          <a:ext cx="2370921" cy="43326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7780" rIns="5334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 "/>
            </a:rPr>
            <a:t>ভূমিরুপবিদ্যা</a:t>
          </a:r>
          <a:r>
            <a:rPr lang="en-US" sz="2800" kern="1200" dirty="0" smtClean="0">
              <a:latin typeface="Nikoshban "/>
            </a:rPr>
            <a:t> </a:t>
          </a:r>
          <a:endParaRPr lang="en-US" sz="2800" kern="1200" dirty="0">
            <a:latin typeface="Nikoshban "/>
          </a:endParaRPr>
        </a:p>
      </dsp:txBody>
      <dsp:txXfrm>
        <a:off x="5755865" y="1115851"/>
        <a:ext cx="2370921" cy="433263"/>
      </dsp:txXfrm>
    </dsp:sp>
    <dsp:sp modelId="{64385460-0AAA-46A3-A97C-07DCF64BB3AC}">
      <dsp:nvSpPr>
        <dsp:cNvPr id="0" name=""/>
        <dsp:cNvSpPr/>
      </dsp:nvSpPr>
      <dsp:spPr>
        <a:xfrm>
          <a:off x="7881884" y="2075806"/>
          <a:ext cx="2454652" cy="19005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0BBB1-2681-400F-8C6F-96D80AD6FD70}">
      <dsp:nvSpPr>
        <dsp:cNvPr id="0" name=""/>
        <dsp:cNvSpPr/>
      </dsp:nvSpPr>
      <dsp:spPr>
        <a:xfrm>
          <a:off x="7895249" y="2164190"/>
          <a:ext cx="2458112" cy="2108635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810BB-68D8-4E70-873A-E14DBD85988E}">
      <dsp:nvSpPr>
        <dsp:cNvPr id="0" name=""/>
        <dsp:cNvSpPr/>
      </dsp:nvSpPr>
      <dsp:spPr>
        <a:xfrm>
          <a:off x="7848978" y="3485182"/>
          <a:ext cx="2344409" cy="43326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7780" rIns="5334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 "/>
            </a:rPr>
            <a:t>জলবায়ুবিদ্যা</a:t>
          </a:r>
          <a:r>
            <a:rPr lang="en-US" sz="2800" kern="1200" dirty="0" smtClean="0">
              <a:latin typeface="Nikoshban "/>
            </a:rPr>
            <a:t> </a:t>
          </a:r>
          <a:endParaRPr lang="en-US" sz="2800" kern="1200" dirty="0">
            <a:latin typeface="Nikoshban "/>
          </a:endParaRPr>
        </a:p>
      </dsp:txBody>
      <dsp:txXfrm>
        <a:off x="7848978" y="3485182"/>
        <a:ext cx="2344409" cy="433263"/>
      </dsp:txXfrm>
    </dsp:sp>
    <dsp:sp modelId="{50B74F2A-3FA5-4B9E-A08D-70B4956FF2F9}">
      <dsp:nvSpPr>
        <dsp:cNvPr id="0" name=""/>
        <dsp:cNvSpPr/>
      </dsp:nvSpPr>
      <dsp:spPr>
        <a:xfrm>
          <a:off x="1563442" y="2575573"/>
          <a:ext cx="2444150" cy="176620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54294-017C-4A2E-8D02-43C136CDC170}">
      <dsp:nvSpPr>
        <dsp:cNvPr id="0" name=""/>
        <dsp:cNvSpPr/>
      </dsp:nvSpPr>
      <dsp:spPr>
        <a:xfrm>
          <a:off x="1513070" y="2572168"/>
          <a:ext cx="2279428" cy="1883918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8914A-5905-4CF4-AB3A-CC81CBCD1ED7}">
      <dsp:nvSpPr>
        <dsp:cNvPr id="0" name=""/>
        <dsp:cNvSpPr/>
      </dsp:nvSpPr>
      <dsp:spPr>
        <a:xfrm>
          <a:off x="1463038" y="3655766"/>
          <a:ext cx="2144363" cy="43326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5240" rIns="4572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 "/>
            </a:rPr>
            <a:t>সমুদ্রবিদ্যা</a:t>
          </a:r>
          <a:r>
            <a:rPr lang="en-US" sz="2400" kern="1200" dirty="0" smtClean="0">
              <a:latin typeface="Nikoshban "/>
            </a:rPr>
            <a:t> </a:t>
          </a:r>
          <a:endParaRPr lang="en-US" sz="2400" kern="1200" dirty="0">
            <a:latin typeface="Nikoshban "/>
          </a:endParaRPr>
        </a:p>
      </dsp:txBody>
      <dsp:txXfrm>
        <a:off x="1463038" y="3655766"/>
        <a:ext cx="2144363" cy="433263"/>
      </dsp:txXfrm>
    </dsp:sp>
    <dsp:sp modelId="{3837B673-2F50-4FED-BF7B-7FF7898AB2BB}">
      <dsp:nvSpPr>
        <dsp:cNvPr id="0" name=""/>
        <dsp:cNvSpPr/>
      </dsp:nvSpPr>
      <dsp:spPr>
        <a:xfrm>
          <a:off x="6687059" y="4446842"/>
          <a:ext cx="2623470" cy="16493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9DF11-B24A-4FA2-8707-9489B9CAC968}">
      <dsp:nvSpPr>
        <dsp:cNvPr id="0" name=""/>
        <dsp:cNvSpPr/>
      </dsp:nvSpPr>
      <dsp:spPr>
        <a:xfrm>
          <a:off x="7015503" y="4544161"/>
          <a:ext cx="2203366" cy="1448895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6D55B-3EC4-47CC-93C5-F6F685B467E3}">
      <dsp:nvSpPr>
        <dsp:cNvPr id="0" name=""/>
        <dsp:cNvSpPr/>
      </dsp:nvSpPr>
      <dsp:spPr>
        <a:xfrm>
          <a:off x="7217027" y="5578644"/>
          <a:ext cx="1499490" cy="43326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1430" rIns="3429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 "/>
            </a:rPr>
            <a:t>জীব</a:t>
          </a:r>
          <a:r>
            <a:rPr lang="en-US" sz="1800" kern="1200" dirty="0" smtClean="0">
              <a:solidFill>
                <a:schemeClr val="tx1"/>
              </a:solidFill>
              <a:latin typeface="Nikoshban 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 "/>
            </a:rPr>
            <a:t>ভূগোল</a:t>
          </a:r>
          <a:r>
            <a:rPr lang="en-US" sz="1800" kern="1200" dirty="0" smtClean="0">
              <a:solidFill>
                <a:schemeClr val="tx1"/>
              </a:solidFill>
              <a:latin typeface="Nikoshban "/>
            </a:rPr>
            <a:t> </a:t>
          </a:r>
          <a:endParaRPr lang="en-US" sz="1800" kern="1200" dirty="0">
            <a:solidFill>
              <a:schemeClr val="tx1"/>
            </a:solidFill>
            <a:latin typeface="Nikoshban "/>
          </a:endParaRPr>
        </a:p>
      </dsp:txBody>
      <dsp:txXfrm>
        <a:off x="7217027" y="5578644"/>
        <a:ext cx="1499490" cy="433263"/>
      </dsp:txXfrm>
    </dsp:sp>
    <dsp:sp modelId="{5D8C2F3B-A940-45F3-A460-E6BC693C206B}">
      <dsp:nvSpPr>
        <dsp:cNvPr id="0" name=""/>
        <dsp:cNvSpPr/>
      </dsp:nvSpPr>
      <dsp:spPr>
        <a:xfrm>
          <a:off x="2632086" y="4647619"/>
          <a:ext cx="3122058" cy="146328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21364-A61A-42B7-874A-EE2D4910224E}">
      <dsp:nvSpPr>
        <dsp:cNvPr id="0" name=""/>
        <dsp:cNvSpPr/>
      </dsp:nvSpPr>
      <dsp:spPr>
        <a:xfrm>
          <a:off x="3076241" y="4766201"/>
          <a:ext cx="2639898" cy="1196105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5AFDE-B6F7-4A3C-8310-06D62785BC56}">
      <dsp:nvSpPr>
        <dsp:cNvPr id="0" name=""/>
        <dsp:cNvSpPr/>
      </dsp:nvSpPr>
      <dsp:spPr>
        <a:xfrm>
          <a:off x="3127512" y="5612435"/>
          <a:ext cx="1533220" cy="43326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1430" rIns="3429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Nikoshban "/>
            </a:rPr>
            <a:t>মৃত্তিকা</a:t>
          </a:r>
          <a:r>
            <a:rPr lang="en-US" sz="1800" kern="1200" dirty="0" smtClean="0">
              <a:solidFill>
                <a:schemeClr val="tx1"/>
              </a:solidFill>
              <a:latin typeface="Nikoshban 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 "/>
            </a:rPr>
            <a:t>ভূগোল</a:t>
          </a:r>
          <a:r>
            <a:rPr lang="en-US" sz="1800" kern="1200" dirty="0" smtClean="0">
              <a:solidFill>
                <a:schemeClr val="tx1"/>
              </a:solidFill>
              <a:latin typeface="Nikoshban "/>
            </a:rPr>
            <a:t> </a:t>
          </a:r>
          <a:endParaRPr lang="en-US" sz="1800" kern="1200" dirty="0">
            <a:solidFill>
              <a:schemeClr val="tx1"/>
            </a:solidFill>
            <a:latin typeface="Nikoshban "/>
          </a:endParaRPr>
        </a:p>
      </dsp:txBody>
      <dsp:txXfrm>
        <a:off x="3127512" y="5612435"/>
        <a:ext cx="1533220" cy="433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33FBA-0065-4A2F-A632-1FD8A23DC998}">
      <dsp:nvSpPr>
        <dsp:cNvPr id="0" name=""/>
        <dsp:cNvSpPr/>
      </dsp:nvSpPr>
      <dsp:spPr>
        <a:xfrm>
          <a:off x="682967" y="2606"/>
          <a:ext cx="2922083" cy="201331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1E587-E592-4689-A382-0D5F4551F293}">
      <dsp:nvSpPr>
        <dsp:cNvPr id="0" name=""/>
        <dsp:cNvSpPr/>
      </dsp:nvSpPr>
      <dsp:spPr>
        <a:xfrm>
          <a:off x="682967" y="2015922"/>
          <a:ext cx="2922083" cy="108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 "/>
            </a:rPr>
            <a:t>অর্থ</a:t>
          </a:r>
          <a:r>
            <a:rPr lang="bn-BD" sz="2800" kern="1200" dirty="0" smtClean="0">
              <a:latin typeface="Nikoshban "/>
            </a:rPr>
            <a:t>নৈতিক ভূগোল </a:t>
          </a:r>
          <a:endParaRPr lang="en-US" sz="2800" kern="1200" dirty="0">
            <a:latin typeface="Nikoshban "/>
          </a:endParaRPr>
        </a:p>
      </dsp:txBody>
      <dsp:txXfrm>
        <a:off x="682967" y="2015922"/>
        <a:ext cx="2922083" cy="1084093"/>
      </dsp:txXfrm>
    </dsp:sp>
    <dsp:sp modelId="{C4EEE731-BB10-4098-8D53-C298FC762DB6}">
      <dsp:nvSpPr>
        <dsp:cNvPr id="0" name=""/>
        <dsp:cNvSpPr/>
      </dsp:nvSpPr>
      <dsp:spPr>
        <a:xfrm>
          <a:off x="3897382" y="2606"/>
          <a:ext cx="2922083" cy="201331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E2308-FB78-40A8-AB8F-67B84A95FABE}">
      <dsp:nvSpPr>
        <dsp:cNvPr id="0" name=""/>
        <dsp:cNvSpPr/>
      </dsp:nvSpPr>
      <dsp:spPr>
        <a:xfrm>
          <a:off x="3897382" y="2015922"/>
          <a:ext cx="2922083" cy="108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 "/>
            </a:rPr>
            <a:t>জনসংখ্যা</a:t>
          </a:r>
          <a:r>
            <a:rPr lang="en-US" sz="2800" kern="1200" dirty="0" smtClean="0">
              <a:latin typeface="Nikoshban "/>
            </a:rPr>
            <a:t> </a:t>
          </a:r>
          <a:r>
            <a:rPr lang="en-US" sz="2800" kern="1200" dirty="0" err="1" smtClean="0">
              <a:latin typeface="Nikoshban "/>
            </a:rPr>
            <a:t>ভূগোল</a:t>
          </a:r>
          <a:r>
            <a:rPr lang="en-US" sz="2800" kern="1200" dirty="0" smtClean="0">
              <a:latin typeface="Nikoshban "/>
            </a:rPr>
            <a:t> </a:t>
          </a:r>
          <a:endParaRPr lang="en-US" sz="2800" kern="1200" dirty="0">
            <a:latin typeface="Nikoshban "/>
          </a:endParaRPr>
        </a:p>
      </dsp:txBody>
      <dsp:txXfrm>
        <a:off x="3897382" y="2015922"/>
        <a:ext cx="2922083" cy="1084093"/>
      </dsp:txXfrm>
    </dsp:sp>
    <dsp:sp modelId="{9396CFB0-2D07-45D8-955F-FD4D55A5AC9B}">
      <dsp:nvSpPr>
        <dsp:cNvPr id="0" name=""/>
        <dsp:cNvSpPr/>
      </dsp:nvSpPr>
      <dsp:spPr>
        <a:xfrm>
          <a:off x="682967" y="3392224"/>
          <a:ext cx="2922083" cy="201331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BD3CA-E0F2-4746-8EC6-B38540D1D613}">
      <dsp:nvSpPr>
        <dsp:cNvPr id="0" name=""/>
        <dsp:cNvSpPr/>
      </dsp:nvSpPr>
      <dsp:spPr>
        <a:xfrm>
          <a:off x="682967" y="5405539"/>
          <a:ext cx="2922083" cy="108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 "/>
            </a:rPr>
            <a:t>আঞ্চলিক</a:t>
          </a:r>
          <a:r>
            <a:rPr lang="en-US" sz="2800" kern="1200" dirty="0" smtClean="0">
              <a:solidFill>
                <a:schemeClr val="bg1"/>
              </a:solidFill>
              <a:latin typeface="Nikoshban 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 "/>
            </a:rPr>
            <a:t>ভূগোল</a:t>
          </a:r>
          <a:r>
            <a:rPr lang="en-US" sz="2800" kern="1200" dirty="0" smtClean="0">
              <a:solidFill>
                <a:schemeClr val="bg1"/>
              </a:solidFill>
              <a:latin typeface="Nikoshban "/>
            </a:rPr>
            <a:t> </a:t>
          </a:r>
          <a:endParaRPr lang="en-US" sz="2800" kern="1200" dirty="0">
            <a:solidFill>
              <a:schemeClr val="bg1"/>
            </a:solidFill>
            <a:latin typeface="Nikoshban "/>
          </a:endParaRPr>
        </a:p>
      </dsp:txBody>
      <dsp:txXfrm>
        <a:off x="682967" y="5405539"/>
        <a:ext cx="2922083" cy="1084093"/>
      </dsp:txXfrm>
    </dsp:sp>
    <dsp:sp modelId="{B272919E-0AEF-4CF6-8E03-899C41020F11}">
      <dsp:nvSpPr>
        <dsp:cNvPr id="0" name=""/>
        <dsp:cNvSpPr/>
      </dsp:nvSpPr>
      <dsp:spPr>
        <a:xfrm>
          <a:off x="3897382" y="3392224"/>
          <a:ext cx="2922083" cy="201331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C90A0-8B67-44C1-A4C7-8D3C9878CCBE}">
      <dsp:nvSpPr>
        <dsp:cNvPr id="0" name=""/>
        <dsp:cNvSpPr/>
      </dsp:nvSpPr>
      <dsp:spPr>
        <a:xfrm>
          <a:off x="3897382" y="5405539"/>
          <a:ext cx="2922083" cy="108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 "/>
            </a:rPr>
            <a:t>রাজ</a:t>
          </a:r>
          <a:r>
            <a:rPr lang="bn-BD" sz="2800" kern="1200" dirty="0" smtClean="0">
              <a:solidFill>
                <a:schemeClr val="bg1"/>
              </a:solidFill>
              <a:latin typeface="Nikoshban "/>
            </a:rPr>
            <a:t>নৈতিক ভূগোল </a:t>
          </a:r>
          <a:endParaRPr lang="en-US" sz="2800" kern="1200" dirty="0">
            <a:solidFill>
              <a:schemeClr val="bg1"/>
            </a:solidFill>
            <a:latin typeface="Nikoshban "/>
          </a:endParaRPr>
        </a:p>
      </dsp:txBody>
      <dsp:txXfrm>
        <a:off x="3897382" y="5405539"/>
        <a:ext cx="2922083" cy="1084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ADADB-ACC9-4A74-B1FA-3AD25E883A31}">
      <dsp:nvSpPr>
        <dsp:cNvPr id="0" name=""/>
        <dsp:cNvSpPr/>
      </dsp:nvSpPr>
      <dsp:spPr>
        <a:xfrm>
          <a:off x="858667" y="3381"/>
          <a:ext cx="2814883" cy="193945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905BC-B752-41A6-BA60-30700C5EDDC0}">
      <dsp:nvSpPr>
        <dsp:cNvPr id="0" name=""/>
        <dsp:cNvSpPr/>
      </dsp:nvSpPr>
      <dsp:spPr>
        <a:xfrm>
          <a:off x="858667" y="1942836"/>
          <a:ext cx="2814883" cy="104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 "/>
            </a:rPr>
            <a:t>সংখ্যাতাত্ত্বিক</a:t>
          </a:r>
          <a:r>
            <a:rPr lang="en-US" sz="2800" kern="1200" dirty="0" smtClean="0">
              <a:latin typeface="Nikoshban "/>
            </a:rPr>
            <a:t> </a:t>
          </a:r>
          <a:r>
            <a:rPr lang="en-US" sz="2800" kern="1200" dirty="0" err="1" smtClean="0">
              <a:latin typeface="Nikoshban "/>
            </a:rPr>
            <a:t>ভূগোল</a:t>
          </a:r>
          <a:r>
            <a:rPr lang="en-US" sz="2800" kern="1200" dirty="0" smtClean="0">
              <a:latin typeface="Nikoshban "/>
            </a:rPr>
            <a:t> </a:t>
          </a:r>
          <a:endParaRPr lang="en-US" sz="2800" kern="1200" dirty="0">
            <a:latin typeface="Nikoshban "/>
          </a:endParaRPr>
        </a:p>
      </dsp:txBody>
      <dsp:txXfrm>
        <a:off x="858667" y="1942836"/>
        <a:ext cx="2814883" cy="1044321"/>
      </dsp:txXfrm>
    </dsp:sp>
    <dsp:sp modelId="{D87FCA8E-DF95-471F-92CA-0FDE316E37DD}">
      <dsp:nvSpPr>
        <dsp:cNvPr id="0" name=""/>
        <dsp:cNvSpPr/>
      </dsp:nvSpPr>
      <dsp:spPr>
        <a:xfrm>
          <a:off x="3955157" y="3381"/>
          <a:ext cx="2814883" cy="193945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36612-248D-4AE3-9542-6C5BBF89A6B6}">
      <dsp:nvSpPr>
        <dsp:cNvPr id="0" name=""/>
        <dsp:cNvSpPr/>
      </dsp:nvSpPr>
      <dsp:spPr>
        <a:xfrm>
          <a:off x="3955157" y="1942836"/>
          <a:ext cx="2814883" cy="104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 "/>
            </a:rPr>
            <a:t>পরিবহন</a:t>
          </a:r>
          <a:r>
            <a:rPr lang="en-US" sz="2800" kern="1200" dirty="0" smtClean="0">
              <a:latin typeface="Nikoshban "/>
            </a:rPr>
            <a:t> </a:t>
          </a:r>
          <a:r>
            <a:rPr lang="en-US" sz="2800" kern="1200" dirty="0" err="1" smtClean="0">
              <a:latin typeface="Nikoshban "/>
            </a:rPr>
            <a:t>ভূগোল</a:t>
          </a:r>
          <a:r>
            <a:rPr lang="en-US" sz="2800" kern="1200" dirty="0" smtClean="0">
              <a:latin typeface="Nikoshban "/>
            </a:rPr>
            <a:t> </a:t>
          </a:r>
          <a:endParaRPr lang="en-US" sz="2800" kern="1200" dirty="0">
            <a:latin typeface="Nikoshban "/>
          </a:endParaRPr>
        </a:p>
      </dsp:txBody>
      <dsp:txXfrm>
        <a:off x="3955157" y="1942836"/>
        <a:ext cx="2814883" cy="1044321"/>
      </dsp:txXfrm>
    </dsp:sp>
    <dsp:sp modelId="{D30E241E-5BD0-49D5-ACA5-35730F2D6EF6}">
      <dsp:nvSpPr>
        <dsp:cNvPr id="0" name=""/>
        <dsp:cNvSpPr/>
      </dsp:nvSpPr>
      <dsp:spPr>
        <a:xfrm>
          <a:off x="858667" y="3268646"/>
          <a:ext cx="2814883" cy="193945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B5184-7BE6-4578-89B6-314B3D8B5834}">
      <dsp:nvSpPr>
        <dsp:cNvPr id="0" name=""/>
        <dsp:cNvSpPr/>
      </dsp:nvSpPr>
      <dsp:spPr>
        <a:xfrm>
          <a:off x="858667" y="5208100"/>
          <a:ext cx="2814883" cy="104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 "/>
            </a:rPr>
            <a:t>নগর</a:t>
          </a:r>
          <a:r>
            <a:rPr lang="en-US" sz="2800" kern="1200" dirty="0" smtClean="0">
              <a:solidFill>
                <a:schemeClr val="bg1"/>
              </a:solidFill>
              <a:latin typeface="Nikoshban 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 "/>
            </a:rPr>
            <a:t>ভূগোল</a:t>
          </a:r>
          <a:r>
            <a:rPr lang="en-US" sz="2800" kern="1200" dirty="0" smtClean="0">
              <a:solidFill>
                <a:schemeClr val="bg1"/>
              </a:solidFill>
              <a:latin typeface="Nikoshban "/>
            </a:rPr>
            <a:t> </a:t>
          </a:r>
          <a:endParaRPr lang="en-US" sz="2800" kern="1200" dirty="0">
            <a:solidFill>
              <a:schemeClr val="bg1"/>
            </a:solidFill>
            <a:latin typeface="Nikoshban "/>
          </a:endParaRPr>
        </a:p>
      </dsp:txBody>
      <dsp:txXfrm>
        <a:off x="858667" y="5208100"/>
        <a:ext cx="2814883" cy="1044321"/>
      </dsp:txXfrm>
    </dsp:sp>
    <dsp:sp modelId="{A0E495D1-DB96-4BC6-ADF5-E8742E8838F4}">
      <dsp:nvSpPr>
        <dsp:cNvPr id="0" name=""/>
        <dsp:cNvSpPr/>
      </dsp:nvSpPr>
      <dsp:spPr>
        <a:xfrm>
          <a:off x="3955157" y="3268646"/>
          <a:ext cx="2814883" cy="193945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89161-A8C0-42C0-8639-061C271EEADD}">
      <dsp:nvSpPr>
        <dsp:cNvPr id="0" name=""/>
        <dsp:cNvSpPr/>
      </dsp:nvSpPr>
      <dsp:spPr>
        <a:xfrm>
          <a:off x="3955157" y="5208100"/>
          <a:ext cx="2814883" cy="104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 "/>
            </a:rPr>
            <a:t>দূর্যোগ</a:t>
          </a:r>
          <a:r>
            <a:rPr lang="en-US" sz="2800" kern="1200" dirty="0" smtClean="0">
              <a:solidFill>
                <a:schemeClr val="bg1"/>
              </a:solidFill>
              <a:latin typeface="Nikoshban 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 "/>
            </a:rPr>
            <a:t>ব্যবস্থাপনা</a:t>
          </a:r>
          <a:r>
            <a:rPr lang="en-US" sz="2800" kern="1200" dirty="0" smtClean="0">
              <a:solidFill>
                <a:schemeClr val="bg1"/>
              </a:solidFill>
              <a:latin typeface="Nikoshban "/>
            </a:rPr>
            <a:t> </a:t>
          </a:r>
          <a:endParaRPr lang="en-US" sz="2800" kern="1200" dirty="0">
            <a:solidFill>
              <a:schemeClr val="bg1"/>
            </a:solidFill>
            <a:latin typeface="Nikoshban "/>
          </a:endParaRPr>
        </a:p>
      </dsp:txBody>
      <dsp:txXfrm>
        <a:off x="3955157" y="5208100"/>
        <a:ext cx="2814883" cy="1044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01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99168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42649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00349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92034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402682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7527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328399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461591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33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404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91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82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249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79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471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311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753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4/6/2021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2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62" r:id="rId19"/>
    <p:sldLayoutId id="2147483858" r:id="rId20"/>
    <p:sldLayoutId id="214748386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98" y="1319015"/>
            <a:ext cx="4365535" cy="3264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8233" y="5073134"/>
            <a:ext cx="262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P.Carl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Ritter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073870"/>
            <a:ext cx="7419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রিটার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" y="29337"/>
            <a:ext cx="3232576" cy="3167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6789" y="611191"/>
            <a:ext cx="78812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4549676"/>
            <a:ext cx="11904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56193"/>
            <a:ext cx="384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Alexander Von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Humbolt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6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3" name="Oval 2"/>
          <p:cNvSpPr/>
          <p:nvPr/>
        </p:nvSpPr>
        <p:spPr>
          <a:xfrm>
            <a:off x="4794069" y="653143"/>
            <a:ext cx="2400238" cy="1306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 "/>
              </a:rPr>
              <a:t>জোড়ায়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কাজ</a:t>
            </a:r>
            <a:r>
              <a:rPr lang="en-US" sz="3600" dirty="0" smtClean="0">
                <a:latin typeface="Nikoshban "/>
              </a:rPr>
              <a:t> </a:t>
            </a:r>
            <a:endParaRPr lang="en-US" sz="3600" dirty="0">
              <a:latin typeface="Nikosh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0708" y="3135107"/>
            <a:ext cx="9966960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Nikoshban "/>
              </a:rPr>
              <a:t>১। </a:t>
            </a:r>
            <a:r>
              <a:rPr lang="en-US" sz="4400" dirty="0" err="1" smtClean="0">
                <a:latin typeface="Nikoshban "/>
              </a:rPr>
              <a:t>দুজন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ভূগোলবিদের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মত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অনুসারে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ভূগোলের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সংজ্ঞা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দাও</a:t>
            </a:r>
            <a:r>
              <a:rPr lang="en-US" sz="4400" dirty="0" smtClean="0">
                <a:latin typeface="Nikoshban "/>
              </a:rPr>
              <a:t>। </a:t>
            </a:r>
            <a:endParaRPr lang="en-US" sz="44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4107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3571628" y="239876"/>
            <a:ext cx="4277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ধারণা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1615044"/>
            <a:ext cx="8359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সকল দান মিলেমিশে তৈরি হয় পরিবেশ। যেমনঃ নদী,নালা,পাহাড়,পর্বত,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সাগর,মহাসাগর, বন,জঙ্গল, উদ্ভিদ,প্রাণী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6886" y="3716967"/>
            <a:ext cx="102804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আর্মসের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জীবনসম্প্রদায়ের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45" y="285555"/>
            <a:ext cx="2988065" cy="35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3589483" y="435820"/>
            <a:ext cx="4894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788601" y="1951112"/>
            <a:ext cx="8145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 দুই প্রকারঃ জড় ও জীব উপাদান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697" y="3203996"/>
            <a:ext cx="42193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ঘর,মাটি,নদী,সাগর,পাহাড়,পর্বত ইত্যাদি জড় উপাদান। </a:t>
            </a:r>
          </a:p>
          <a:p>
            <a:r>
              <a:rPr lang="bn-IN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কথায় বলা যায়, যাদের জীবন নেই তারাই জড়।  </a:t>
            </a:r>
            <a:endParaRPr lang="en-US" sz="2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0714" y="3364878"/>
            <a:ext cx="46895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গাছপালা,পশুপাখি,কীটপতঙ্গ,মানুষ ইত্যাদি জীব উপাদান। 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আছে, খাবার খায়, বৃদ্ধি আছে, জন্ম আছে তাদেরকে জীব বলে। 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3795599" y="292608"/>
            <a:ext cx="4023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09256" y="1222083"/>
            <a:ext cx="428898" cy="6679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22371" y="2037041"/>
            <a:ext cx="6799209" cy="26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97408" y="2915526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9" name="Down Arrow 8"/>
          <p:cNvSpPr/>
          <p:nvPr/>
        </p:nvSpPr>
        <p:spPr>
          <a:xfrm flipH="1">
            <a:off x="2599512" y="2091205"/>
            <a:ext cx="326571" cy="81346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127670" y="2095502"/>
            <a:ext cx="293910" cy="81346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49634" y="2915525"/>
            <a:ext cx="1372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6261" y="4180344"/>
            <a:ext cx="550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কার্যরত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ভূমিরুপ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বায়ূমন্ডল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Down Arrow 12"/>
          <p:cNvSpPr/>
          <p:nvPr/>
        </p:nvSpPr>
        <p:spPr>
          <a:xfrm flipH="1">
            <a:off x="2622371" y="3598494"/>
            <a:ext cx="241658" cy="50588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76012" y="4248296"/>
            <a:ext cx="476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র্নিবাহ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র্নিবাহ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আলেচ্য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9150529" y="3641686"/>
            <a:ext cx="293911" cy="4928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16</a:t>
            </a:fld>
            <a:endParaRPr lang="en-US" noProof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4332649"/>
              </p:ext>
            </p:extLst>
          </p:nvPr>
        </p:nvGraphicFramePr>
        <p:xfrm>
          <a:off x="1" y="144900"/>
          <a:ext cx="11858172" cy="611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4033" y="653143"/>
            <a:ext cx="3827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an "/>
              </a:rPr>
              <a:t>প্রাকৃতিক</a:t>
            </a:r>
            <a:r>
              <a:rPr lang="en-US" sz="2800" dirty="0" smtClean="0">
                <a:latin typeface="Nikoshan "/>
              </a:rPr>
              <a:t> </a:t>
            </a:r>
            <a:r>
              <a:rPr lang="en-US" sz="2800" dirty="0" err="1" smtClean="0">
                <a:latin typeface="Nikoshan "/>
              </a:rPr>
              <a:t>ভূগোলের</a:t>
            </a:r>
            <a:r>
              <a:rPr lang="en-US" sz="2800" dirty="0" smtClean="0">
                <a:latin typeface="Nikoshan "/>
              </a:rPr>
              <a:t> </a:t>
            </a:r>
            <a:r>
              <a:rPr lang="en-US" sz="2800" dirty="0" err="1" smtClean="0">
                <a:latin typeface="Nikoshan "/>
              </a:rPr>
              <a:t>আলোচ্য</a:t>
            </a:r>
            <a:r>
              <a:rPr lang="en-US" sz="2800" dirty="0" smtClean="0">
                <a:latin typeface="Nikoshan "/>
              </a:rPr>
              <a:t> </a:t>
            </a:r>
            <a:r>
              <a:rPr lang="en-US" sz="2800" dirty="0" err="1" smtClean="0">
                <a:latin typeface="Nikoshan "/>
              </a:rPr>
              <a:t>বিষয়সমূহঃ</a:t>
            </a:r>
            <a:r>
              <a:rPr lang="en-US" sz="2800" dirty="0" smtClean="0">
                <a:latin typeface="Nikoshan "/>
              </a:rPr>
              <a:t>-</a:t>
            </a:r>
            <a:endParaRPr lang="en-US" sz="2800" dirty="0">
              <a:latin typeface="Nikoshan "/>
            </a:endParaRPr>
          </a:p>
        </p:txBody>
      </p:sp>
    </p:spTree>
    <p:extLst>
      <p:ext uri="{BB962C8B-B14F-4D97-AF65-F5344CB8AC3E}">
        <p14:creationId xmlns:p14="http://schemas.microsoft.com/office/powerpoint/2010/main" val="25675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1030EE-F770-4B0B-94B0-D9B35D5B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91030EE-F770-4B0B-94B0-D9B35D5B3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B197D-4F84-4123-BF9F-8FCC0FFEF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0F8B197D-4F84-4123-BF9F-8FCC0FFEF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5C85DB-1508-44BB-AE7C-FE307BDF0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CC5C85DB-1508-44BB-AE7C-FE307BDF0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926AA2-C9B6-4580-BBCC-B73C54CF8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0B926AA2-C9B6-4580-BBCC-B73C54CF8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AA4A8A-4632-4862-B084-E089FE472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4CAA4A8A-4632-4862-B084-E089FE472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8851EE-6C59-4F89-83B7-1EDB4554E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578851EE-6C59-4F89-83B7-1EDB4554E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385460-0AAA-46A3-A97C-07DCF64BB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64385460-0AAA-46A3-A97C-07DCF64BB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0BBB1-2681-400F-8C6F-96D80AD6F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21C0BBB1-2681-400F-8C6F-96D80AD6F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7810BB-68D8-4E70-873A-E14DBD85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FE7810BB-68D8-4E70-873A-E14DBD859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74F2A-3FA5-4B9E-A08D-70B4956FF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50B74F2A-3FA5-4B9E-A08D-70B4956FF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954294-017C-4A2E-8D02-43C136CD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F9954294-017C-4A2E-8D02-43C136CDC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18914A-5905-4CF4-AB3A-CC81CBCD1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C218914A-5905-4CF4-AB3A-CC81CBCD1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9DF11-B24A-4FA2-8707-9489B9CAC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6579DF11-B24A-4FA2-8707-9489B9CAC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37B673-2F50-4FED-BF7B-7FF7898A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3837B673-2F50-4FED-BF7B-7FF7898AB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86D55B-3EC4-47CC-93C5-F6F685B46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6C86D55B-3EC4-47CC-93C5-F6F685B46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521364-A61A-42B7-874A-EE2D49102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EF521364-A61A-42B7-874A-EE2D49102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8C2F3B-A940-45F3-A460-E6BC693C2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5D8C2F3B-A940-45F3-A460-E6BC693C2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15AFDE-B6F7-4A3C-8310-06D62785B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6315AFDE-B6F7-4A3C-8310-06D62785B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17</a:t>
            </a:fld>
            <a:endParaRPr lang="en-US" noProof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8822548"/>
              </p:ext>
            </p:extLst>
          </p:nvPr>
        </p:nvGraphicFramePr>
        <p:xfrm>
          <a:off x="4689567" y="1"/>
          <a:ext cx="7502434" cy="64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352696" y="2233749"/>
            <a:ext cx="4245429" cy="159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 "/>
              </a:rPr>
              <a:t>মানব</a:t>
            </a:r>
            <a:r>
              <a:rPr lang="en-US" sz="2800" dirty="0">
                <a:latin typeface="Nikoshban "/>
              </a:rPr>
              <a:t> </a:t>
            </a:r>
            <a:r>
              <a:rPr lang="en-US" sz="2800" dirty="0" err="1">
                <a:latin typeface="Nikoshban "/>
              </a:rPr>
              <a:t>ভূগোলের</a:t>
            </a:r>
            <a:r>
              <a:rPr lang="en-US" sz="2800" dirty="0">
                <a:latin typeface="Nikoshban "/>
              </a:rPr>
              <a:t> </a:t>
            </a:r>
            <a:r>
              <a:rPr lang="en-US" sz="2800" dirty="0" err="1">
                <a:latin typeface="Nikoshban "/>
              </a:rPr>
              <a:t>আলোচ্য</a:t>
            </a:r>
            <a:r>
              <a:rPr lang="en-US" sz="2800" dirty="0">
                <a:latin typeface="Nikoshban "/>
              </a:rPr>
              <a:t> </a:t>
            </a:r>
            <a:r>
              <a:rPr lang="en-US" sz="2800" dirty="0" err="1">
                <a:latin typeface="Nikoshban "/>
              </a:rPr>
              <a:t>বিষয়</a:t>
            </a:r>
            <a:r>
              <a:rPr lang="en-US" sz="2800" dirty="0">
                <a:latin typeface="Nikoshban "/>
              </a:rPr>
              <a:t> </a:t>
            </a:r>
            <a:r>
              <a:rPr lang="en-US" sz="2800" dirty="0" err="1">
                <a:latin typeface="Nikoshban "/>
              </a:rPr>
              <a:t>সমূহঃ</a:t>
            </a:r>
            <a:r>
              <a:rPr lang="en-US" sz="2800" dirty="0">
                <a:latin typeface="Nikoshban 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865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33FBA-0065-4A2F-A632-1FD8A23D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A533FBA-0065-4A2F-A632-1FD8A23DC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A1E587-E592-4689-A382-0D5F4551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2A1E587-E592-4689-A382-0D5F4551F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EE731-BB10-4098-8D53-C298FC76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EEE731-BB10-4098-8D53-C298FC76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E2308-FB78-40A8-AB8F-67B84A95F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59E2308-FB78-40A8-AB8F-67B84A95F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6CFB0-2D07-45D8-955F-FD4D55A5A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396CFB0-2D07-45D8-955F-FD4D55A5A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BD3CA-E0F2-4746-8EC6-B38540D1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AFBD3CA-E0F2-4746-8EC6-B38540D1D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2919E-0AEF-4CF6-8E03-899C4102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272919E-0AEF-4CF6-8E03-899C41020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C90A0-8B67-44C1-A4C7-8D3C9878C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0AC90A0-8B67-44C1-A4C7-8D3C9878C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18</a:t>
            </a:fld>
            <a:endParaRPr lang="en-US" noProof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6446230"/>
              </p:ext>
            </p:extLst>
          </p:nvPr>
        </p:nvGraphicFramePr>
        <p:xfrm>
          <a:off x="4663441" y="130629"/>
          <a:ext cx="7628708" cy="625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0" y="2050869"/>
            <a:ext cx="4480560" cy="1907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 "/>
              </a:rPr>
              <a:t>মানব</a:t>
            </a:r>
            <a:r>
              <a:rPr lang="en-US" sz="3200" dirty="0" smtClean="0">
                <a:latin typeface="Nikoshban "/>
              </a:rPr>
              <a:t> </a:t>
            </a:r>
            <a:r>
              <a:rPr lang="en-US" sz="3200" dirty="0" err="1" smtClean="0">
                <a:latin typeface="Nikoshban "/>
              </a:rPr>
              <a:t>ভূগোলের</a:t>
            </a:r>
            <a:r>
              <a:rPr lang="en-US" sz="3200" dirty="0" smtClean="0">
                <a:latin typeface="Nikoshban "/>
              </a:rPr>
              <a:t> </a:t>
            </a:r>
            <a:r>
              <a:rPr lang="en-US" sz="3200" dirty="0" err="1" smtClean="0">
                <a:latin typeface="Nikoshban "/>
              </a:rPr>
              <a:t>আলোচ্য</a:t>
            </a:r>
            <a:r>
              <a:rPr lang="en-US" sz="3200" dirty="0" smtClean="0">
                <a:latin typeface="Nikoshban "/>
              </a:rPr>
              <a:t> </a:t>
            </a:r>
            <a:r>
              <a:rPr lang="en-US" sz="3200" dirty="0" err="1" smtClean="0">
                <a:latin typeface="Nikoshban "/>
              </a:rPr>
              <a:t>বিষয়</a:t>
            </a:r>
            <a:r>
              <a:rPr lang="en-US" sz="3200" dirty="0" smtClean="0">
                <a:latin typeface="Nikoshban "/>
              </a:rPr>
              <a:t> </a:t>
            </a:r>
            <a:r>
              <a:rPr lang="en-US" sz="3200" dirty="0" err="1" smtClean="0">
                <a:latin typeface="Nikoshban "/>
              </a:rPr>
              <a:t>সমূহঃ</a:t>
            </a:r>
            <a:r>
              <a:rPr lang="en-US" sz="3200" dirty="0" smtClean="0">
                <a:latin typeface="Nikoshban "/>
              </a:rPr>
              <a:t>-</a:t>
            </a:r>
            <a:endParaRPr lang="en-US" sz="32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28493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ADADB-ACC9-4A74-B1FA-3AD25E88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07ADADB-ACC9-4A74-B1FA-3AD25E883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905BC-B752-41A6-BA60-30700C5ED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51905BC-B752-41A6-BA60-30700C5ED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7FCA8E-DF95-471F-92CA-0FDE316E3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87FCA8E-DF95-471F-92CA-0FDE316E3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36612-248D-4AE3-9542-6C5BBF89A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6336612-248D-4AE3-9542-6C5BBF89A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E241E-5BD0-49D5-ACA5-35730F2D6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30E241E-5BD0-49D5-ACA5-35730F2D6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B5184-7BE6-4578-89B6-314B3D8B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674B5184-7BE6-4578-89B6-314B3D8B5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E495D1-DB96-4BC6-ADF5-E8742E88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A0E495D1-DB96-4BC6-ADF5-E8742E883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689161-A8C0-42C0-8639-061C271EE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B689161-A8C0-42C0-8639-061C271EE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2794079" y="279066"/>
            <a:ext cx="6211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714" y="1408389"/>
            <a:ext cx="1094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পর্বত,নদী,নালা,সাগর,মালভূমি,সমভূমি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মরুভূমি,এদের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714" y="2239386"/>
            <a:ext cx="10942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জন্মলগ্ন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জীবজগতের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714" y="3108015"/>
            <a:ext cx="911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আচার-আচরণ,খাদ্যাভ্যাস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714" y="3976644"/>
            <a:ext cx="11178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কারণ,ক্ষয়ক্ষতি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নিয়ন্ত্রন,ভূপ্রকৃতির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আবস্থান,জলবায়ুর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714" y="5053563"/>
            <a:ext cx="9335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714" y="5744883"/>
            <a:ext cx="9727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21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6" y="324395"/>
            <a:ext cx="2928746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85449" y="387533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arkisim" pitchFamily="34" charset="-79"/>
                <a:ea typeface="DFKai-SB" pitchFamily="65" charset="-120"/>
                <a:cs typeface="Narkisim" pitchFamily="34" charset="-79"/>
              </a:rPr>
              <a:t>পরিচিতি</a:t>
            </a:r>
            <a:endParaRPr lang="en-US" sz="4800" dirty="0">
              <a:latin typeface="Narkisim" pitchFamily="34" charset="-79"/>
              <a:ea typeface="DFKai-SB" pitchFamily="65" charset="-120"/>
              <a:cs typeface="Narkisim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115" y="4180344"/>
            <a:ext cx="49243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>
                <a:latin typeface="Narkisim" pitchFamily="34" charset="-79"/>
                <a:cs typeface="Narkisim" pitchFamily="34" charset="-79"/>
              </a:rPr>
              <a:t>কানিজ মায়েরা     </a:t>
            </a:r>
            <a:r>
              <a:rPr lang="bn-IN" sz="2800" b="1" dirty="0" smtClean="0">
                <a:latin typeface="Narkisim" pitchFamily="34" charset="-79"/>
                <a:cs typeface="Narkisim" pitchFamily="34" charset="-79"/>
              </a:rPr>
              <a:t>সহকারীশিক্ষক 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>        </a:t>
            </a:r>
            <a:r>
              <a:rPr lang="bn-IN" sz="2800" b="1" dirty="0" smtClean="0">
                <a:latin typeface="Narkisim" pitchFamily="34" charset="-79"/>
                <a:cs typeface="Narkisim" pitchFamily="34" charset="-79"/>
              </a:rPr>
              <a:t>   </a:t>
            </a:r>
            <a:r>
              <a:rPr lang="bn-IN" sz="2800" b="1" dirty="0">
                <a:latin typeface="Narkisim" pitchFamily="34" charset="-79"/>
                <a:cs typeface="Narkisim" pitchFamily="34" charset="-79"/>
              </a:rPr>
              <a:t>খিলগাঁও গার্লস স্কুল অ্যান্ড </a:t>
            </a:r>
            <a:r>
              <a:rPr lang="bn-IN" sz="2800" b="1" dirty="0" smtClean="0">
                <a:latin typeface="Narkisim" pitchFamily="34" charset="-79"/>
                <a:cs typeface="Narkisim" pitchFamily="34" charset="-79"/>
              </a:rPr>
              <a:t>কলেজ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>,</a:t>
            </a:r>
            <a:r>
              <a:rPr lang="bn-IN" sz="2800" b="1" dirty="0" smtClean="0">
                <a:latin typeface="Narkisim" pitchFamily="34" charset="-79"/>
                <a:cs typeface="Narkisim" pitchFamily="34" charset="-79"/>
              </a:rPr>
              <a:t>  </a:t>
            </a:r>
            <a:r>
              <a:rPr lang="bn-IN" sz="2800" b="1" dirty="0">
                <a:latin typeface="Narkisim" pitchFamily="34" charset="-79"/>
                <a:cs typeface="Narkisim" pitchFamily="34" charset="-79"/>
              </a:rPr>
              <a:t>ঢাকা-১২১৯</a:t>
            </a:r>
            <a:endParaRPr lang="en-US" sz="28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63" y="872926"/>
            <a:ext cx="2170364" cy="24995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82330" y="4180344"/>
            <a:ext cx="4276439" cy="221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Nikosban "/>
                <a:cs typeface="Narkisim" pitchFamily="34" charset="-79"/>
              </a:rPr>
              <a:t>ভূগোল</a:t>
            </a:r>
            <a:r>
              <a:rPr lang="en-US" sz="3200" b="1" dirty="0">
                <a:latin typeface="Nikosban "/>
                <a:cs typeface="Narkisim" pitchFamily="34" charset="-79"/>
              </a:rPr>
              <a:t> ও </a:t>
            </a:r>
            <a:r>
              <a:rPr lang="en-US" sz="3200" b="1" dirty="0" err="1">
                <a:latin typeface="Nikosban "/>
                <a:cs typeface="Narkisim" pitchFamily="34" charset="-79"/>
              </a:rPr>
              <a:t>পরিবেশ</a:t>
            </a:r>
            <a:r>
              <a:rPr lang="en-US" sz="3200" b="1" dirty="0">
                <a:latin typeface="Nikosban "/>
                <a:cs typeface="Narkisim" pitchFamily="34" charset="-79"/>
              </a:rPr>
              <a:t> </a:t>
            </a:r>
            <a:r>
              <a:rPr lang="en-US" sz="3200" b="1" dirty="0" err="1">
                <a:latin typeface="Nikosban "/>
                <a:cs typeface="Narkisim" pitchFamily="34" charset="-79"/>
              </a:rPr>
              <a:t>নবম-দশম</a:t>
            </a:r>
            <a:r>
              <a:rPr lang="en-US" sz="3200" b="1" dirty="0">
                <a:latin typeface="Nikosban "/>
                <a:cs typeface="Narkisim" pitchFamily="34" charset="-79"/>
              </a:rPr>
              <a:t> </a:t>
            </a:r>
            <a:r>
              <a:rPr lang="en-US" sz="3200" b="1" dirty="0" err="1">
                <a:latin typeface="Nikosban "/>
                <a:cs typeface="Narkisim" pitchFamily="34" charset="-79"/>
              </a:rPr>
              <a:t>শ্রেণি</a:t>
            </a:r>
            <a:r>
              <a:rPr lang="en-US" sz="3200" b="1" dirty="0">
                <a:latin typeface="Nikosban "/>
                <a:cs typeface="Narkisim" pitchFamily="34" charset="-79"/>
              </a:rPr>
              <a:t>       </a:t>
            </a:r>
            <a:r>
              <a:rPr lang="en-US" sz="3200" b="1" dirty="0" smtClean="0">
                <a:latin typeface="Nikosban "/>
                <a:cs typeface="Narkisim" pitchFamily="34" charset="-79"/>
              </a:rPr>
              <a:t>অধ্যায়-১ম  </a:t>
            </a:r>
            <a:r>
              <a:rPr lang="bn-BD" sz="3200" b="1" dirty="0" smtClean="0">
                <a:latin typeface="Nikosban "/>
                <a:cs typeface="Narkisim" pitchFamily="34" charset="-79"/>
              </a:rPr>
              <a:t> </a:t>
            </a:r>
            <a:r>
              <a:rPr lang="en-US" sz="3200" b="1" dirty="0" smtClean="0">
                <a:latin typeface="Nikosban "/>
                <a:cs typeface="Narkisim" pitchFamily="34" charset="-79"/>
              </a:rPr>
              <a:t> 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15" y="3037229"/>
            <a:ext cx="2886891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3694792" y="893020"/>
            <a:ext cx="3339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73" y="2005611"/>
            <a:ext cx="3095873" cy="2239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843" y="2655256"/>
            <a:ext cx="6365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i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i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i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i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3600" i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</a:t>
            </a:r>
            <a:r>
              <a:rPr lang="en-US" sz="3600" i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3600" i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4603590" y="507266"/>
            <a:ext cx="2137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6113" y="2011067"/>
            <a:ext cx="75721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কে ভূগোলকে পৃথিবীর বিজ্ঞান বলেছেন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Geo-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79578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1872343" y="3785103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প্রশ্নঃ-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আন্তঃসর্ম্পক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7" y="650365"/>
            <a:ext cx="4417554" cy="29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23</a:t>
            </a:fld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52514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36" y="1446619"/>
            <a:ext cx="3459336" cy="2162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6" y="4587589"/>
            <a:ext cx="3738154" cy="1943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88" y="4587589"/>
            <a:ext cx="3650626" cy="194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98" y="1502227"/>
            <a:ext cx="3644908" cy="2050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62" y="4616534"/>
            <a:ext cx="33337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216"/>
            <a:ext cx="4309875" cy="2482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5581" y="332887"/>
            <a:ext cx="624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 "/>
              </a:rPr>
              <a:t>নিচের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ছবি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গুলোতে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কি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কি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দেখা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যাচ্ছে</a:t>
            </a:r>
            <a:r>
              <a:rPr lang="en-US" sz="2800" dirty="0" smtClean="0">
                <a:latin typeface="Nikoshban "/>
              </a:rPr>
              <a:t> ? </a:t>
            </a:r>
            <a:endParaRPr lang="en-US" sz="2800" dirty="0">
              <a:latin typeface="Nikoshban 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49598" y="130629"/>
            <a:ext cx="4528642" cy="995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 "/>
              </a:rPr>
              <a:t>মহাবিশ্ব</a:t>
            </a:r>
            <a:r>
              <a:rPr lang="en-US" sz="2800" dirty="0" smtClean="0">
                <a:latin typeface="Nikoshban "/>
              </a:rPr>
              <a:t> ও </a:t>
            </a:r>
            <a:r>
              <a:rPr lang="en-US" sz="2800" dirty="0" err="1" smtClean="0">
                <a:latin typeface="Nikoshban "/>
              </a:rPr>
              <a:t>প্রাকৃতিক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দৃ</a:t>
            </a:r>
            <a:r>
              <a:rPr lang="bn-BD" sz="2800" dirty="0" smtClean="0">
                <a:latin typeface="Nikoshban "/>
              </a:rPr>
              <a:t>শ্য </a:t>
            </a:r>
            <a:r>
              <a:rPr lang="en-US" sz="2800" dirty="0" smtClean="0">
                <a:latin typeface="Nikoshban "/>
              </a:rPr>
              <a:t> </a:t>
            </a:r>
            <a:endParaRPr lang="en-US" sz="28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8805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247" y="1755831"/>
            <a:ext cx="4492480" cy="4044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3828" y="1467786"/>
            <a:ext cx="4844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601" y="3316205"/>
            <a:ext cx="5941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5134" y="338927"/>
            <a:ext cx="2680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1900468"/>
            <a:ext cx="1016290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ভূগোল ও পরিবেশের ধারনা ব্যাখ্যা করতে পারবে।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3191758"/>
            <a:ext cx="81533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ভূগোলের পরিধি বর্ণনা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4397860"/>
            <a:ext cx="113690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ভূগোল ও পরিবেশ পাঠের গুরুত্ব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03962"/>
            <a:ext cx="121920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ভূগোল ও পরিবেশের উপাদান সমুহের আন্তঃসম্পর্ক বিশ্লেষন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4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4193" y="688570"/>
            <a:ext cx="2965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423" y="2887682"/>
            <a:ext cx="11795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আবাসভূমি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Geography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ভূগোলবিদ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ইরাটসথেনিস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‘Geography’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Geo’ও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graphy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Geography’। Geo’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graphy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Geography’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আবাসভূমি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93" y="176898"/>
            <a:ext cx="2328455" cy="22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654" y="932208"/>
            <a:ext cx="3199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392" y="2447500"/>
            <a:ext cx="8744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Geography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5696" y="3662345"/>
            <a:ext cx="5953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২। Geography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14" y="849086"/>
            <a:ext cx="4117191" cy="4747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196" y="6222666"/>
            <a:ext cx="3118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Professor E.A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Macnee</a:t>
            </a:r>
            <a:endParaRPr lang="en-US" sz="2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54" y="1075899"/>
            <a:ext cx="5437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503" y="2681045"/>
            <a:ext cx="7184571" cy="248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28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5" y="746580"/>
            <a:ext cx="3786459" cy="4969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7105" y="1847484"/>
            <a:ext cx="5820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ডাডলি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স্ট্যাম্পের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7680" y="3231271"/>
            <a:ext cx="7080069" cy="165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বর্ণনাই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775" y="6000597"/>
            <a:ext cx="4570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Professor L,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Dudly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Stamp</a:t>
            </a:r>
          </a:p>
        </p:txBody>
      </p:sp>
    </p:spTree>
    <p:extLst>
      <p:ext uri="{BB962C8B-B14F-4D97-AF65-F5344CB8AC3E}">
        <p14:creationId xmlns:p14="http://schemas.microsoft.com/office/powerpoint/2010/main" val="17438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http://www.w3.org/XML/1998/namespace"/>
    <ds:schemaRef ds:uri="http://purl.org/dc/elements/1.1/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613</Words>
  <Application>Microsoft Office PowerPoint</Application>
  <PresentationFormat>Widescreen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DFKai-SB</vt:lpstr>
      <vt:lpstr>Impact</vt:lpstr>
      <vt:lpstr>Narkisim</vt:lpstr>
      <vt:lpstr>Nikosban </vt:lpstr>
      <vt:lpstr>Nikoshan </vt:lpstr>
      <vt:lpstr>NikoshBAN</vt:lpstr>
      <vt:lpstr>Nikoshban </vt:lpstr>
      <vt:lpstr>Vrinda</vt:lpstr>
      <vt:lpstr>Wingdings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2021-04-03T18:16:10Z</dcterms:created>
  <dcterms:modified xsi:type="dcterms:W3CDTF">2021-04-06T04:17:40Z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