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77" r:id="rId3"/>
    <p:sldId id="278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4/20/2019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676400" y="1524000"/>
            <a:ext cx="5791200" cy="25908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228600"/>
            <a:ext cx="2514600" cy="914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KZ…©K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KviK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76600" y="1447800"/>
            <a:ext cx="16764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c`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295400" y="1600200"/>
            <a:ext cx="1219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‡K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1524000"/>
            <a:ext cx="1371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Kviv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14600" y="21336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5029200" y="2209800"/>
            <a:ext cx="685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3505201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whwb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mwµqfv‡e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KZ…©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wkïwU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fvZ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‡”Q|</a:t>
            </a:r>
            <a:endParaRPr lang="en-US" sz="4000" dirty="0"/>
          </a:p>
        </p:txBody>
      </p:sp>
      <p:pic>
        <p:nvPicPr>
          <p:cNvPr id="10" name="Picture 9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4191000"/>
            <a:ext cx="3695700" cy="2450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676400"/>
            <a:ext cx="396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dzj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dv‡U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wbq‡g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KZ…©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447800"/>
            <a:ext cx="4324154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54114"/>
            <a:ext cx="4384534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KZ…©K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Kvi‡Ki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kÖwYwefvM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609600" y="838200"/>
            <a:ext cx="28777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cvwLwU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Do‡Q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426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cvwL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wb‡RB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Do‡Q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†KD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g~L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KZ©v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4953000" y="3733800"/>
            <a:ext cx="419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evZvm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eB‡Q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†KD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g~L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KZ©v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1200" y="3124200"/>
            <a:ext cx="27302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evZvm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eB‡Q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/>
          </a:p>
        </p:txBody>
      </p:sp>
      <p:pic>
        <p:nvPicPr>
          <p:cNvPr id="15362" name="Picture 2" descr="Image result for à¦ªà¦¾à¦à¦¿ à¦à¦¡à¦¼à¦à§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581400"/>
            <a:ext cx="3693266" cy="2590800"/>
          </a:xfrm>
          <a:prstGeom prst="rect">
            <a:avLst/>
          </a:prstGeom>
          <a:noFill/>
        </p:spPr>
      </p:pic>
      <p:sp>
        <p:nvSpPr>
          <p:cNvPr id="15364" name="AutoShape 4" descr="Image result for à¦¬à¦¾à¦¤à¦¾à¦¸ à¦¬à¦à¦à§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Image result for à¦¬à¦¾à¦¤à¦¾à¦¸ à¦¬à¦à¦à§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download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143000"/>
            <a:ext cx="3526064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33401"/>
            <a:ext cx="5029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wkï‡K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Pvu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 †`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‡”Q|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whwb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Aby‡cªibv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†`b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n‡”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Qb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cÖ‡hvRK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KZ©v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Aby‡cÖibv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‡h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cÖ‡hvR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KZ©v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wkï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)|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4114800"/>
            <a:ext cx="464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ivRvq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ivRvq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×| GKB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KZ©v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e¨vwZnvi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KZ©v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609600"/>
            <a:ext cx="3276600" cy="2895600"/>
          </a:xfrm>
          <a:prstGeom prst="rect">
            <a:avLst/>
          </a:prstGeom>
        </p:spPr>
      </p:pic>
      <p:pic>
        <p:nvPicPr>
          <p:cNvPr id="7" name="Picture 6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86200"/>
            <a:ext cx="38862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0" y="304800"/>
            <a:ext cx="1890261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Kg©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1371600" y="1371600"/>
            <a:ext cx="1371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Kx</a:t>
            </a:r>
            <a:endParaRPr lang="en-US" sz="6000" dirty="0"/>
          </a:p>
        </p:txBody>
      </p:sp>
      <p:sp>
        <p:nvSpPr>
          <p:cNvPr id="6" name="Oval 5"/>
          <p:cNvSpPr/>
          <p:nvPr/>
        </p:nvSpPr>
        <p:spPr>
          <a:xfrm>
            <a:off x="3733800" y="1219200"/>
            <a:ext cx="16764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c`</a:t>
            </a:r>
            <a:endParaRPr lang="en-US" sz="4000" dirty="0"/>
          </a:p>
        </p:txBody>
      </p:sp>
      <p:sp>
        <p:nvSpPr>
          <p:cNvPr id="7" name="Oval 6"/>
          <p:cNvSpPr/>
          <p:nvPr/>
        </p:nvSpPr>
        <p:spPr>
          <a:xfrm>
            <a:off x="6324600" y="1371600"/>
            <a:ext cx="1447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Kv‡K</a:t>
            </a:r>
            <a:endParaRPr lang="en-US" sz="4000" dirty="0"/>
          </a:p>
        </p:txBody>
      </p:sp>
      <p:sp>
        <p:nvSpPr>
          <p:cNvPr id="8" name="Right Arrow 7"/>
          <p:cNvSpPr/>
          <p:nvPr/>
        </p:nvSpPr>
        <p:spPr>
          <a:xfrm>
            <a:off x="2743200" y="1905000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5334000" y="1905000"/>
            <a:ext cx="9906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3200400"/>
            <a:ext cx="64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KZ©v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hv‡K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Aej¦b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Kg©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Q‡jwU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fvZ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Lvq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/>
          </a:p>
        </p:txBody>
      </p:sp>
      <p:pic>
        <p:nvPicPr>
          <p:cNvPr id="11" name="Picture 10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038600"/>
            <a:ext cx="3893070" cy="258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5105400" cy="1752600"/>
          </a:xfrm>
        </p:spPr>
        <p:txBody>
          <a:bodyPr>
            <a:normAutofit fontScale="85000" lnSpcReduction="20000"/>
          </a:bodyPr>
          <a:lstStyle/>
          <a:p>
            <a:pPr marL="514350" indent="-514350" algn="l"/>
            <a:r>
              <a:rPr lang="en-US" dirty="0" err="1" smtClean="0">
                <a:latin typeface="SutonnyMJ" pitchFamily="2" charset="0"/>
                <a:cs typeface="SutonnyMJ" pitchFamily="2" charset="0"/>
              </a:rPr>
              <a:t>D`vniY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514350" indent="-514350" algn="l">
              <a:buAutoNum type="arabicPeriod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Avgv‡K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Kjg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w`‡q‡Qb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2.bvwmgv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dzj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Zzj‡Q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3.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bRiæj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cijvg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228600"/>
            <a:ext cx="4031873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Kg©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Kvi‡Ki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kªwYwefvM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533400" y="1295400"/>
            <a:ext cx="396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1.g~L¨ Kg© (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e¯‘evPK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) </a:t>
            </a:r>
          </a:p>
          <a:p>
            <a:pPr marL="514350" indent="-514350"/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2.Mb¨ Kg© (e¨w³evPK)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6600" y="228600"/>
            <a:ext cx="2076787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1371600" y="1295400"/>
            <a:ext cx="1524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Øviv</a:t>
            </a:r>
            <a:endParaRPr lang="en-US" sz="4000" dirty="0"/>
          </a:p>
        </p:txBody>
      </p:sp>
      <p:sp>
        <p:nvSpPr>
          <p:cNvPr id="6" name="Right Arrow 5"/>
          <p:cNvSpPr/>
          <p:nvPr/>
        </p:nvSpPr>
        <p:spPr>
          <a:xfrm>
            <a:off x="2895600" y="1905000"/>
            <a:ext cx="1066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62400" y="1219200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c`</a:t>
            </a:r>
            <a:endParaRPr lang="en-US" sz="4000" dirty="0"/>
          </a:p>
        </p:txBody>
      </p:sp>
      <p:sp>
        <p:nvSpPr>
          <p:cNvPr id="8" name="Left Arrow 7"/>
          <p:cNvSpPr/>
          <p:nvPr/>
        </p:nvSpPr>
        <p:spPr>
          <a:xfrm>
            <a:off x="5791200" y="1905000"/>
            <a:ext cx="1295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10400" y="1295400"/>
            <a:ext cx="1676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Kx‡mi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Øviv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228600" y="2971801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m¤úv`‡bi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hš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mnvqK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Dcvq‡KB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228600" y="4191000"/>
            <a:ext cx="43877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Kj‡g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fv‡jv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jLv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000" dirty="0"/>
          </a:p>
        </p:txBody>
      </p:sp>
      <p:sp>
        <p:nvSpPr>
          <p:cNvPr id="15" name="Rectangle 14"/>
          <p:cNvSpPr/>
          <p:nvPr/>
        </p:nvSpPr>
        <p:spPr>
          <a:xfrm>
            <a:off x="5105400" y="5715000"/>
            <a:ext cx="37769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g‡qiv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dzUej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Lj‡Q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/>
          </a:p>
        </p:txBody>
      </p:sp>
      <p:pic>
        <p:nvPicPr>
          <p:cNvPr id="16" name="Picture 15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581400"/>
            <a:ext cx="4038600" cy="2286000"/>
          </a:xfrm>
          <a:prstGeom prst="rect">
            <a:avLst/>
          </a:prstGeom>
        </p:spPr>
      </p:pic>
      <p:pic>
        <p:nvPicPr>
          <p:cNvPr id="17" name="Picture 16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029200"/>
            <a:ext cx="3429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6482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SutonnyMJ" pitchFamily="2" charset="0"/>
                <a:cs typeface="SutonnyMJ" pitchFamily="2" charset="0"/>
              </a:rPr>
              <a:t>¯^Ë¡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Z¨vM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AP©bv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m¤úª`vb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0"/>
            <a:ext cx="2608406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m¤úª`vb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28600" y="914400"/>
            <a:ext cx="37080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Mixe‡`i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Lvevi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3962400" y="3733800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wfÿyK‡K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wfÿv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000" dirty="0"/>
          </a:p>
        </p:txBody>
      </p:sp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838200"/>
            <a:ext cx="3733800" cy="2286000"/>
          </a:xfrm>
          <a:prstGeom prst="rect">
            <a:avLst/>
          </a:prstGeom>
        </p:spPr>
      </p:pic>
      <p:pic>
        <p:nvPicPr>
          <p:cNvPr id="8" name="Picture 7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76400"/>
            <a:ext cx="3338286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8006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†_‡K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wePz¨Z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fxZ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¤¢, `~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ixfzZ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iwÿZ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Avcv`vb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1905000"/>
            <a:ext cx="3368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Pvj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3429000" y="304800"/>
            <a:ext cx="255929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Acv`vb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KviK</a:t>
            </a:r>
            <a:endParaRPr lang="en-US" sz="40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95400"/>
            <a:ext cx="5099756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62000"/>
            <a:ext cx="33041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evmwU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XvKv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Qvoj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371600" y="3733800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Kv_vI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hvÎv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eySv‡j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Acv`vb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‘ 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eySv‡j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AwaKiY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/>
          </a:p>
        </p:txBody>
      </p:sp>
      <p:sp>
        <p:nvSpPr>
          <p:cNvPr id="8194" name="AutoShape 2" descr="Image result for à¦¬à¦¾à¦¸ à¦à¦¾à§à¦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0"/>
            <a:ext cx="5714999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62400" y="609600"/>
            <a:ext cx="4495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3200400"/>
            <a:ext cx="47244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: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gvnmbv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LvZzb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wgbv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wkÿK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ewÎk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nvRvix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D”P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we`¨vjq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52500"/>
            <a:ext cx="35814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457200" y="457200"/>
            <a:ext cx="8382000" cy="57912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Av‡iv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D`vnib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:</a:t>
            </a:r>
            <a:br>
              <a:rPr lang="en-US" sz="4800" dirty="0" smtClean="0">
                <a:latin typeface="SutonnyMJ" pitchFamily="2" charset="0"/>
                <a:cs typeface="SutonnyMJ" pitchFamily="2" charset="0"/>
              </a:rPr>
            </a:b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1.¯‹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z‡j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cvjv‡jB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iex›`ªbv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_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nIqv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sz="4800" dirty="0" smtClean="0">
                <a:latin typeface="SutonnyMJ" pitchFamily="2" charset="0"/>
                <a:cs typeface="SutonnyMJ" pitchFamily="2" charset="0"/>
              </a:rPr>
            </a:b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2. me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wSbyv‡K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gy³v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sz="4800" dirty="0" smtClean="0">
                <a:latin typeface="SutonnyMJ" pitchFamily="2" charset="0"/>
                <a:cs typeface="SutonnyMJ" pitchFamily="2" charset="0"/>
              </a:rPr>
            </a:b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3.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evev‡K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Lye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fq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800" dirty="0" smtClean="0">
                <a:latin typeface="SutonnyMJ" pitchFamily="2" charset="0"/>
                <a:cs typeface="SutonnyMJ" pitchFamily="2" charset="0"/>
              </a:rPr>
            </a:b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4.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cv‡c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weiZ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nI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9000" y="228600"/>
            <a:ext cx="254864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AwaKiY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KviK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5486400" y="5257800"/>
            <a:ext cx="29867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b`x‡Z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316277" y="2263914"/>
            <a:ext cx="28841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evMv‡b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dzj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dz‡U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/>
          </a:p>
        </p:txBody>
      </p:sp>
      <p:pic>
        <p:nvPicPr>
          <p:cNvPr id="6146" name="Picture 2" descr="Image result for à¦¬à¦¾à¦à¦¾à¦¨à§à¦° à¦«à§à¦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143000"/>
            <a:ext cx="5181600" cy="3188677"/>
          </a:xfrm>
          <a:prstGeom prst="rect">
            <a:avLst/>
          </a:prstGeom>
          <a:noFill/>
        </p:spPr>
      </p:pic>
      <p:sp>
        <p:nvSpPr>
          <p:cNvPr id="6148" name="AutoShape 4" descr="Image result for à¦¨à¦¦à§à¦¤à§ à¦®à¦¾à¦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Image result for à¦¨à¦¦à§à¦¤à§ à¦®à¦¾à¦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1" y="4495800"/>
            <a:ext cx="5033762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24400"/>
            <a:ext cx="6400800" cy="1752600"/>
          </a:xfrm>
        </p:spPr>
        <p:txBody>
          <a:bodyPr/>
          <a:lstStyle/>
          <a:p>
            <a:pPr algn="l"/>
            <a:r>
              <a:rPr lang="en-US" dirty="0" err="1" smtClean="0">
                <a:latin typeface="SutonnyMJ" pitchFamily="2" charset="0"/>
                <a:cs typeface="SutonnyMJ" pitchFamily="2" charset="0"/>
              </a:rPr>
              <a:t>wµqv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m¤úv`v‡bi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Kvj‡K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AwaKiY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Nygv‡Z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122" name="Picture 2" descr="Image result for à¦à§à¦®à§à¦° à¦à¦¬à¦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57200"/>
            <a:ext cx="6127474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514600" y="1143000"/>
            <a:ext cx="4343400" cy="3581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mgvß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098" name="Picture 2" descr="Image result for à¦«à§à¦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819400"/>
            <a:ext cx="3505200" cy="2667000"/>
          </a:xfrm>
          <a:prstGeom prst="rect">
            <a:avLst/>
          </a:prstGeom>
          <a:noFill/>
        </p:spPr>
      </p:pic>
      <p:pic>
        <p:nvPicPr>
          <p:cNvPr id="4100" name="Picture 4" descr="Image result for à¦«à§à¦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609600"/>
            <a:ext cx="3352800" cy="2305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914400" y="304800"/>
            <a:ext cx="7543800" cy="5943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cvV`vb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KviK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2q</a:t>
            </a:r>
          </a:p>
          <a:p>
            <a:pPr algn="ctr"/>
            <a:r>
              <a:rPr lang="en-US" sz="6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: 9g I 10g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438400" y="304800"/>
            <a:ext cx="3581400" cy="8381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KviK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 rot="19649005">
            <a:off x="-188819" y="1173361"/>
            <a:ext cx="2649559" cy="92070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ms½v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D`vniY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057401"/>
            <a:ext cx="73914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evK¨w¯’Z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733800"/>
            <a:ext cx="4495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Miæ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‡”Q|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2810327" y="4506460"/>
            <a:ext cx="782173" cy="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95600" y="4572000"/>
            <a:ext cx="914399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1" y="4572000"/>
            <a:ext cx="68580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676400" y="4114800"/>
            <a:ext cx="1892968" cy="2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1676400" y="4191000"/>
            <a:ext cx="6096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1741933" y="4506468"/>
            <a:ext cx="783336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095500" y="4152900"/>
            <a:ext cx="6096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5400000">
            <a:off x="1028700" y="4457700"/>
            <a:ext cx="990600" cy="4572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838200" y="5105400"/>
            <a:ext cx="92387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KZ©„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2514600" y="3200400"/>
            <a:ext cx="8382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971801" y="2667000"/>
            <a:ext cx="6858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Kg©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 flipH="1" flipV="1">
            <a:off x="1904206" y="3581400"/>
            <a:ext cx="457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676399" y="2971800"/>
            <a:ext cx="1143001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prstClr val="black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AwaKiY</a:t>
            </a:r>
            <a:r>
              <a:rPr lang="en-US" sz="2800" dirty="0" smtClean="0">
                <a:solidFill>
                  <a:prstClr val="black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19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895600"/>
            <a:ext cx="37338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077200" cy="16002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iwdK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mv‡ne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kxZKv‡j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e¯¿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KviLvbv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Mwie‡`i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kxZe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¯¿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Ki‡Zb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  <a:br>
              <a:rPr lang="en-US" dirty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2052935"/>
            <a:ext cx="2971800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‡K- 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Ki‡Zb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- KZ…©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2743200"/>
            <a:ext cx="2954655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- 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Ki‡Zb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- Kg©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3962400"/>
            <a:ext cx="365356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-`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Ki‡Zb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m¤úª`vb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3352800"/>
            <a:ext cx="349749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-`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Ki‡Zb-KiY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572000"/>
            <a:ext cx="398218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Kv_v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n‡Z-`vb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Ki‡Zb-Acv`vb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676400" y="5257800"/>
            <a:ext cx="3886200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KLb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- -`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Ki‡Zb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AwaKib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KviK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286000"/>
            <a:ext cx="35814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4648200" cy="16002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KviK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©‡q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mnR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Dcvq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352800" y="2590800"/>
            <a:ext cx="2057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c` 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Oval Callout 7"/>
          <p:cNvSpPr/>
          <p:nvPr/>
        </p:nvSpPr>
        <p:spPr>
          <a:xfrm rot="19275190" flipH="1">
            <a:off x="344816" y="1531655"/>
            <a:ext cx="2155658" cy="2191612"/>
          </a:xfrm>
          <a:prstGeom prst="wedgeEllipseCallout">
            <a:avLst>
              <a:gd name="adj1" fmla="val -43592"/>
              <a:gd name="adj2" fmla="val 936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‡K,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Kviv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c‡j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KZ©„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dirty="0" smtClean="0"/>
              <a:t>|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 rot="18059279">
            <a:off x="506529" y="3887467"/>
            <a:ext cx="2034284" cy="2332942"/>
          </a:xfrm>
          <a:prstGeom prst="wedgeEllipseCallout">
            <a:avLst>
              <a:gd name="adj1" fmla="val 85652"/>
              <a:gd name="adj2" fmla="val 670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Kg©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iK</a:t>
            </a:r>
            <a:r>
              <a:rPr lang="en-US" dirty="0" smtClean="0"/>
              <a:t>| 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 rot="8649157">
            <a:off x="3531779" y="4979578"/>
            <a:ext cx="2057400" cy="2057400"/>
          </a:xfrm>
          <a:prstGeom prst="wedgeEllipseCallout">
            <a:avLst>
              <a:gd name="adj1" fmla="val -25773"/>
              <a:gd name="adj2" fmla="val 619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¯^Ë¦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Z¨vM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KvD‡K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eySv‡j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m¤úª`vb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dirty="0" smtClean="0"/>
              <a:t>| </a:t>
            </a:r>
            <a:endParaRPr lang="en-US" dirty="0"/>
          </a:p>
        </p:txBody>
      </p:sp>
      <p:sp>
        <p:nvSpPr>
          <p:cNvPr id="11" name="Oval Callout 10"/>
          <p:cNvSpPr/>
          <p:nvPr/>
        </p:nvSpPr>
        <p:spPr>
          <a:xfrm rot="4720331">
            <a:off x="6017319" y="3510946"/>
            <a:ext cx="2133600" cy="2209800"/>
          </a:xfrm>
          <a:prstGeom prst="wedgeEllipseCallout">
            <a:avLst>
              <a:gd name="adj1" fmla="val -41369"/>
              <a:gd name="adj2" fmla="val 854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wK‡mi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dirty="0" smtClean="0"/>
              <a:t>|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7010400" y="1524000"/>
            <a:ext cx="1905000" cy="2057400"/>
          </a:xfrm>
          <a:prstGeom prst="wedgeEllipseCallout">
            <a:avLst>
              <a:gd name="adj1" fmla="val -142800"/>
              <a:gd name="adj2" fmla="val 479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Kv_vq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KLb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Zx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c‡j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AwaKiY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Oval Callout 12"/>
          <p:cNvSpPr/>
          <p:nvPr/>
        </p:nvSpPr>
        <p:spPr>
          <a:xfrm rot="1451352">
            <a:off x="4317378" y="831136"/>
            <a:ext cx="1828800" cy="1752600"/>
          </a:xfrm>
          <a:prstGeom prst="wedgeEllipseCallout">
            <a:avLst>
              <a:gd name="adj1" fmla="val -22372"/>
              <a:gd name="adj2" fmla="val 735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†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Kv_vI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n‡Z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cÖkœ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K‡i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DËi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c‡j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Acv`vb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KviK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lang="en-US" sz="2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kÖYxwefvM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76600" y="2438400"/>
            <a:ext cx="23622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KviK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Left-Up Arrow 4"/>
          <p:cNvSpPr/>
          <p:nvPr/>
        </p:nvSpPr>
        <p:spPr>
          <a:xfrm>
            <a:off x="5638800" y="3124200"/>
            <a:ext cx="1828800" cy="685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1447800"/>
            <a:ext cx="914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KZ©„ 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Left-Up Arrow 6"/>
          <p:cNvSpPr/>
          <p:nvPr/>
        </p:nvSpPr>
        <p:spPr>
          <a:xfrm flipH="1">
            <a:off x="1524000" y="3124200"/>
            <a:ext cx="1752600" cy="685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029439">
            <a:off x="3294442" y="4377526"/>
            <a:ext cx="381000" cy="1492565"/>
          </a:xfrm>
          <a:prstGeom prst="downArrow">
            <a:avLst>
              <a:gd name="adj1" fmla="val 4621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20356338">
            <a:off x="5087006" y="4399352"/>
            <a:ext cx="381000" cy="1297002"/>
          </a:xfrm>
          <a:prstGeom prst="downArrow">
            <a:avLst>
              <a:gd name="adj1" fmla="val 4621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4021090">
            <a:off x="5395345" y="1943487"/>
            <a:ext cx="315013" cy="1068223"/>
          </a:xfrm>
          <a:prstGeom prst="downArrow">
            <a:avLst>
              <a:gd name="adj1" fmla="val 4621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7472207">
            <a:off x="3010492" y="1874116"/>
            <a:ext cx="381000" cy="1219261"/>
          </a:xfrm>
          <a:prstGeom prst="downArrow">
            <a:avLst>
              <a:gd name="adj1" fmla="val 4621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200" y="1524000"/>
            <a:ext cx="659155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600" smtClean="0">
                <a:latin typeface="SutonnyMJ" pitchFamily="2" charset="0"/>
                <a:cs typeface="SutonnyMJ" pitchFamily="2" charset="0"/>
              </a:rPr>
              <a:t>Kg©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0" y="2438400"/>
            <a:ext cx="95237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2514600"/>
            <a:ext cx="1396408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AwaKib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33846" y="2840722"/>
            <a:ext cx="13964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err="1" smtClean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AwaKib</a:t>
            </a:r>
            <a:endParaRPr lang="en-US" sz="3600" dirty="0">
              <a:solidFill>
                <a:prstClr val="white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1200" y="5715000"/>
            <a:ext cx="1354858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Acv`vb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10200" y="5486400"/>
            <a:ext cx="1306768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m¤úª`vb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457200"/>
            <a:ext cx="1371600" cy="1066799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smtClean="0">
                <a:latin typeface="SutonnyMJ" pitchFamily="2" charset="0"/>
                <a:cs typeface="SutonnyMJ" pitchFamily="2" charset="0"/>
              </a:rPr>
              <a:t>wefw³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1371600" cy="4114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1g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2q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3q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4_©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5g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6ô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7g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133600" y="1828800"/>
            <a:ext cx="2133600" cy="228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133600" y="4724400"/>
            <a:ext cx="2133600" cy="228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133600" y="2438400"/>
            <a:ext cx="2133600" cy="228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133600" y="3048000"/>
            <a:ext cx="2133600" cy="228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133600" y="3581400"/>
            <a:ext cx="2133600" cy="228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133600" y="4191000"/>
            <a:ext cx="2133600" cy="228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133600" y="5334000"/>
            <a:ext cx="2133600" cy="228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343400" y="5221069"/>
            <a:ext cx="1752600" cy="6771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G, q, †Z, G‡Z</a:t>
            </a: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19600" y="1809690"/>
            <a:ext cx="16002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A, q, †Z, G‡Z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95800" y="2362200"/>
            <a:ext cx="15240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G‡i</a:t>
            </a:r>
            <a:endParaRPr lang="en-US" sz="20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19600" y="2971800"/>
            <a:ext cx="165975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KZ…©K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495800" y="3516868"/>
            <a:ext cx="16002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†K,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G‡i</a:t>
            </a:r>
            <a:endParaRPr lang="en-US" sz="20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19600" y="4114800"/>
            <a:ext cx="1717137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†_‡K,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P‡q</a:t>
            </a:r>
            <a:endParaRPr lang="en-US" sz="20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19600" y="4648200"/>
            <a:ext cx="16764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Gi</a:t>
            </a:r>
            <a:endParaRPr lang="en-US" sz="20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1905000" cy="548639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1g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2q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3q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4_©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5g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6ô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7g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286000" y="1143000"/>
            <a:ext cx="2133600" cy="228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286000" y="4648200"/>
            <a:ext cx="2133600" cy="228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286000" y="1905000"/>
            <a:ext cx="2133600" cy="228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286000" y="2590800"/>
            <a:ext cx="2133600" cy="228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286000" y="3200400"/>
            <a:ext cx="2133600" cy="228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286000" y="3886200"/>
            <a:ext cx="2133600" cy="228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286000" y="5257800"/>
            <a:ext cx="2133600" cy="228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0" y="5266492"/>
            <a:ext cx="1752600" cy="6771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G, q, †Z, G‡Z</a:t>
            </a:r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48200" y="1047690"/>
            <a:ext cx="16764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A,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k~b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24400" y="1752600"/>
            <a:ext cx="15240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G‡i</a:t>
            </a:r>
            <a:endParaRPr lang="en-US" sz="20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2419290"/>
            <a:ext cx="165975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KZ…©K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48200" y="3105090"/>
            <a:ext cx="16002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†K,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G‡i</a:t>
            </a:r>
            <a:endParaRPr lang="en-US" sz="20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8200" y="3790890"/>
            <a:ext cx="1717137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nB‡Z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†_‡K,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P‡q</a:t>
            </a:r>
            <a:endParaRPr lang="en-US" sz="20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4552890"/>
            <a:ext cx="16764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Gi</a:t>
            </a:r>
            <a:endParaRPr lang="en-US" sz="20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</TotalTime>
  <Words>698</Words>
  <Application>Microsoft Office PowerPoint</Application>
  <PresentationFormat>On-screen Show (4:3)</PresentationFormat>
  <Paragraphs>120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SutonnyMJ</vt:lpstr>
      <vt:lpstr>Wingdings</vt:lpstr>
      <vt:lpstr>Office Theme</vt:lpstr>
      <vt:lpstr>PowerPoint Presentation</vt:lpstr>
      <vt:lpstr>PowerPoint Presentation</vt:lpstr>
      <vt:lpstr>PowerPoint Presentation</vt:lpstr>
      <vt:lpstr>KviK</vt:lpstr>
      <vt:lpstr>iwdK mv‡ne kxZKv‡j e¯¿ KviLvbv †_‡K Mwie‡`i kxZe¯¿ `vb Ki‡Zb| </vt:lpstr>
      <vt:lpstr>KviK wbY©‡q mnR Dcvq </vt:lpstr>
      <vt:lpstr>Kvi‡Ki †kÖYxwefvM</vt:lpstr>
      <vt:lpstr>wefw³</vt:lpstr>
      <vt:lpstr>1g 2q 3q 4_© 5g 6ô 7g</vt:lpstr>
      <vt:lpstr>KZ…©K KviK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¯^Ë¡ Z¨vM K‡i hv‡K `vb, AP©bv ev mvnvh¨ Kiv nq Zv‡K m¤úª`vb KviK e‡j|</vt:lpstr>
      <vt:lpstr>hv †_‡K †Kv‡bv wKQz Drcbœ, wePz¨Z, RvZ, fxZ, Avi¤¢, `~ixfzZ I iwÿZ nq Zv‡K Avcv`vb KviK e‡j|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KviK</dc:title>
  <dc:creator>IT Arena</dc:creator>
  <cp:lastModifiedBy>User</cp:lastModifiedBy>
  <cp:revision>63</cp:revision>
  <dcterms:created xsi:type="dcterms:W3CDTF">2019-03-24T06:24:39Z</dcterms:created>
  <dcterms:modified xsi:type="dcterms:W3CDTF">2019-04-20T09:06:23Z</dcterms:modified>
</cp:coreProperties>
</file>