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4" r:id="rId6"/>
    <p:sldId id="277" r:id="rId7"/>
    <p:sldId id="267" r:id="rId8"/>
    <p:sldId id="268" r:id="rId9"/>
    <p:sldId id="272" r:id="rId10"/>
    <p:sldId id="270" r:id="rId11"/>
    <p:sldId id="271" r:id="rId12"/>
    <p:sldId id="269" r:id="rId13"/>
    <p:sldId id="273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4AAD-39D4-4A95-AECD-2E74BDC5B62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68DD-E1A0-4B6F-BF0F-3E225F176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5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4AAD-39D4-4A95-AECD-2E74BDC5B62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68DD-E1A0-4B6F-BF0F-3E225F176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6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4AAD-39D4-4A95-AECD-2E74BDC5B62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68DD-E1A0-4B6F-BF0F-3E225F176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4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4AAD-39D4-4A95-AECD-2E74BDC5B62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68DD-E1A0-4B6F-BF0F-3E225F176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7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4AAD-39D4-4A95-AECD-2E74BDC5B62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68DD-E1A0-4B6F-BF0F-3E225F176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5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4AAD-39D4-4A95-AECD-2E74BDC5B62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68DD-E1A0-4B6F-BF0F-3E225F176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1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4AAD-39D4-4A95-AECD-2E74BDC5B62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68DD-E1A0-4B6F-BF0F-3E225F176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7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4AAD-39D4-4A95-AECD-2E74BDC5B62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68DD-E1A0-4B6F-BF0F-3E225F176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1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4AAD-39D4-4A95-AECD-2E74BDC5B62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68DD-E1A0-4B6F-BF0F-3E225F176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5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4AAD-39D4-4A95-AECD-2E74BDC5B62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68DD-E1A0-4B6F-BF0F-3E225F176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5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4AAD-39D4-4A95-AECD-2E74BDC5B62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68DD-E1A0-4B6F-BF0F-3E225F176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5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94AAD-39D4-4A95-AECD-2E74BDC5B62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568DD-E1A0-4B6F-BF0F-3E225F176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0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9087" y="1967132"/>
            <a:ext cx="6156960" cy="264687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351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240" y="518160"/>
            <a:ext cx="1053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ছাত্র/ছাত্রীরা নিরবে পাঠটি পড়বে,</a:t>
            </a:r>
          </a:p>
          <a:p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ভাষাশহিদের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কথা,পৃষ্ঠা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নম্বরঃ১৬</a:t>
            </a:r>
          </a:p>
        </p:txBody>
      </p:sp>
    </p:spTree>
    <p:extLst>
      <p:ext uri="{BB962C8B-B14F-4D97-AF65-F5344CB8AC3E}">
        <p14:creationId xmlns:p14="http://schemas.microsoft.com/office/powerpoint/2010/main" val="26664439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6949" y="1533378"/>
            <a:ext cx="787908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শব্দঃ</a:t>
            </a:r>
            <a:endParaRPr lang="bn-IN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ভাষাশহিদ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দিয়েছেন</a:t>
            </a: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মিছিল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শোভাযাত্রা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60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26280" y="1127760"/>
            <a:ext cx="2468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37175" y="598541"/>
            <a:ext cx="680228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ভেঙ্গে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58A1A0C-C80F-43C9-B41F-853C10889272}"/>
              </a:ext>
            </a:extLst>
          </p:cNvPr>
          <p:cNvGrpSpPr/>
          <p:nvPr/>
        </p:nvGrpSpPr>
        <p:grpSpPr>
          <a:xfrm>
            <a:off x="1440180" y="2432268"/>
            <a:ext cx="8976360" cy="3785652"/>
            <a:chOff x="1725118" y="1647669"/>
            <a:chExt cx="8976360" cy="3785652"/>
          </a:xfrm>
        </p:grpSpPr>
        <p:sp>
          <p:nvSpPr>
            <p:cNvPr id="6" name="TextBox 5"/>
            <p:cNvSpPr txBox="1"/>
            <p:nvPr/>
          </p:nvSpPr>
          <p:spPr>
            <a:xfrm>
              <a:off x="1725118" y="1647669"/>
              <a:ext cx="8976360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ব্র= ব+র ফল              ব্রত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bn-IN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ল্গ= ল+গ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</a:t>
              </a:r>
              <a:r>
                <a:rPr lang="bn-BD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bn-BD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r>
                <a:rPr lang="bn-BD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bn-IN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ষ্ট্র= ষ+ট+র ফলা          উষ্ট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bn-IN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Arrow: Right 6">
              <a:extLst>
                <a:ext uri="{FF2B5EF4-FFF2-40B4-BE49-F238E27FC236}">
                  <a16:creationId xmlns:a16="http://schemas.microsoft.com/office/drawing/2014/main" id="{401717D1-AB36-40A8-958A-52BD0D5F43D1}"/>
                </a:ext>
              </a:extLst>
            </p:cNvPr>
            <p:cNvSpPr/>
            <p:nvPr/>
          </p:nvSpPr>
          <p:spPr>
            <a:xfrm>
              <a:off x="6096000" y="1907866"/>
              <a:ext cx="1193967" cy="374754"/>
            </a:xfrm>
            <a:prstGeom prst="rightArrow">
              <a:avLst>
                <a:gd name="adj1" fmla="val 33999"/>
                <a:gd name="adj2" fmla="val 54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D4C267F8-E09F-45C3-869B-DF070927BB75}"/>
                </a:ext>
              </a:extLst>
            </p:cNvPr>
            <p:cNvSpPr/>
            <p:nvPr/>
          </p:nvSpPr>
          <p:spPr>
            <a:xfrm>
              <a:off x="6213298" y="2814324"/>
              <a:ext cx="1193967" cy="374754"/>
            </a:xfrm>
            <a:prstGeom prst="rightArrow">
              <a:avLst>
                <a:gd name="adj1" fmla="val 33999"/>
                <a:gd name="adj2" fmla="val 54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9B9E89D3-1455-46EC-A7F4-4FF2431F6821}"/>
                </a:ext>
              </a:extLst>
            </p:cNvPr>
            <p:cNvSpPr/>
            <p:nvPr/>
          </p:nvSpPr>
          <p:spPr>
            <a:xfrm>
              <a:off x="6367447" y="3787229"/>
              <a:ext cx="1193967" cy="374754"/>
            </a:xfrm>
            <a:prstGeom prst="rightArrow">
              <a:avLst>
                <a:gd name="adj1" fmla="val 33999"/>
                <a:gd name="adj2" fmla="val 54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76526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9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20"/>
                            </p:stCondLst>
                            <p:childTnLst>
                              <p:par>
                                <p:cTn id="9" presetID="2" presetClass="entr" presetSubtype="4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1028" y="2776024"/>
            <a:ext cx="95402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 ও ২ নং দল ,ছাত্ররা কেন মিছিল বের করেছিল?</a:t>
            </a:r>
          </a:p>
          <a:p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৩ ও ৪ নং দল,কয়েকজন ভাষাশহিদের নাম লিখ।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7E158E-C7B0-46FF-86F4-72901BA7A396}"/>
              </a:ext>
            </a:extLst>
          </p:cNvPr>
          <p:cNvSpPr/>
          <p:nvPr/>
        </p:nvSpPr>
        <p:spPr>
          <a:xfrm>
            <a:off x="1933379" y="1310603"/>
            <a:ext cx="324159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216425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9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4560" y="2136338"/>
            <a:ext cx="7802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মিছিল বের হয়েছিল কোথায়?</a:t>
            </a:r>
          </a:p>
          <a:p>
            <a:r>
              <a:rPr lang="bn-IN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ভাষাশহিদ কারা?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4728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6760" y="2057400"/>
            <a:ext cx="10637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 কাজঃ </a:t>
            </a:r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বাড়ি থেকে একজন ভাষা শহিদের ছবি এঁকে নিয়ে আসবে।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9470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34" y="943380"/>
            <a:ext cx="9220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3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3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45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B50121E-0CF3-44C7-9F8E-169551A30DA0}"/>
              </a:ext>
            </a:extLst>
          </p:cNvPr>
          <p:cNvSpPr txBox="1"/>
          <p:nvPr/>
        </p:nvSpPr>
        <p:spPr>
          <a:xfrm>
            <a:off x="2633272" y="1578194"/>
            <a:ext cx="8214610" cy="4247317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শাম</a:t>
            </a:r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</a:t>
            </a:r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নবীনগর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পঃ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নবীনগর,ব্রাহ্মণবাড়িয়া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63154D-224F-4B5F-8CB5-4CC2D484EF47}"/>
              </a:ext>
            </a:extLst>
          </p:cNvPr>
          <p:cNvSpPr txBox="1"/>
          <p:nvPr/>
        </p:nvSpPr>
        <p:spPr>
          <a:xfrm>
            <a:off x="489679" y="450903"/>
            <a:ext cx="4871803" cy="923330"/>
          </a:xfrm>
          <a:prstGeom prst="rect">
            <a:avLst/>
          </a:prstGeom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bn-BD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্ষক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89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8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3887" y="1122240"/>
            <a:ext cx="9628991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63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IN" sz="63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300" dirty="0">
                <a:latin typeface="NikoshBAN" panose="02000000000000000000" pitchFamily="2" charset="0"/>
                <a:cs typeface="NikoshBAN" panose="02000000000000000000" pitchFamily="2" charset="0"/>
              </a:rPr>
              <a:t>-বাংলা</a:t>
            </a:r>
          </a:p>
          <a:p>
            <a:pPr marL="0" indent="0">
              <a:buNone/>
            </a:pPr>
            <a:r>
              <a:rPr lang="bn-IN" sz="63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bn-IN" sz="63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bn-IN" sz="6300" dirty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</a:p>
          <a:p>
            <a:pPr marL="0" indent="0">
              <a:buNone/>
            </a:pPr>
            <a:r>
              <a:rPr lang="bn-IN" sz="63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IN" sz="63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bn-IN" sz="6300" dirty="0">
                <a:latin typeface="NikoshBAN" panose="02000000000000000000" pitchFamily="2" charset="0"/>
                <a:cs typeface="NikoshBAN" panose="02000000000000000000" pitchFamily="2" charset="0"/>
              </a:rPr>
              <a:t>ভাষা শহীদদের কথা</a:t>
            </a:r>
          </a:p>
          <a:p>
            <a:pPr marL="0" indent="0">
              <a:buNone/>
            </a:pPr>
            <a:r>
              <a:rPr lang="bn-IN" sz="63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</a:t>
            </a:r>
            <a:r>
              <a:rPr lang="bn-IN" sz="63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bn-IN" sz="6300" dirty="0"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ফেব্রুয়ারি মাসের ২১ তারিখ--------তারাঁ আমাদের ভাষাশহিদ।</a:t>
            </a:r>
          </a:p>
          <a:p>
            <a:pPr marL="0" indent="0">
              <a:buNone/>
            </a:pPr>
            <a:r>
              <a:rPr lang="bn-IN" sz="63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bn-IN" sz="63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bn-IN" sz="6300" dirty="0">
                <a:latin typeface="NikoshBAN" panose="02000000000000000000" pitchFamily="2" charset="0"/>
                <a:cs typeface="NikoshBAN" panose="02000000000000000000" pitchFamily="2" charset="0"/>
              </a:rPr>
              <a:t>৩০মিনিট</a:t>
            </a:r>
          </a:p>
          <a:p>
            <a:pPr marL="0" indent="0">
              <a:buNone/>
            </a:pPr>
            <a:r>
              <a:rPr lang="bn-IN" sz="63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 </a:t>
            </a:r>
            <a:r>
              <a:rPr lang="bn-IN" sz="63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6300" dirty="0">
                <a:latin typeface="NikoshBAN" panose="02000000000000000000" pitchFamily="2" charset="0"/>
                <a:cs typeface="NikoshBAN" panose="02000000000000000000" pitchFamily="2" charset="0"/>
              </a:rPr>
              <a:t>০৫/০৪/২০২১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791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036" y="2090172"/>
            <a:ext cx="999744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১.৪.২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শ্রবণযোগ্য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প্রমিত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উচ্চারনে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১.৪.১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র্ণ ভেঙ্গে লিখতে পারবে।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359213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1020" y="2028616"/>
            <a:ext cx="111099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গাই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ছালাম ছালাম হাজার ছালাম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----</a:t>
            </a:r>
          </a:p>
        </p:txBody>
      </p:sp>
    </p:spTree>
    <p:extLst>
      <p:ext uri="{BB962C8B-B14F-4D97-AF65-F5344CB8AC3E}">
        <p14:creationId xmlns:p14="http://schemas.microsoft.com/office/powerpoint/2010/main" val="148308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7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A656F6-C037-420E-8904-7EBAC5BBC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5878"/>
            <a:ext cx="12192000" cy="46302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7393CE-AC00-4264-9565-B45D4DA47D80}"/>
              </a:ext>
            </a:extLst>
          </p:cNvPr>
          <p:cNvSpPr txBox="1"/>
          <p:nvPr/>
        </p:nvSpPr>
        <p:spPr>
          <a:xfrm>
            <a:off x="1034321" y="569626"/>
            <a:ext cx="8514413" cy="646331"/>
          </a:xfrm>
          <a:prstGeom prst="rect">
            <a:avLst/>
          </a:prstGeom>
          <a:ln>
            <a:noFill/>
          </a:ln>
          <a:effectLst>
            <a:innerShdw blurRad="114300">
              <a:prstClr val="black"/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ভালো করে দেখ। বলতে পার এরা কারা?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AE181A-765D-4B2B-BE4A-63F865B29DAC}"/>
              </a:ext>
            </a:extLst>
          </p:cNvPr>
          <p:cNvSpPr txBox="1"/>
          <p:nvPr/>
        </p:nvSpPr>
        <p:spPr>
          <a:xfrm>
            <a:off x="643327" y="5793618"/>
            <a:ext cx="10905345" cy="584775"/>
          </a:xfrm>
          <a:prstGeom prst="rec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এরা হলো ভাষা শহিদ। যাদের রক্তের বিনিময়ে আমরা পেয়েছি আমাদের মুখের ভাষা।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96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9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8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8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7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36319"/>
            <a:ext cx="12192000" cy="769441"/>
          </a:xfrm>
          <a:prstGeom prst="rect">
            <a:avLst/>
          </a:prstGeom>
          <a:ln w="38100">
            <a:solidFill>
              <a:srgbClr val="00B05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কাদের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শ্রদ্ধা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জানাতে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২১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েব্রুয়ারিতে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মরা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40DF35-2475-4A76-8BBE-D5B985AED9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44071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67CB9E7-5DD4-4943-AC19-C1E1BAA5283E}"/>
              </a:ext>
            </a:extLst>
          </p:cNvPr>
          <p:cNvSpPr txBox="1"/>
          <p:nvPr/>
        </p:nvSpPr>
        <p:spPr>
          <a:xfrm>
            <a:off x="2638270" y="5651292"/>
            <a:ext cx="5606321" cy="830997"/>
          </a:xfrm>
          <a:prstGeom prst="rect">
            <a:avLst/>
          </a:prstGeom>
          <a:ln w="38100">
            <a:solidFill>
              <a:schemeClr val="accent5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  <a:reflection blurRad="6350" stA="50000" endA="300" endPos="55000" dir="5400000" sy="-100000" algn="bl" rotWithShape="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bn-BD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শহিদের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দ্ধা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জানাতে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749671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6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8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0172" y="3538636"/>
            <a:ext cx="4531276" cy="1015663"/>
          </a:xfrm>
          <a:prstGeom prst="rect">
            <a:avLst/>
          </a:prstGeom>
          <a:ln w="38100"/>
          <a:effectLst>
            <a:glow rad="1397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  <a:reflection blurRad="6350" stA="50000" endA="300" endPos="5550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ভাষাশহিদের</a:t>
            </a:r>
            <a:r>
              <a:rPr lang="en-US" sz="60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endParaRPr lang="en-US" sz="6000" b="1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063AE0-F3E6-43B6-877C-01F6D7A44F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830" y="396240"/>
            <a:ext cx="5510844" cy="55998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17B795B-E916-4C70-B50D-AA0A676E59CC}"/>
              </a:ext>
            </a:extLst>
          </p:cNvPr>
          <p:cNvSpPr txBox="1"/>
          <p:nvPr/>
        </p:nvSpPr>
        <p:spPr>
          <a:xfrm>
            <a:off x="1179975" y="417726"/>
            <a:ext cx="3931670" cy="830997"/>
          </a:xfrm>
          <a:prstGeom prst="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আজ আমরা পড়ব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9821C9D8-6EB4-4B0D-AD02-BABEBC92B80F}"/>
              </a:ext>
            </a:extLst>
          </p:cNvPr>
          <p:cNvSpPr/>
          <p:nvPr/>
        </p:nvSpPr>
        <p:spPr>
          <a:xfrm>
            <a:off x="2546204" y="1591206"/>
            <a:ext cx="1199213" cy="1604947"/>
          </a:xfrm>
          <a:prstGeom prst="downArrow">
            <a:avLst>
              <a:gd name="adj1" fmla="val 45000"/>
              <a:gd name="adj2" fmla="val 46250"/>
            </a:avLst>
          </a:prstGeom>
          <a:solidFill>
            <a:srgbClr val="0070C0"/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9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decel="2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6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6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6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137" y="189533"/>
            <a:ext cx="5273040" cy="647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93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</TotalTime>
  <Words>261</Words>
  <Application>Microsoft Office PowerPoint</Application>
  <PresentationFormat>Widescreen</PresentationFormat>
  <Paragraphs>42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DELL</dc:creator>
  <cp:lastModifiedBy>DELL</cp:lastModifiedBy>
  <cp:revision>65</cp:revision>
  <dcterms:created xsi:type="dcterms:W3CDTF">2018-03-19T06:26:43Z</dcterms:created>
  <dcterms:modified xsi:type="dcterms:W3CDTF">2021-04-06T09:33:30Z</dcterms:modified>
</cp:coreProperties>
</file>