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87" r:id="rId4"/>
    <p:sldId id="290" r:id="rId5"/>
    <p:sldId id="286" r:id="rId6"/>
    <p:sldId id="288" r:id="rId7"/>
    <p:sldId id="305" r:id="rId8"/>
    <p:sldId id="300" r:id="rId9"/>
    <p:sldId id="299" r:id="rId10"/>
    <p:sldId id="298" r:id="rId11"/>
    <p:sldId id="297" r:id="rId12"/>
    <p:sldId id="296" r:id="rId13"/>
    <p:sldId id="304" r:id="rId14"/>
    <p:sldId id="285" r:id="rId15"/>
    <p:sldId id="283" r:id="rId16"/>
    <p:sldId id="28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54D5-5F46-4480-B018-BAB6AE560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70DB6-6014-4868-9359-FA66EF398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1264E-384F-4877-AFFC-8F88AA7E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1D3C7-699B-4037-8DDC-CBCC6305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ED5A3-D630-42D3-B8EC-08F68E8C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4348-48B5-4D84-925B-B627A3B9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4FEA2-4ABC-4703-A787-B7BB3C7A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E2AAE-1709-46CC-934F-25A94E20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B7E7-F5AB-4F1A-BC98-4B0A8246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63C53-BA4A-49F9-80DE-D43AE9BC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BF2DB-5A90-4DA9-837D-B247C9C2D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4418D-469F-480D-B160-94D7319CA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1A039-7A43-471D-ADAF-85242647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53B0-A61A-465B-84AE-B00443EA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A0AE-B4E4-4F2E-9DC9-62D68997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A08F-AF12-4635-9EA6-A936D1DA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53D83-7FE7-4C2C-937B-D69CD1F99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E0554-A0C8-4723-8BED-3BF36F6B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FDECF-1063-4FF9-B505-2140B1D1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15D6-802E-4A8C-8D2F-F6902F05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38BF-0A1B-4AB2-99EB-6BF117B7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4B6EE-DC17-4E21-9F0A-1DB9F0F9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6CF99-26D8-462F-A438-BB18B09B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EA147-D21A-4A2D-8932-4CD0532B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D7EFA-D3A2-45A3-B422-8E7E5ADF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BCFB-DC60-444A-85A2-675FDA4F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B4CC-B597-4FAB-80EA-2CABC0A91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D847B-D8E1-40AD-B048-B16EC1EFA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C961D-12BF-4F93-9DBD-72F4EDC3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F7D8-140E-4C67-9653-2A57A4F4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666FD-CB1C-4065-B924-E314AE2F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71FE-AD9F-4C17-987B-CF222E6C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9B653-0C34-438F-B7F5-DE18CBFDA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DDE60-46E6-4903-A028-EF35077A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DEF81-00F8-49F5-9114-70F2556EC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87385-5BCF-4178-A50F-F901CFA48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6A71B-4BDE-45C0-BE3C-C1BF3D50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97B15-7DF9-4DE5-97E3-F8E386DC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E9B3F-561F-4A5D-AE2C-97A603B8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3DE7-957A-4B2C-99CD-AAB88741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C4A42-6831-4D6A-9A69-3D741E2E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8D857-0BFE-4917-97D7-39FF67E1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E222A-3797-43E4-9478-4E26A482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5F27C-E272-4AC5-8472-D05B245E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6A54F-C35C-46CC-A5EF-6B148EE1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95458-CDBF-4C01-A467-43760E77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DDC5-6F77-4C72-8379-6EB0E5AB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CB1B-4BD8-40B6-A0E8-05788C224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68172-E0F9-469F-AF06-6BF617FBC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32937-1960-406B-9B4A-6A1814BB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D11A0-6DA0-41D6-9BC5-D0DAFDF3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19C94-EFA3-4E30-A25B-3B6DF6E3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E2B4-8544-4C1A-A22E-2201E264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6C318-0BF0-40FD-A3B9-746347387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48206-101C-4657-839A-EA1B12B40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C5461-3B39-4090-B445-525968A5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52D5B-0FE6-4A3B-A8F3-B65E3539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4D936-A2AD-4659-9553-6E6FB0D5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8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98E3D-A1A8-48F5-B4E4-B4D5314A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980E-91E9-49A4-9129-2A54D839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F43D4-F9A6-42C5-8082-782C9DA21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699A-E46D-428B-B7C0-C3701759732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3810B-C5FF-4D41-B153-84E080665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0027-D9FF-4C66-8B41-98467490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84A1-4504-4CB2-BDEC-4E0608A3E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3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ination 3.gif">
            <a:extLst>
              <a:ext uri="{FF2B5EF4-FFF2-40B4-BE49-F238E27FC236}">
                <a16:creationId xmlns:a16="http://schemas.microsoft.com/office/drawing/2014/main" id="{52B9A534-DC08-4D74-B442-F76C7E578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851" y="-157396"/>
            <a:ext cx="13461167" cy="70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9940F7-51B3-4003-9584-E5675BA30E43}"/>
              </a:ext>
            </a:extLst>
          </p:cNvPr>
          <p:cNvSpPr txBox="1"/>
          <p:nvPr/>
        </p:nvSpPr>
        <p:spPr>
          <a:xfrm>
            <a:off x="577073" y="1624542"/>
            <a:ext cx="11068333" cy="469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ইষ্ট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ইন্ডিয়া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সীমাহীণ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শোষনের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উত্তরাঞ্চলের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শ্রমিক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কারিগররা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বিদ্বেষী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গভর্নর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জেনারেল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ওয়ারেন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হেষ্টিংস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দুঃশাসন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কোমম্পানির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ঘোষণা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লর্ড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ওয়ারেন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হেষ্টিংস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আক্রমণ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অভিহিত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সংগ্রামে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অবতীর্ণ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সশস্ত্র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সংঘঠিত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বণিকদের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কুঠি-কাছারী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দেশীয়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ধনীদের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ওপর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আক্রমণ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চালিয়ে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প্রভূত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ক্ষয়-ক্ষতি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উইলিয়াম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হান্টারের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ফকির-সন্ন্যাসী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উৎসাহিত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ধ্বংসপ্রাপ্ত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মুঘল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সেনাবাহিনীর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বেকার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বুভুক্ষু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সৈনিকগণ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সংগ্রামে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অংশগ্রহণ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এসব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ছিলেন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মজনুশাহ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মুসাশাহ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চেরাগ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আলী-শাহ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সোবহান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শাহ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করিম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শাহ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নূরুল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ভবানী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পাঠক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দেবী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চৌধুরাণী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প্রভৃতি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নেতৃবর্গ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বিদ্রোহের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5DD2CD7-49FD-4780-95FC-9A0779334FFC}"/>
              </a:ext>
            </a:extLst>
          </p:cNvPr>
          <p:cNvSpPr/>
          <p:nvPr/>
        </p:nvSpPr>
        <p:spPr>
          <a:xfrm>
            <a:off x="4599296" y="538390"/>
            <a:ext cx="2793242" cy="941696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532636-122E-4BB1-AA35-8161C3ABCD23}"/>
              </a:ext>
            </a:extLst>
          </p:cNvPr>
          <p:cNvSpPr txBox="1"/>
          <p:nvPr/>
        </p:nvSpPr>
        <p:spPr>
          <a:xfrm>
            <a:off x="723331" y="1711053"/>
            <a:ext cx="11000096" cy="469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Shonar Bangla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১৭৬০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বর্ধমান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সংগ্রাম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শুরু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বারেকগঞ্জ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ঢাকা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কুঠি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লুঠ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দখল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অতঃপর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১৭৬৩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রাজশাহী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রামপুরে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বোয়ালিয়ার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কুঠি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লুঠ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কুঠির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রেনেট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সাহেবকে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হত্যা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১৭৬৬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বাহিনী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ক্যাপ্টেন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রেনেট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মরিসনের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সেনাবাহিনীকে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পরাজিত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কুচবিহার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দিনহাটা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এলাকা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দখল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অতঃপর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১৭৬৭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পাটনায়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সেনাবাহিনীকে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পর্যুদস্ত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১৭৬৯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ডিসেম্বর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নেপাল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সীমান্তের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মোরাং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অঞ্চলে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সেনাপতি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কিথের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বাহিনীকে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ধ্বংস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সেনাপতি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কিথ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নিহত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১৭৭০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মহাদুর্ভিক্ষ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ছিয়াত্তরের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মন্বন্তরে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ভাগ্যাহত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ফকির-সন্ন্যাসীদের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সংগ্রামে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যোগদান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১৭৭০-১৭৭২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সমগ্র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বিহার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মহাবিদ্রোহের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পরিণত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A98CD69-8197-41DD-9C34-22FDB241FD34}"/>
              </a:ext>
            </a:extLst>
          </p:cNvPr>
          <p:cNvSpPr/>
          <p:nvPr/>
        </p:nvSpPr>
        <p:spPr>
          <a:xfrm>
            <a:off x="2404280" y="682388"/>
            <a:ext cx="7383439" cy="864892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847EB-2275-4D14-B997-6BB497AE81AA}"/>
              </a:ext>
            </a:extLst>
          </p:cNvPr>
          <p:cNvSpPr txBox="1"/>
          <p:nvPr/>
        </p:nvSpPr>
        <p:spPr>
          <a:xfrm>
            <a:off x="597088" y="1665022"/>
            <a:ext cx="11126339" cy="466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১৭৭০-৭১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পাটনা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উত্তরবঙ্গের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মহাস্থানগড়কে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মজনুশাহ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রংপুর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বৃহত্তর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গড়ে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অতঃপর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১৭৭৩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রংপুর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কর্মক্ষেত্রে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পরিণত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এখন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রংপুর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কাছারী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নীলকুঠিগুলো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লুট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সেনাপতি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টমাস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শাস্তিদানের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১৭৭২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সেনাবাহিনী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পরিচালনা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রংপুর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নিকটবর্তী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শ্যামপুরে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নিহত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এরুপে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১৭৭৩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ময়মনসিংহ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মধুপুরের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জঙ্গলে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ক্যাপ্টেন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এডওয়ার্ড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দলবলসহ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নিহত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অমিতবিক্রমশালী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মজনুশাহ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১৭৮৬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২৯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ডিসেম্বর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বগুড়া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বালেশ্বর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১৭৮৭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মৃত্যুবরণ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আপসহীন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অধিকারী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মজনুশাহের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পরেও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সৈন্য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শিষ্যগণ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১৮০০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অব্যাহত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রাখে</a:t>
            </a:r>
            <a:r>
              <a:rPr lang="en-US" sz="1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12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982A8C9-5DE5-4F85-B7DD-0F15777ED844}"/>
              </a:ext>
            </a:extLst>
          </p:cNvPr>
          <p:cNvSpPr/>
          <p:nvPr/>
        </p:nvSpPr>
        <p:spPr>
          <a:xfrm>
            <a:off x="2251885" y="696034"/>
            <a:ext cx="7751928" cy="859804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পাটনা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উত্তরবঙ্গে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6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D4B708D-3EB0-4B3A-A641-EA7ECF7C994F}"/>
              </a:ext>
            </a:extLst>
          </p:cNvPr>
          <p:cNvSpPr/>
          <p:nvPr/>
        </p:nvSpPr>
        <p:spPr>
          <a:xfrm>
            <a:off x="2142697" y="575410"/>
            <a:ext cx="8202305" cy="986051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বলাকী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611EF-4C20-418A-8F32-9D8EA4B1F304}"/>
              </a:ext>
            </a:extLst>
          </p:cNvPr>
          <p:cNvSpPr txBox="1"/>
          <p:nvPr/>
        </p:nvSpPr>
        <p:spPr>
          <a:xfrm>
            <a:off x="784744" y="1849770"/>
            <a:ext cx="10918209" cy="4299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বলাকীশাহ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বাখরগঞ্জ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সলিমাবাদ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চন্দ্রদ্বীপ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সুজাবাদ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পরগণার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ফকিরগণ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গড়ে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তোলেন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বলাকীশাহ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১৭৯১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অভিযান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চালিয়ে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তালুকদার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ইজারাদারদের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বন্দী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সেখানে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বন্দর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বাজার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মাটির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দুর্গ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নির্মাণ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অতঃপর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পাঁচ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অনুসারীকে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সজ্জায়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সজ্জিত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১৭৯১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স্বাধীনতা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ঘোষণা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r>
              <a:rPr lang="en-US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১৭৯২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সেনাবাহিনীর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একযুদ্ধে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বলাকীশাহ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পরাজিত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বন্দী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আজীবন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কারাদণ্ডে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দণ্ডিত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এভাবে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সমূলে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বিধ্বস্ত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ইংরেজগণ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বিস্তারের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8848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2FC48CBE-E907-44AB-A731-EB136DD32B0D}"/>
              </a:ext>
            </a:extLst>
          </p:cNvPr>
          <p:cNvSpPr/>
          <p:nvPr/>
        </p:nvSpPr>
        <p:spPr>
          <a:xfrm>
            <a:off x="3630118" y="578425"/>
            <a:ext cx="4961743" cy="890611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মূল্যায়ন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674F6-BFE5-45E0-A024-50B26D68F101}"/>
              </a:ext>
            </a:extLst>
          </p:cNvPr>
          <p:cNvSpPr txBox="1"/>
          <p:nvPr/>
        </p:nvSpPr>
        <p:spPr>
          <a:xfrm>
            <a:off x="1558979" y="1719821"/>
            <a:ext cx="903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সন্ন্যাসী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3BEA0-0FF0-40EC-B508-1B48B1A796DE}"/>
              </a:ext>
            </a:extLst>
          </p:cNvPr>
          <p:cNvSpPr txBox="1"/>
          <p:nvPr/>
        </p:nvSpPr>
        <p:spPr>
          <a:xfrm>
            <a:off x="1515437" y="2495660"/>
            <a:ext cx="841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২।কয়েকজন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ফকিরের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FDA6E-413D-40FA-9222-EF29C1FAE76F}"/>
              </a:ext>
            </a:extLst>
          </p:cNvPr>
          <p:cNvSpPr txBox="1"/>
          <p:nvPr/>
        </p:nvSpPr>
        <p:spPr>
          <a:xfrm>
            <a:off x="1486408" y="3236446"/>
            <a:ext cx="903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৩।কৃষক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F3F1B-1250-4760-B3C9-9006FC46C4F8}"/>
              </a:ext>
            </a:extLst>
          </p:cNvPr>
          <p:cNvSpPr txBox="1"/>
          <p:nvPr/>
        </p:nvSpPr>
        <p:spPr>
          <a:xfrm>
            <a:off x="1573971" y="3988858"/>
            <a:ext cx="9368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৪।ফকির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মজনুশাহ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1F1E6-704D-4624-B8D5-F88ADA13D597}"/>
              </a:ext>
            </a:extLst>
          </p:cNvPr>
          <p:cNvSpPr txBox="1"/>
          <p:nvPr/>
        </p:nvSpPr>
        <p:spPr>
          <a:xfrm>
            <a:off x="1573970" y="4706912"/>
            <a:ext cx="961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৫।ফকির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মজনু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ফকিররা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বিট্রিশ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47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332"/>
            <a:ext cx="12192000" cy="6858000"/>
          </a:xfrm>
        </p:spPr>
      </p:pic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E94E4C39-EA2E-45F0-9395-AFC72D63A358}"/>
              </a:ext>
            </a:extLst>
          </p:cNvPr>
          <p:cNvSpPr/>
          <p:nvPr/>
        </p:nvSpPr>
        <p:spPr>
          <a:xfrm>
            <a:off x="1858780" y="584616"/>
            <a:ext cx="7929797" cy="824459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57091-6A9F-47DC-B901-7E0EB97F3C91}"/>
              </a:ext>
            </a:extLst>
          </p:cNvPr>
          <p:cNvSpPr txBox="1"/>
          <p:nvPr/>
        </p:nvSpPr>
        <p:spPr>
          <a:xfrm>
            <a:off x="812800" y="1798946"/>
            <a:ext cx="1074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১।ফকির ও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সন্ন্যাসী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১৭৬০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১৮০০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9DC15-A782-4DF7-AA0E-027B3BD8BA2F}"/>
              </a:ext>
            </a:extLst>
          </p:cNvPr>
          <p:cNvSpPr txBox="1"/>
          <p:nvPr/>
        </p:nvSpPr>
        <p:spPr>
          <a:xfrm>
            <a:off x="812800" y="2468328"/>
            <a:ext cx="10537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২।মজনুশাহ,মুসাশাহ,চেরাগ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আলী-শাহ,সোবহান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শাহ,করিম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শাহ,নূরুল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B76DB-D2F8-4017-A704-4B189E5ECD0B}"/>
              </a:ext>
            </a:extLst>
          </p:cNvPr>
          <p:cNvSpPr txBox="1"/>
          <p:nvPr/>
        </p:nvSpPr>
        <p:spPr>
          <a:xfrm>
            <a:off x="740229" y="3772992"/>
            <a:ext cx="10711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৩।ভবানী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ঠক,দেবীচৌধুরাণী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নেতৃবর্গ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BA075-C993-45A5-B73C-4295439DEEE4}"/>
              </a:ext>
            </a:extLst>
          </p:cNvPr>
          <p:cNvSpPr txBox="1"/>
          <p:nvPr/>
        </p:nvSpPr>
        <p:spPr>
          <a:xfrm>
            <a:off x="812800" y="5038113"/>
            <a:ext cx="867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৪।ফকির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মজনুশাহ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১৭৮৭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02AD2-163E-4E84-9F15-27966E7AED72}"/>
              </a:ext>
            </a:extLst>
          </p:cNvPr>
          <p:cNvSpPr txBox="1"/>
          <p:nvPr/>
        </p:nvSpPr>
        <p:spPr>
          <a:xfrm>
            <a:off x="812800" y="5619502"/>
            <a:ext cx="1074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৫।বলাকীশাহের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35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FB82ED73-7B96-4367-94E3-757CE9A64637}"/>
              </a:ext>
            </a:extLst>
          </p:cNvPr>
          <p:cNvSpPr/>
          <p:nvPr/>
        </p:nvSpPr>
        <p:spPr>
          <a:xfrm>
            <a:off x="3342806" y="518464"/>
            <a:ext cx="5906125" cy="710729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বাড়ীর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কাজ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F6D133-5D22-498A-A59A-F2964A9B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" y="3429000"/>
            <a:ext cx="10929257" cy="2945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891A9-A358-41B2-86E1-E0F5FCBB3338}"/>
              </a:ext>
            </a:extLst>
          </p:cNvPr>
          <p:cNvSpPr txBox="1"/>
          <p:nvPr/>
        </p:nvSpPr>
        <p:spPr>
          <a:xfrm>
            <a:off x="631371" y="1485499"/>
            <a:ext cx="881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১।ফকির-সন্ন্যাসী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7F4D4-26A9-481A-B083-AFA74E4538F0}"/>
              </a:ext>
            </a:extLst>
          </p:cNvPr>
          <p:cNvSpPr txBox="1"/>
          <p:nvPr/>
        </p:nvSpPr>
        <p:spPr>
          <a:xfrm>
            <a:off x="631371" y="2316496"/>
            <a:ext cx="1092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২।ফকির-সন্ন্যাসী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বিদ্রোহের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সংগঠকের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34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D40993-221D-4861-A0A6-21E6DB451FF6}"/>
              </a:ext>
            </a:extLst>
          </p:cNvPr>
          <p:cNvGrpSpPr/>
          <p:nvPr/>
        </p:nvGrpSpPr>
        <p:grpSpPr>
          <a:xfrm>
            <a:off x="886732" y="550887"/>
            <a:ext cx="10071554" cy="5756226"/>
            <a:chOff x="2030104" y="1524000"/>
            <a:chExt cx="5562600" cy="3660030"/>
          </a:xfrm>
        </p:grpSpPr>
        <p:pic>
          <p:nvPicPr>
            <p:cNvPr id="4" name="Picture 2" descr="http://t3.gstatic.com/images?q=tbn:ANd9GcQCA5QH4iG6eCQ-DXMJ1gnTFsWeNCQosZceHZjlKQOOgQ3lwZsPPw">
              <a:extLst>
                <a:ext uri="{FF2B5EF4-FFF2-40B4-BE49-F238E27FC236}">
                  <a16:creationId xmlns:a16="http://schemas.microsoft.com/office/drawing/2014/main" id="{C2031509-DDB6-40F7-85A7-FFFB41BBA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524000"/>
              <a:ext cx="3150602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21CE24-4916-43B7-BB8D-1A1DB6123D11}"/>
                </a:ext>
              </a:extLst>
            </p:cNvPr>
            <p:cNvSpPr txBox="1"/>
            <p:nvPr/>
          </p:nvSpPr>
          <p:spPr>
            <a:xfrm>
              <a:off x="2030104" y="3657600"/>
              <a:ext cx="5562600" cy="152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5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150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ন্য</a:t>
              </a:r>
              <a:r>
                <a:rPr lang="bn-BD" sz="15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bn-BD" sz="15000" b="1" dirty="0">
                  <a:solidFill>
                    <a:srgbClr val="524183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15000" b="1" dirty="0">
                <a:solidFill>
                  <a:srgbClr val="52418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 descr="amination 3.gif">
            <a:extLst>
              <a:ext uri="{FF2B5EF4-FFF2-40B4-BE49-F238E27FC236}">
                <a16:creationId xmlns:a16="http://schemas.microsoft.com/office/drawing/2014/main" id="{33486328-10DB-4BAE-831A-4B40D518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3" y="421714"/>
            <a:ext cx="11743722" cy="5906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27373-46C7-4F59-A744-DF48B3BB17B8}"/>
              </a:ext>
            </a:extLst>
          </p:cNvPr>
          <p:cNvSpPr txBox="1"/>
          <p:nvPr/>
        </p:nvSpPr>
        <p:spPr>
          <a:xfrm>
            <a:off x="1973943" y="1248229"/>
            <a:ext cx="8157028" cy="218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16C7F-54C5-4949-91E2-F0033B082162}"/>
              </a:ext>
            </a:extLst>
          </p:cNvPr>
          <p:cNvSpPr txBox="1"/>
          <p:nvPr/>
        </p:nvSpPr>
        <p:spPr>
          <a:xfrm>
            <a:off x="948376" y="530161"/>
            <a:ext cx="1083389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5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25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5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2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12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2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6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4966BC20-78EC-4B2A-B332-AFB78B3B0671}"/>
              </a:ext>
            </a:extLst>
          </p:cNvPr>
          <p:cNvSpPr/>
          <p:nvPr/>
        </p:nvSpPr>
        <p:spPr>
          <a:xfrm>
            <a:off x="2685143" y="551543"/>
            <a:ext cx="7213600" cy="696685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0655B-35B1-4A05-98DF-D1CA9662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240" y="1105368"/>
            <a:ext cx="3853006" cy="4944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1816A-BB0E-4C83-ADB6-6231BB7511C6}"/>
              </a:ext>
            </a:extLst>
          </p:cNvPr>
          <p:cNvSpPr txBox="1"/>
          <p:nvPr/>
        </p:nvSpPr>
        <p:spPr>
          <a:xfrm>
            <a:off x="904440" y="1727015"/>
            <a:ext cx="4625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মোসাররাত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আখতার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লুনা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CA35B-BAD9-4053-A95A-D3557B330D7A}"/>
              </a:ext>
            </a:extLst>
          </p:cNvPr>
          <p:cNvSpPr txBox="1"/>
          <p:nvPr/>
        </p:nvSpPr>
        <p:spPr>
          <a:xfrm>
            <a:off x="904440" y="2523415"/>
            <a:ext cx="593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অধ্যাপক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ইতিহাস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বিভাগ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DFFD8-0A29-4944-B3EC-A894BBA97A0D}"/>
              </a:ext>
            </a:extLst>
          </p:cNvPr>
          <p:cNvSpPr txBox="1"/>
          <p:nvPr/>
        </p:nvSpPr>
        <p:spPr>
          <a:xfrm>
            <a:off x="732477" y="3386923"/>
            <a:ext cx="5552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কুণ্ডেশ্বরী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বালিকা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মহাবিদ্যালয়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64357-2961-4B48-A344-CEE6FC75166B}"/>
              </a:ext>
            </a:extLst>
          </p:cNvPr>
          <p:cNvSpPr txBox="1"/>
          <p:nvPr/>
        </p:nvSpPr>
        <p:spPr>
          <a:xfrm>
            <a:off x="962496" y="4277390"/>
            <a:ext cx="3101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রাউজান,চট্টগ্রাম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CBB66-5EB2-4740-A322-8193B3D73A54}"/>
              </a:ext>
            </a:extLst>
          </p:cNvPr>
          <p:cNvSpPr txBox="1"/>
          <p:nvPr/>
        </p:nvSpPr>
        <p:spPr>
          <a:xfrm>
            <a:off x="904440" y="5167857"/>
            <a:ext cx="739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email:musarratctg@gmail.com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86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5F0A-EC84-425E-9E52-DC121AB83CCB}"/>
              </a:ext>
            </a:extLst>
          </p:cNvPr>
          <p:cNvSpPr txBox="1">
            <a:spLocks/>
          </p:cNvSpPr>
          <p:nvPr/>
        </p:nvSpPr>
        <p:spPr>
          <a:xfrm>
            <a:off x="914400" y="1524000"/>
            <a:ext cx="995172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অধ্যায়ঃইংরেজ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শাসনঃকোম্পানি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08C64-01ED-49A3-B0CE-FF8870B31346}"/>
              </a:ext>
            </a:extLst>
          </p:cNvPr>
          <p:cNvSpPr/>
          <p:nvPr/>
        </p:nvSpPr>
        <p:spPr>
          <a:xfrm>
            <a:off x="2661091" y="4998661"/>
            <a:ext cx="7449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7200" b="1" noProof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noProof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7200" b="1" noProof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noProof="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81CECBEB-7B23-4AD1-AC84-6CD88239E786}"/>
              </a:ext>
            </a:extLst>
          </p:cNvPr>
          <p:cNvSpPr/>
          <p:nvPr/>
        </p:nvSpPr>
        <p:spPr>
          <a:xfrm>
            <a:off x="3597639" y="538390"/>
            <a:ext cx="4806132" cy="720784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1C9C062A-36FD-4171-94C1-68CC8ABB69BF}"/>
              </a:ext>
            </a:extLst>
          </p:cNvPr>
          <p:cNvSpPr/>
          <p:nvPr/>
        </p:nvSpPr>
        <p:spPr>
          <a:xfrm>
            <a:off x="3972394" y="609599"/>
            <a:ext cx="4416864" cy="934387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E36C3-3BAE-4AC4-9CDB-12790162865A}"/>
              </a:ext>
            </a:extLst>
          </p:cNvPr>
          <p:cNvSpPr txBox="1"/>
          <p:nvPr/>
        </p:nvSpPr>
        <p:spPr>
          <a:xfrm>
            <a:off x="779489" y="1985284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১।ফকির ও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সন্ন্যাসী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ED3-CE81-4FB4-90D0-B1E1FE7ADAF2}"/>
              </a:ext>
            </a:extLst>
          </p:cNvPr>
          <p:cNvSpPr txBox="1"/>
          <p:nvPr/>
        </p:nvSpPr>
        <p:spPr>
          <a:xfrm>
            <a:off x="779489" y="2842080"/>
            <a:ext cx="971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২।কৃষক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2C963-C569-455F-86FF-577C08721071}"/>
              </a:ext>
            </a:extLst>
          </p:cNvPr>
          <p:cNvSpPr txBox="1"/>
          <p:nvPr/>
        </p:nvSpPr>
        <p:spPr>
          <a:xfrm>
            <a:off x="793137" y="3648761"/>
            <a:ext cx="10171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৩।ইংরেজ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CB98C-1C76-4318-993F-521391274C1A}"/>
              </a:ext>
            </a:extLst>
          </p:cNvPr>
          <p:cNvSpPr txBox="1"/>
          <p:nvPr/>
        </p:nvSpPr>
        <p:spPr>
          <a:xfrm>
            <a:off x="761779" y="4919750"/>
            <a:ext cx="1023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৪।বলাজীশাহের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44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4A774-8E0B-45AD-9E8A-711AEFF7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5" y="1625254"/>
            <a:ext cx="10904561" cy="4694355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71D9C23E-0898-4E26-ABAC-076FC8912728}"/>
              </a:ext>
            </a:extLst>
          </p:cNvPr>
          <p:cNvSpPr/>
          <p:nvPr/>
        </p:nvSpPr>
        <p:spPr>
          <a:xfrm>
            <a:off x="2402005" y="654417"/>
            <a:ext cx="7383439" cy="864892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42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583E-C601-472A-9728-EA15916D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285CD-16C5-4827-A0BA-9E4E91E1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8ABC84D-2B54-44EF-9618-2342EC69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514350"/>
            <a:ext cx="11064851" cy="59785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D63C0B-4E28-44D7-A508-1DCC0797E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07191-8609-4C7B-B979-B7F0258A9940}"/>
              </a:ext>
            </a:extLst>
          </p:cNvPr>
          <p:cNvSpPr txBox="1"/>
          <p:nvPr/>
        </p:nvSpPr>
        <p:spPr>
          <a:xfrm>
            <a:off x="774508" y="1610436"/>
            <a:ext cx="1078514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শাসকদের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বিদ্রোহগুলোর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অন্যতম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নির্ভিক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গিরি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সম্প্রদায়ভুক্ত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সম্রাট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আকবরের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শাসনামলে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সামরিক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গোষ্ঠী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লাভ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তেজোদীপ্ত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কর্মকান্ড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পরিলক্ষিত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মারাঠাদের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আহম্মদ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শাহ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আবদালির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পক্ষে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বক্সারের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প্রায়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পাঁচ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হাজার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মীর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কাসিমের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পক্ষে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ইংরেজদের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করেছিলো</a:t>
            </a:r>
            <a:r>
              <a:rPr lang="en-US" sz="28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অনুরুপভাবে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ইষ্ট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ইন্ডিয়া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কোম্পানিকে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মোকাবিলা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দ্বিধা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উপমহাদেশের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ব্রিটিশ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মনোভাব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পৃথক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গোষ্ঠী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যথা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হিন্দু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মুসলিম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নির্যাতনের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উঠে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সম্প্রদায়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সম্পত্তিচ্যুত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কর্ম্যচ্যুত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সৈনিকদের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সমর্থন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লাভ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অরাজকতা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বিশৃঙ্খলার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সুযোগ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ভারতের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অঞ্চলে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নাগা-সন্ন্যাসীরা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কর্মচারীদের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অতর্কিত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আক্রমণ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হত্যাকান্ড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লুটতরাজ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অব্যাহত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859BF9A1-E6E1-4082-A587-4B4A5656D911}"/>
              </a:ext>
            </a:extLst>
          </p:cNvPr>
          <p:cNvSpPr/>
          <p:nvPr/>
        </p:nvSpPr>
        <p:spPr>
          <a:xfrm>
            <a:off x="2183641" y="538390"/>
            <a:ext cx="8461612" cy="999699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সন্ন্যাসী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(১৭৬০-১৮০০)</a:t>
            </a:r>
          </a:p>
        </p:txBody>
      </p:sp>
    </p:spTree>
    <p:extLst>
      <p:ext uri="{BB962C8B-B14F-4D97-AF65-F5344CB8AC3E}">
        <p14:creationId xmlns:p14="http://schemas.microsoft.com/office/powerpoint/2010/main" val="745188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2A824A-57D2-4A3A-BA70-3906B2B1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2DED7-8803-490F-90E0-852715C3FCE1}"/>
              </a:ext>
            </a:extLst>
          </p:cNvPr>
          <p:cNvSpPr txBox="1"/>
          <p:nvPr/>
        </p:nvSpPr>
        <p:spPr>
          <a:xfrm>
            <a:off x="683980" y="389417"/>
            <a:ext cx="11066743" cy="607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বাসসস্থানের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নির্দিষ্ট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থাকায়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সাধুর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অঞ্চলে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ঘুরতো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ছিয়াত্তরের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মহাদুর্ভিক্ষের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ক্রমেই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বৃদ্ধি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দরিদ্র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সম্পত্তিচ্যুত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চাকরিচ্যুত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সৈন্যদল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যোগদান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ক্রমাগত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আক্রমণে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মালদহ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দিনাজপুর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রংপুর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বগুড়া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ঢাকা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দালাল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কর্মকর্তাগণ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ভয়ে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সব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সন্ত্রস্ত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থাকতো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১৭৭২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খ্রিষ্ট্রাব্দে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সন্ন্যাসীরা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রংপুরে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ইংরেজদেরকে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পরাজিত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ক্যাপ্টেন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টমাসকে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হত্যা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সরকারি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সৈন্যবাহিনীকে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পরাজিত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বিদ্রোহী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সন্ন্যাসীরা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গৌরবে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উল্লসিত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বিপুল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বিক্রমে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আক্রমণ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শুরূ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মুঘল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শাসনের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শেষদিকে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ভারতের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অঞ্চলের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বড়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অংশ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ময়মনসিংহ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উত্তরবঙ্গে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বসবাস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শুরু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অধিকাংশ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মাদারী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সম্প্রদায়ভুক্ত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কৃষিকাজের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পাশাপাশি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দরগাহ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ধর্মীয়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স্থানগুলোতে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দলবেধে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ঘুরে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বেড়াত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পলাশী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যুদ্ধের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১৭৫৮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ইষ্ট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ইন্ডিয়া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ওপর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তীর্থ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ভ্রমণ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ধর্মানুষ্ঠানের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প্রকারের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ধার্য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১৭৫৮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১৭৬৩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মুর্শিদাবাদের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ক্ষমতাহীন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নবার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কারিগর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ফকির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সন্ন্যাসীরা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প্রবর্তিত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দ্বৈতশাসনের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শোষণ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উৎপীড়নে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সর্বস্বাস্ত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লেখক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রেজিনান্ড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রেনভনেরর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কোম্পানির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দুঃশাসনে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ঢাকার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জগ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বিখ্যাত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মসলিন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শিল্প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ধ্বংসপ্রাপ্ত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এক-তৃতীয়াংশ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কারিগর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বনজঙ্গলে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আশ্রয়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গ্রহণে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বাধ্য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6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484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1105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musarrat luna</dc:creator>
  <cp:lastModifiedBy>musarrat luna</cp:lastModifiedBy>
  <cp:revision>26</cp:revision>
  <dcterms:created xsi:type="dcterms:W3CDTF">2021-04-02T09:32:08Z</dcterms:created>
  <dcterms:modified xsi:type="dcterms:W3CDTF">2021-04-06T09:28:42Z</dcterms:modified>
</cp:coreProperties>
</file>