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24"/>
  </p:notesMasterIdLst>
  <p:sldIdLst>
    <p:sldId id="329" r:id="rId2"/>
    <p:sldId id="360" r:id="rId3"/>
    <p:sldId id="366" r:id="rId4"/>
    <p:sldId id="279" r:id="rId5"/>
    <p:sldId id="341" r:id="rId6"/>
    <p:sldId id="361" r:id="rId7"/>
    <p:sldId id="358" r:id="rId8"/>
    <p:sldId id="357" r:id="rId9"/>
    <p:sldId id="368" r:id="rId10"/>
    <p:sldId id="367" r:id="rId11"/>
    <p:sldId id="369" r:id="rId12"/>
    <p:sldId id="377" r:id="rId13"/>
    <p:sldId id="375" r:id="rId14"/>
    <p:sldId id="376" r:id="rId15"/>
    <p:sldId id="370" r:id="rId16"/>
    <p:sldId id="371" r:id="rId17"/>
    <p:sldId id="378" r:id="rId18"/>
    <p:sldId id="380" r:id="rId19"/>
    <p:sldId id="379" r:id="rId20"/>
    <p:sldId id="381" r:id="rId21"/>
    <p:sldId id="382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D628B5-2061-4A92-A302-675FDC21DC82}" type="doc">
      <dgm:prSet loTypeId="urn:microsoft.com/office/officeart/2005/8/layout/radial5" loCatId="cycl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E365318-5DF7-47AB-A85E-2D9F082DD73E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কারক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7532791-9F77-435A-B4DC-82F3A9A860E6}" type="parTrans" cxnId="{A7633353-59AF-4E33-B675-F25B3CBC9F5F}">
      <dgm:prSet/>
      <dgm:spPr/>
      <dgm:t>
        <a:bodyPr/>
        <a:lstStyle/>
        <a:p>
          <a:endParaRPr lang="en-US"/>
        </a:p>
      </dgm:t>
    </dgm:pt>
    <dgm:pt modelId="{E939988B-CDEC-45A1-A6DD-74624F814C03}" type="sibTrans" cxnId="{A7633353-59AF-4E33-B675-F25B3CBC9F5F}">
      <dgm:prSet/>
      <dgm:spPr/>
      <dgm:t>
        <a:bodyPr/>
        <a:lstStyle/>
        <a:p>
          <a:endParaRPr lang="en-US"/>
        </a:p>
      </dgm:t>
    </dgm:pt>
    <dgm:pt modelId="{25B1DBDC-E5A7-4520-B5F7-9DD3434A11A9}">
      <dgm:prSet phldrT="[Text]" custT="1"/>
      <dgm:spPr/>
      <dgm:t>
        <a:bodyPr/>
        <a:lstStyle/>
        <a:p>
          <a:r>
            <a:rPr lang="en-US" sz="2400" dirty="0" smtClean="0">
              <a:latin typeface="NikoshBAN" pitchFamily="2" charset="0"/>
              <a:cs typeface="NikoshBAN" pitchFamily="2" charset="0"/>
            </a:rPr>
            <a:t>কে/কারা</a:t>
          </a:r>
        </a:p>
        <a:p>
          <a:r>
            <a:rPr lang="en-US" sz="2400" dirty="0" smtClean="0">
              <a:latin typeface="NikoshBAN" pitchFamily="2" charset="0"/>
              <a:cs typeface="NikoshBAN" pitchFamily="2" charset="0"/>
            </a:rPr>
            <a:t>কর্তৃ কারক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3122AAFB-DD0F-4070-9237-DA89563C153D}" type="parTrans" cxnId="{8BA620B4-A1A6-45DF-A314-202CF02ECFA4}">
      <dgm:prSet/>
      <dgm:spPr/>
      <dgm:t>
        <a:bodyPr/>
        <a:lstStyle/>
        <a:p>
          <a:endParaRPr lang="en-US" dirty="0"/>
        </a:p>
      </dgm:t>
    </dgm:pt>
    <dgm:pt modelId="{0C93D633-1DBE-4466-8712-3F8381EB1810}" type="sibTrans" cxnId="{8BA620B4-A1A6-45DF-A314-202CF02ECFA4}">
      <dgm:prSet/>
      <dgm:spPr/>
      <dgm:t>
        <a:bodyPr/>
        <a:lstStyle/>
        <a:p>
          <a:endParaRPr lang="en-US"/>
        </a:p>
      </dgm:t>
    </dgm:pt>
    <dgm:pt modelId="{336D2858-3F1F-44EF-9116-951B3A51B996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কী</a:t>
          </a:r>
        </a:p>
        <a:p>
          <a:r>
            <a:rPr lang="en-US" dirty="0" smtClean="0">
              <a:latin typeface="NikoshBAN" pitchFamily="2" charset="0"/>
              <a:cs typeface="NikoshBAN" pitchFamily="2" charset="0"/>
            </a:rPr>
            <a:t>কর্ম কারক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7F296DE-E584-4D2A-97BA-9A257C530574}" type="parTrans" cxnId="{CBCC85B3-13ED-4DD7-89AC-707D17AB2827}">
      <dgm:prSet/>
      <dgm:spPr/>
      <dgm:t>
        <a:bodyPr/>
        <a:lstStyle/>
        <a:p>
          <a:endParaRPr lang="en-US" dirty="0"/>
        </a:p>
      </dgm:t>
    </dgm:pt>
    <dgm:pt modelId="{F09F6FC4-3E40-4B18-9FD4-E5200BF74B1D}" type="sibTrans" cxnId="{CBCC85B3-13ED-4DD7-89AC-707D17AB2827}">
      <dgm:prSet/>
      <dgm:spPr/>
      <dgm:t>
        <a:bodyPr/>
        <a:lstStyle/>
        <a:p>
          <a:endParaRPr lang="en-US"/>
        </a:p>
      </dgm:t>
    </dgm:pt>
    <dgm:pt modelId="{B941CF4A-584C-4F37-9BE3-DD61732A4711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কিসের দ্বারা</a:t>
          </a:r>
        </a:p>
        <a:p>
          <a:r>
            <a:rPr lang="en-US" dirty="0" smtClean="0">
              <a:latin typeface="NikoshBAN" pitchFamily="2" charset="0"/>
              <a:cs typeface="NikoshBAN" pitchFamily="2" charset="0"/>
            </a:rPr>
            <a:t>করণ কারক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132A751-3ECA-4B23-BC2D-55D3E179E91F}" type="parTrans" cxnId="{468D7D13-C567-4322-AE68-F57098EB5E1D}">
      <dgm:prSet/>
      <dgm:spPr/>
      <dgm:t>
        <a:bodyPr/>
        <a:lstStyle/>
        <a:p>
          <a:endParaRPr lang="en-US" dirty="0"/>
        </a:p>
      </dgm:t>
    </dgm:pt>
    <dgm:pt modelId="{6C0B2631-0F41-4FAB-B00B-4D50E1F02845}" type="sibTrans" cxnId="{468D7D13-C567-4322-AE68-F57098EB5E1D}">
      <dgm:prSet/>
      <dgm:spPr/>
      <dgm:t>
        <a:bodyPr/>
        <a:lstStyle/>
        <a:p>
          <a:endParaRPr lang="en-US"/>
        </a:p>
      </dgm:t>
    </dgm:pt>
    <dgm:pt modelId="{0979D005-8EF0-4ED0-BE25-40B9695E2729}">
      <dgm:prSet phldrT="[Text]"/>
      <dgm:spPr/>
      <dgm:t>
        <a:bodyPr/>
        <a:lstStyle/>
        <a:p>
          <a:r>
            <a:rPr lang="en-US" smtClean="0">
              <a:latin typeface="NikoshBAN" pitchFamily="2" charset="0"/>
              <a:cs typeface="NikoshBAN" pitchFamily="2" charset="0"/>
            </a:rPr>
            <a:t>কখন/কোথায়</a:t>
          </a:r>
        </a:p>
        <a:p>
          <a:r>
            <a:rPr lang="en-US" smtClean="0">
              <a:latin typeface="NikoshBAN" pitchFamily="2" charset="0"/>
              <a:cs typeface="NikoshBAN" pitchFamily="2" charset="0"/>
            </a:rPr>
            <a:t>অধিকরণ কারক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F45BA0DE-3889-44FF-8BB2-C1122960B1EE}" type="parTrans" cxnId="{3B59B611-C027-4701-B48C-F209058AD212}">
      <dgm:prSet/>
      <dgm:spPr/>
      <dgm:t>
        <a:bodyPr/>
        <a:lstStyle/>
        <a:p>
          <a:endParaRPr lang="en-US" dirty="0"/>
        </a:p>
      </dgm:t>
    </dgm:pt>
    <dgm:pt modelId="{DD005994-3A2D-4F14-84A4-6F807477AB67}" type="sibTrans" cxnId="{3B59B611-C027-4701-B48C-F209058AD212}">
      <dgm:prSet/>
      <dgm:spPr/>
      <dgm:t>
        <a:bodyPr/>
        <a:lstStyle/>
        <a:p>
          <a:endParaRPr lang="en-US"/>
        </a:p>
      </dgm:t>
    </dgm:pt>
    <dgm:pt modelId="{A6A531CB-912A-4DEF-A6DC-51FA493837BF}">
      <dgm:prSet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কাকে</a:t>
          </a:r>
        </a:p>
        <a:p>
          <a:r>
            <a:rPr lang="en-US" dirty="0" smtClean="0">
              <a:latin typeface="NikoshBAN" pitchFamily="2" charset="0"/>
              <a:cs typeface="NikoshBAN" pitchFamily="2" charset="0"/>
            </a:rPr>
            <a:t>সম্প্রদান কারক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7A0BCF0-E789-4C86-88D9-0C7455CE166A}" type="parTrans" cxnId="{2CFE407F-3EA8-48CF-B0D9-BC6D702275D3}">
      <dgm:prSet/>
      <dgm:spPr/>
      <dgm:t>
        <a:bodyPr/>
        <a:lstStyle/>
        <a:p>
          <a:endParaRPr lang="en-US" dirty="0"/>
        </a:p>
      </dgm:t>
    </dgm:pt>
    <dgm:pt modelId="{7940BA17-38DE-4022-AA3A-1C5AFAB1BC3C}" type="sibTrans" cxnId="{2CFE407F-3EA8-48CF-B0D9-BC6D702275D3}">
      <dgm:prSet/>
      <dgm:spPr/>
      <dgm:t>
        <a:bodyPr/>
        <a:lstStyle/>
        <a:p>
          <a:endParaRPr lang="en-US"/>
        </a:p>
      </dgm:t>
    </dgm:pt>
    <dgm:pt modelId="{7A2BA5E0-7BE8-449A-9712-C6A86B04741B}">
      <dgm:prSet/>
      <dgm:spPr/>
      <dgm:t>
        <a:bodyPr/>
        <a:lstStyle/>
        <a:p>
          <a:r>
            <a:rPr lang="en-US" smtClean="0">
              <a:latin typeface="NikoshBAN" pitchFamily="2" charset="0"/>
              <a:cs typeface="NikoshBAN" pitchFamily="2" charset="0"/>
            </a:rPr>
            <a:t>কোথা থেকে</a:t>
          </a:r>
        </a:p>
        <a:p>
          <a:r>
            <a:rPr lang="en-US" smtClean="0">
              <a:latin typeface="NikoshBAN" pitchFamily="2" charset="0"/>
              <a:cs typeface="NikoshBAN" pitchFamily="2" charset="0"/>
            </a:rPr>
            <a:t>অপাদান কারক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AEA8A4E-862C-4F66-86A2-0E40164A86C9}" type="parTrans" cxnId="{C863B12B-AF8E-40F1-9B3A-37669C1A4D71}">
      <dgm:prSet/>
      <dgm:spPr/>
      <dgm:t>
        <a:bodyPr/>
        <a:lstStyle/>
        <a:p>
          <a:endParaRPr lang="en-US" dirty="0"/>
        </a:p>
      </dgm:t>
    </dgm:pt>
    <dgm:pt modelId="{810A43AF-56DD-4FBB-AAAE-860CECD13422}" type="sibTrans" cxnId="{C863B12B-AF8E-40F1-9B3A-37669C1A4D71}">
      <dgm:prSet/>
      <dgm:spPr/>
      <dgm:t>
        <a:bodyPr/>
        <a:lstStyle/>
        <a:p>
          <a:endParaRPr lang="en-US"/>
        </a:p>
      </dgm:t>
    </dgm:pt>
    <dgm:pt modelId="{34546EC9-25F9-45DE-B752-4AA40575BC77}" type="pres">
      <dgm:prSet presAssocID="{4ED628B5-2061-4A92-A302-675FDC21DC8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7788DA-A121-4498-8404-22BAD03230B4}" type="pres">
      <dgm:prSet presAssocID="{1E365318-5DF7-47AB-A85E-2D9F082DD73E}" presName="centerShape" presStyleLbl="node0" presStyleIdx="0" presStyleCnt="1"/>
      <dgm:spPr/>
      <dgm:t>
        <a:bodyPr/>
        <a:lstStyle/>
        <a:p>
          <a:endParaRPr lang="en-US"/>
        </a:p>
      </dgm:t>
    </dgm:pt>
    <dgm:pt modelId="{95FA030E-0A38-4C01-A032-27D64D04BFCA}" type="pres">
      <dgm:prSet presAssocID="{3122AAFB-DD0F-4070-9237-DA89563C153D}" presName="parTrans" presStyleLbl="sibTrans2D1" presStyleIdx="0" presStyleCnt="6"/>
      <dgm:spPr/>
      <dgm:t>
        <a:bodyPr/>
        <a:lstStyle/>
        <a:p>
          <a:endParaRPr lang="en-US"/>
        </a:p>
      </dgm:t>
    </dgm:pt>
    <dgm:pt modelId="{FE6D0D31-CB43-4310-A609-F3291A0916E6}" type="pres">
      <dgm:prSet presAssocID="{3122AAFB-DD0F-4070-9237-DA89563C153D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19672DE4-8272-4364-A368-75AAF33A7030}" type="pres">
      <dgm:prSet presAssocID="{25B1DBDC-E5A7-4520-B5F7-9DD3434A11A9}" presName="node" presStyleLbl="node1" presStyleIdx="0" presStyleCnt="6" custScaleX="117040" custScaleY="1189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C862B8-3B2B-4343-9D9F-86E3DD86BB89}" type="pres">
      <dgm:prSet presAssocID="{37F296DE-E584-4D2A-97BA-9A257C530574}" presName="parTrans" presStyleLbl="sibTrans2D1" presStyleIdx="1" presStyleCnt="6"/>
      <dgm:spPr/>
      <dgm:t>
        <a:bodyPr/>
        <a:lstStyle/>
        <a:p>
          <a:endParaRPr lang="en-US"/>
        </a:p>
      </dgm:t>
    </dgm:pt>
    <dgm:pt modelId="{12613B7E-FABD-4749-B4B6-27E1458E47BC}" type="pres">
      <dgm:prSet presAssocID="{37F296DE-E584-4D2A-97BA-9A257C530574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3827C804-4E8A-4417-89E8-B409E240F24D}" type="pres">
      <dgm:prSet presAssocID="{336D2858-3F1F-44EF-9116-951B3A51B996}" presName="node" presStyleLbl="node1" presStyleIdx="1" presStyleCnt="6" custScaleX="118914" custScaleY="116623" custRadScaleRad="101495" custRadScaleInc="-25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28D25-28A4-43C4-A9B8-58361A97C7FB}" type="pres">
      <dgm:prSet presAssocID="{6132A751-3ECA-4B23-BC2D-55D3E179E91F}" presName="parTrans" presStyleLbl="sibTrans2D1" presStyleIdx="2" presStyleCnt="6"/>
      <dgm:spPr/>
      <dgm:t>
        <a:bodyPr/>
        <a:lstStyle/>
        <a:p>
          <a:endParaRPr lang="en-US"/>
        </a:p>
      </dgm:t>
    </dgm:pt>
    <dgm:pt modelId="{73A79BB3-BD62-40D9-8006-B966303A6343}" type="pres">
      <dgm:prSet presAssocID="{6132A751-3ECA-4B23-BC2D-55D3E179E91F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37349A12-F633-4E5D-B87E-CAD93FA329B5}" type="pres">
      <dgm:prSet presAssocID="{B941CF4A-584C-4F37-9BE3-DD61732A4711}" presName="node" presStyleLbl="node1" presStyleIdx="2" presStyleCnt="6" custScaleX="111514" custScaleY="118341" custRadScaleRad="101968" custRadScaleInc="-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C477B9-1744-4368-9ED8-C8B4E4120AB9}" type="pres">
      <dgm:prSet presAssocID="{A7A0BCF0-E789-4C86-88D9-0C7455CE166A}" presName="parTrans" presStyleLbl="sibTrans2D1" presStyleIdx="3" presStyleCnt="6"/>
      <dgm:spPr/>
      <dgm:t>
        <a:bodyPr/>
        <a:lstStyle/>
        <a:p>
          <a:endParaRPr lang="en-US"/>
        </a:p>
      </dgm:t>
    </dgm:pt>
    <dgm:pt modelId="{3181F43B-56B4-4D52-BF54-A0C75F1A1C81}" type="pres">
      <dgm:prSet presAssocID="{A7A0BCF0-E789-4C86-88D9-0C7455CE166A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9F49EA97-71B5-47DD-BF40-11CBE904DA88}" type="pres">
      <dgm:prSet presAssocID="{A6A531CB-912A-4DEF-A6DC-51FA493837BF}" presName="node" presStyleLbl="node1" presStyleIdx="3" presStyleCnt="6" custScaleX="126557" custScaleY="102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C0B29-1FD4-46D5-B8B1-C15B63B1BC03}" type="pres">
      <dgm:prSet presAssocID="{DAEA8A4E-862C-4F66-86A2-0E40164A86C9}" presName="parTrans" presStyleLbl="sibTrans2D1" presStyleIdx="4" presStyleCnt="6"/>
      <dgm:spPr/>
      <dgm:t>
        <a:bodyPr/>
        <a:lstStyle/>
        <a:p>
          <a:endParaRPr lang="en-US"/>
        </a:p>
      </dgm:t>
    </dgm:pt>
    <dgm:pt modelId="{76DB7CD6-9319-49D9-A87F-038116C22C5C}" type="pres">
      <dgm:prSet presAssocID="{DAEA8A4E-862C-4F66-86A2-0E40164A86C9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CA7458A9-0069-4911-9411-76FF8F289CF7}" type="pres">
      <dgm:prSet presAssocID="{7A2BA5E0-7BE8-449A-9712-C6A86B04741B}" presName="node" presStyleLbl="node1" presStyleIdx="4" presStyleCnt="6" custScaleX="132293" custScaleY="1272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F996A-BED0-40E9-854E-C14DE04A8B10}" type="pres">
      <dgm:prSet presAssocID="{F45BA0DE-3889-44FF-8BB2-C1122960B1EE}" presName="parTrans" presStyleLbl="sibTrans2D1" presStyleIdx="5" presStyleCnt="6"/>
      <dgm:spPr/>
      <dgm:t>
        <a:bodyPr/>
        <a:lstStyle/>
        <a:p>
          <a:endParaRPr lang="en-US"/>
        </a:p>
      </dgm:t>
    </dgm:pt>
    <dgm:pt modelId="{4C5DBCBF-F9AC-4CFB-B3B6-4C5A0EDF09D1}" type="pres">
      <dgm:prSet presAssocID="{F45BA0DE-3889-44FF-8BB2-C1122960B1EE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41468CB8-DBF2-4FE7-ADE7-2EA4F0B93882}" type="pres">
      <dgm:prSet presAssocID="{0979D005-8EF0-4ED0-BE25-40B9695E2729}" presName="node" presStyleLbl="node1" presStyleIdx="5" presStyleCnt="6" custScaleX="126637" custScaleY="1254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472239-54CA-47ED-9090-0AD53BA759DD}" type="presOf" srcId="{B941CF4A-584C-4F37-9BE3-DD61732A4711}" destId="{37349A12-F633-4E5D-B87E-CAD93FA329B5}" srcOrd="0" destOrd="0" presId="urn:microsoft.com/office/officeart/2005/8/layout/radial5"/>
    <dgm:cxn modelId="{2306ADC1-F978-4D7D-B82F-96DF244323E3}" type="presOf" srcId="{3122AAFB-DD0F-4070-9237-DA89563C153D}" destId="{95FA030E-0A38-4C01-A032-27D64D04BFCA}" srcOrd="0" destOrd="0" presId="urn:microsoft.com/office/officeart/2005/8/layout/radial5"/>
    <dgm:cxn modelId="{C863B12B-AF8E-40F1-9B3A-37669C1A4D71}" srcId="{1E365318-5DF7-47AB-A85E-2D9F082DD73E}" destId="{7A2BA5E0-7BE8-449A-9712-C6A86B04741B}" srcOrd="4" destOrd="0" parTransId="{DAEA8A4E-862C-4F66-86A2-0E40164A86C9}" sibTransId="{810A43AF-56DD-4FBB-AAAE-860CECD13422}"/>
    <dgm:cxn modelId="{AB0659A5-CEBA-4971-8B26-1C47D58D1473}" type="presOf" srcId="{F45BA0DE-3889-44FF-8BB2-C1122960B1EE}" destId="{8A3F996A-BED0-40E9-854E-C14DE04A8B10}" srcOrd="0" destOrd="0" presId="urn:microsoft.com/office/officeart/2005/8/layout/radial5"/>
    <dgm:cxn modelId="{A7633353-59AF-4E33-B675-F25B3CBC9F5F}" srcId="{4ED628B5-2061-4A92-A302-675FDC21DC82}" destId="{1E365318-5DF7-47AB-A85E-2D9F082DD73E}" srcOrd="0" destOrd="0" parTransId="{07532791-9F77-435A-B4DC-82F3A9A860E6}" sibTransId="{E939988B-CDEC-45A1-A6DD-74624F814C03}"/>
    <dgm:cxn modelId="{199A1DF5-0695-4347-8716-D4C2CCF4DE19}" type="presOf" srcId="{4ED628B5-2061-4A92-A302-675FDC21DC82}" destId="{34546EC9-25F9-45DE-B752-4AA40575BC77}" srcOrd="0" destOrd="0" presId="urn:microsoft.com/office/officeart/2005/8/layout/radial5"/>
    <dgm:cxn modelId="{E5773ADC-2674-4A7A-8D6C-FE84AF2A2728}" type="presOf" srcId="{336D2858-3F1F-44EF-9116-951B3A51B996}" destId="{3827C804-4E8A-4417-89E8-B409E240F24D}" srcOrd="0" destOrd="0" presId="urn:microsoft.com/office/officeart/2005/8/layout/radial5"/>
    <dgm:cxn modelId="{CBCC85B3-13ED-4DD7-89AC-707D17AB2827}" srcId="{1E365318-5DF7-47AB-A85E-2D9F082DD73E}" destId="{336D2858-3F1F-44EF-9116-951B3A51B996}" srcOrd="1" destOrd="0" parTransId="{37F296DE-E584-4D2A-97BA-9A257C530574}" sibTransId="{F09F6FC4-3E40-4B18-9FD4-E5200BF74B1D}"/>
    <dgm:cxn modelId="{F04E612A-3F3F-4AF3-B721-362AB106AC2F}" type="presOf" srcId="{25B1DBDC-E5A7-4520-B5F7-9DD3434A11A9}" destId="{19672DE4-8272-4364-A368-75AAF33A7030}" srcOrd="0" destOrd="0" presId="urn:microsoft.com/office/officeart/2005/8/layout/radial5"/>
    <dgm:cxn modelId="{07CEF410-0892-40BF-8A65-CF8F93AE27EE}" type="presOf" srcId="{F45BA0DE-3889-44FF-8BB2-C1122960B1EE}" destId="{4C5DBCBF-F9AC-4CFB-B3B6-4C5A0EDF09D1}" srcOrd="1" destOrd="0" presId="urn:microsoft.com/office/officeart/2005/8/layout/radial5"/>
    <dgm:cxn modelId="{4AE2AFF4-DE50-4D9D-A0C6-BD49EC7F050B}" type="presOf" srcId="{3122AAFB-DD0F-4070-9237-DA89563C153D}" destId="{FE6D0D31-CB43-4310-A609-F3291A0916E6}" srcOrd="1" destOrd="0" presId="urn:microsoft.com/office/officeart/2005/8/layout/radial5"/>
    <dgm:cxn modelId="{A7DE7E89-7425-40AD-BEB2-82D6F7E8035F}" type="presOf" srcId="{A7A0BCF0-E789-4C86-88D9-0C7455CE166A}" destId="{3181F43B-56B4-4D52-BF54-A0C75F1A1C81}" srcOrd="1" destOrd="0" presId="urn:microsoft.com/office/officeart/2005/8/layout/radial5"/>
    <dgm:cxn modelId="{A90F6F9B-E26B-47A0-A560-10E03AE1FE8D}" type="presOf" srcId="{6132A751-3ECA-4B23-BC2D-55D3E179E91F}" destId="{19628D25-28A4-43C4-A9B8-58361A97C7FB}" srcOrd="0" destOrd="0" presId="urn:microsoft.com/office/officeart/2005/8/layout/radial5"/>
    <dgm:cxn modelId="{2CFE407F-3EA8-48CF-B0D9-BC6D702275D3}" srcId="{1E365318-5DF7-47AB-A85E-2D9F082DD73E}" destId="{A6A531CB-912A-4DEF-A6DC-51FA493837BF}" srcOrd="3" destOrd="0" parTransId="{A7A0BCF0-E789-4C86-88D9-0C7455CE166A}" sibTransId="{7940BA17-38DE-4022-AA3A-1C5AFAB1BC3C}"/>
    <dgm:cxn modelId="{E2466865-6F27-4087-813D-5001842BBD96}" type="presOf" srcId="{DAEA8A4E-862C-4F66-86A2-0E40164A86C9}" destId="{76DB7CD6-9319-49D9-A87F-038116C22C5C}" srcOrd="1" destOrd="0" presId="urn:microsoft.com/office/officeart/2005/8/layout/radial5"/>
    <dgm:cxn modelId="{3FF38127-B63C-432E-A939-C96C257DF828}" type="presOf" srcId="{7A2BA5E0-7BE8-449A-9712-C6A86B04741B}" destId="{CA7458A9-0069-4911-9411-76FF8F289CF7}" srcOrd="0" destOrd="0" presId="urn:microsoft.com/office/officeart/2005/8/layout/radial5"/>
    <dgm:cxn modelId="{8BA620B4-A1A6-45DF-A314-202CF02ECFA4}" srcId="{1E365318-5DF7-47AB-A85E-2D9F082DD73E}" destId="{25B1DBDC-E5A7-4520-B5F7-9DD3434A11A9}" srcOrd="0" destOrd="0" parTransId="{3122AAFB-DD0F-4070-9237-DA89563C153D}" sibTransId="{0C93D633-1DBE-4466-8712-3F8381EB1810}"/>
    <dgm:cxn modelId="{468D7D13-C567-4322-AE68-F57098EB5E1D}" srcId="{1E365318-5DF7-47AB-A85E-2D9F082DD73E}" destId="{B941CF4A-584C-4F37-9BE3-DD61732A4711}" srcOrd="2" destOrd="0" parTransId="{6132A751-3ECA-4B23-BC2D-55D3E179E91F}" sibTransId="{6C0B2631-0F41-4FAB-B00B-4D50E1F02845}"/>
    <dgm:cxn modelId="{CBB11C43-5CAA-42A5-8AC4-E2D894C8F27C}" type="presOf" srcId="{37F296DE-E584-4D2A-97BA-9A257C530574}" destId="{12613B7E-FABD-4749-B4B6-27E1458E47BC}" srcOrd="1" destOrd="0" presId="urn:microsoft.com/office/officeart/2005/8/layout/radial5"/>
    <dgm:cxn modelId="{ED57277D-93EF-4F38-8E7E-3547FB245E9D}" type="presOf" srcId="{1E365318-5DF7-47AB-A85E-2D9F082DD73E}" destId="{6F7788DA-A121-4498-8404-22BAD03230B4}" srcOrd="0" destOrd="0" presId="urn:microsoft.com/office/officeart/2005/8/layout/radial5"/>
    <dgm:cxn modelId="{4022FBC9-6B74-4897-93F8-FA68B19D1233}" type="presOf" srcId="{0979D005-8EF0-4ED0-BE25-40B9695E2729}" destId="{41468CB8-DBF2-4FE7-ADE7-2EA4F0B93882}" srcOrd="0" destOrd="0" presId="urn:microsoft.com/office/officeart/2005/8/layout/radial5"/>
    <dgm:cxn modelId="{03540730-87C2-497D-9BB5-0498B3C13060}" type="presOf" srcId="{A6A531CB-912A-4DEF-A6DC-51FA493837BF}" destId="{9F49EA97-71B5-47DD-BF40-11CBE904DA88}" srcOrd="0" destOrd="0" presId="urn:microsoft.com/office/officeart/2005/8/layout/radial5"/>
    <dgm:cxn modelId="{E5DE0933-E09E-4740-A561-FCDE20067689}" type="presOf" srcId="{6132A751-3ECA-4B23-BC2D-55D3E179E91F}" destId="{73A79BB3-BD62-40D9-8006-B966303A6343}" srcOrd="1" destOrd="0" presId="urn:microsoft.com/office/officeart/2005/8/layout/radial5"/>
    <dgm:cxn modelId="{3B59B611-C027-4701-B48C-F209058AD212}" srcId="{1E365318-5DF7-47AB-A85E-2D9F082DD73E}" destId="{0979D005-8EF0-4ED0-BE25-40B9695E2729}" srcOrd="5" destOrd="0" parTransId="{F45BA0DE-3889-44FF-8BB2-C1122960B1EE}" sibTransId="{DD005994-3A2D-4F14-84A4-6F807477AB67}"/>
    <dgm:cxn modelId="{354362A9-155B-49C3-B268-5D46DCF52777}" type="presOf" srcId="{37F296DE-E584-4D2A-97BA-9A257C530574}" destId="{F2C862B8-3B2B-4343-9D9F-86E3DD86BB89}" srcOrd="0" destOrd="0" presId="urn:microsoft.com/office/officeart/2005/8/layout/radial5"/>
    <dgm:cxn modelId="{B53B3E31-2ECD-47EF-AF92-3374F3480B53}" type="presOf" srcId="{A7A0BCF0-E789-4C86-88D9-0C7455CE166A}" destId="{DDC477B9-1744-4368-9ED8-C8B4E4120AB9}" srcOrd="0" destOrd="0" presId="urn:microsoft.com/office/officeart/2005/8/layout/radial5"/>
    <dgm:cxn modelId="{64BDA0C8-3A21-43F2-A28C-8FE19B90C280}" type="presOf" srcId="{DAEA8A4E-862C-4F66-86A2-0E40164A86C9}" destId="{9E0C0B29-1FD4-46D5-B8B1-C15B63B1BC03}" srcOrd="0" destOrd="0" presId="urn:microsoft.com/office/officeart/2005/8/layout/radial5"/>
    <dgm:cxn modelId="{6CA42F10-E3AA-48EC-9B58-76009FCF94A2}" type="presParOf" srcId="{34546EC9-25F9-45DE-B752-4AA40575BC77}" destId="{6F7788DA-A121-4498-8404-22BAD03230B4}" srcOrd="0" destOrd="0" presId="urn:microsoft.com/office/officeart/2005/8/layout/radial5"/>
    <dgm:cxn modelId="{3298B170-77B5-480F-8CFF-B0C2C3F9301F}" type="presParOf" srcId="{34546EC9-25F9-45DE-B752-4AA40575BC77}" destId="{95FA030E-0A38-4C01-A032-27D64D04BFCA}" srcOrd="1" destOrd="0" presId="urn:microsoft.com/office/officeart/2005/8/layout/radial5"/>
    <dgm:cxn modelId="{F2F418CC-DF03-4CA8-8B03-67C6487215CE}" type="presParOf" srcId="{95FA030E-0A38-4C01-A032-27D64D04BFCA}" destId="{FE6D0D31-CB43-4310-A609-F3291A0916E6}" srcOrd="0" destOrd="0" presId="urn:microsoft.com/office/officeart/2005/8/layout/radial5"/>
    <dgm:cxn modelId="{099A3B28-52A7-45FF-BD8D-6ECAFCD62408}" type="presParOf" srcId="{34546EC9-25F9-45DE-B752-4AA40575BC77}" destId="{19672DE4-8272-4364-A368-75AAF33A7030}" srcOrd="2" destOrd="0" presId="urn:microsoft.com/office/officeart/2005/8/layout/radial5"/>
    <dgm:cxn modelId="{13B85DB6-6429-4C51-9D02-E9D1602B5A6D}" type="presParOf" srcId="{34546EC9-25F9-45DE-B752-4AA40575BC77}" destId="{F2C862B8-3B2B-4343-9D9F-86E3DD86BB89}" srcOrd="3" destOrd="0" presId="urn:microsoft.com/office/officeart/2005/8/layout/radial5"/>
    <dgm:cxn modelId="{21E6106D-6B01-449A-BDF0-C95CFBAE4C14}" type="presParOf" srcId="{F2C862B8-3B2B-4343-9D9F-86E3DD86BB89}" destId="{12613B7E-FABD-4749-B4B6-27E1458E47BC}" srcOrd="0" destOrd="0" presId="urn:microsoft.com/office/officeart/2005/8/layout/radial5"/>
    <dgm:cxn modelId="{A5A63A1A-753E-41C7-8D10-C274AB8BF41C}" type="presParOf" srcId="{34546EC9-25F9-45DE-B752-4AA40575BC77}" destId="{3827C804-4E8A-4417-89E8-B409E240F24D}" srcOrd="4" destOrd="0" presId="urn:microsoft.com/office/officeart/2005/8/layout/radial5"/>
    <dgm:cxn modelId="{25807B0E-613E-4C44-A111-3A9E262244A2}" type="presParOf" srcId="{34546EC9-25F9-45DE-B752-4AA40575BC77}" destId="{19628D25-28A4-43C4-A9B8-58361A97C7FB}" srcOrd="5" destOrd="0" presId="urn:microsoft.com/office/officeart/2005/8/layout/radial5"/>
    <dgm:cxn modelId="{A6623455-CC90-44FE-B4D1-5B0D8A4CD763}" type="presParOf" srcId="{19628D25-28A4-43C4-A9B8-58361A97C7FB}" destId="{73A79BB3-BD62-40D9-8006-B966303A6343}" srcOrd="0" destOrd="0" presId="urn:microsoft.com/office/officeart/2005/8/layout/radial5"/>
    <dgm:cxn modelId="{515D4030-9779-410E-9FB3-E9A32ABBC982}" type="presParOf" srcId="{34546EC9-25F9-45DE-B752-4AA40575BC77}" destId="{37349A12-F633-4E5D-B87E-CAD93FA329B5}" srcOrd="6" destOrd="0" presId="urn:microsoft.com/office/officeart/2005/8/layout/radial5"/>
    <dgm:cxn modelId="{ACFB1323-1546-4655-96C9-2FBBD26DA898}" type="presParOf" srcId="{34546EC9-25F9-45DE-B752-4AA40575BC77}" destId="{DDC477B9-1744-4368-9ED8-C8B4E4120AB9}" srcOrd="7" destOrd="0" presId="urn:microsoft.com/office/officeart/2005/8/layout/radial5"/>
    <dgm:cxn modelId="{05EAC6DE-EB92-4DC2-A8C2-27094961F54B}" type="presParOf" srcId="{DDC477B9-1744-4368-9ED8-C8B4E4120AB9}" destId="{3181F43B-56B4-4D52-BF54-A0C75F1A1C81}" srcOrd="0" destOrd="0" presId="urn:microsoft.com/office/officeart/2005/8/layout/radial5"/>
    <dgm:cxn modelId="{0BF2C2FA-8CFD-40A5-A2E6-89DE588FA847}" type="presParOf" srcId="{34546EC9-25F9-45DE-B752-4AA40575BC77}" destId="{9F49EA97-71B5-47DD-BF40-11CBE904DA88}" srcOrd="8" destOrd="0" presId="urn:microsoft.com/office/officeart/2005/8/layout/radial5"/>
    <dgm:cxn modelId="{A791FFEE-C9E0-4DF4-AC37-CDC4DD69B270}" type="presParOf" srcId="{34546EC9-25F9-45DE-B752-4AA40575BC77}" destId="{9E0C0B29-1FD4-46D5-B8B1-C15B63B1BC03}" srcOrd="9" destOrd="0" presId="urn:microsoft.com/office/officeart/2005/8/layout/radial5"/>
    <dgm:cxn modelId="{F69A3673-A90A-4EBA-9693-544CC9ADAED3}" type="presParOf" srcId="{9E0C0B29-1FD4-46D5-B8B1-C15B63B1BC03}" destId="{76DB7CD6-9319-49D9-A87F-038116C22C5C}" srcOrd="0" destOrd="0" presId="urn:microsoft.com/office/officeart/2005/8/layout/radial5"/>
    <dgm:cxn modelId="{4D87B34C-4AC8-46F0-888E-4449694D9D7F}" type="presParOf" srcId="{34546EC9-25F9-45DE-B752-4AA40575BC77}" destId="{CA7458A9-0069-4911-9411-76FF8F289CF7}" srcOrd="10" destOrd="0" presId="urn:microsoft.com/office/officeart/2005/8/layout/radial5"/>
    <dgm:cxn modelId="{A86DDCBE-EB3B-4317-AB2E-F1ADADF3DDC8}" type="presParOf" srcId="{34546EC9-25F9-45DE-B752-4AA40575BC77}" destId="{8A3F996A-BED0-40E9-854E-C14DE04A8B10}" srcOrd="11" destOrd="0" presId="urn:microsoft.com/office/officeart/2005/8/layout/radial5"/>
    <dgm:cxn modelId="{2D8EA984-2747-4350-A336-1E6B0E9D6CF5}" type="presParOf" srcId="{8A3F996A-BED0-40E9-854E-C14DE04A8B10}" destId="{4C5DBCBF-F9AC-4CFB-B3B6-4C5A0EDF09D1}" srcOrd="0" destOrd="0" presId="urn:microsoft.com/office/officeart/2005/8/layout/radial5"/>
    <dgm:cxn modelId="{0868AEE9-32D7-4ED5-8D87-E2514E2F2499}" type="presParOf" srcId="{34546EC9-25F9-45DE-B752-4AA40575BC77}" destId="{41468CB8-DBF2-4FE7-ADE7-2EA4F0B93882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7788DA-A121-4498-8404-22BAD03230B4}">
      <dsp:nvSpPr>
        <dsp:cNvPr id="0" name=""/>
        <dsp:cNvSpPr/>
      </dsp:nvSpPr>
      <dsp:spPr>
        <a:xfrm>
          <a:off x="5004411" y="2082375"/>
          <a:ext cx="1441400" cy="144140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latin typeface="NikoshBAN" pitchFamily="2" charset="0"/>
              <a:cs typeface="NikoshBAN" pitchFamily="2" charset="0"/>
            </a:rPr>
            <a:t>কারক</a:t>
          </a:r>
          <a:endParaRPr lang="en-US" sz="4200" kern="1200" dirty="0">
            <a:latin typeface="NikoshBAN" pitchFamily="2" charset="0"/>
            <a:cs typeface="NikoshBAN" pitchFamily="2" charset="0"/>
          </a:endParaRPr>
        </a:p>
      </dsp:txBody>
      <dsp:txXfrm>
        <a:off x="5215499" y="2293463"/>
        <a:ext cx="1019224" cy="1019224"/>
      </dsp:txXfrm>
    </dsp:sp>
    <dsp:sp modelId="{95FA030E-0A38-4C01-A032-27D64D04BFCA}">
      <dsp:nvSpPr>
        <dsp:cNvPr id="0" name=""/>
        <dsp:cNvSpPr/>
      </dsp:nvSpPr>
      <dsp:spPr>
        <a:xfrm rot="16200000">
          <a:off x="5608161" y="1623296"/>
          <a:ext cx="233900" cy="4900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5643246" y="1756396"/>
        <a:ext cx="163730" cy="294046"/>
      </dsp:txXfrm>
    </dsp:sp>
    <dsp:sp modelId="{19672DE4-8272-4364-A368-75AAF33A7030}">
      <dsp:nvSpPr>
        <dsp:cNvPr id="0" name=""/>
        <dsp:cNvSpPr/>
      </dsp:nvSpPr>
      <dsp:spPr>
        <a:xfrm>
          <a:off x="4881603" y="-73707"/>
          <a:ext cx="1687015" cy="171476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কে/কারা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কর্তৃ কারক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5128661" y="177414"/>
        <a:ext cx="1192899" cy="1212519"/>
      </dsp:txXfrm>
    </dsp:sp>
    <dsp:sp modelId="{F2C862B8-3B2B-4343-9D9F-86E3DD86BB89}">
      <dsp:nvSpPr>
        <dsp:cNvPr id="0" name=""/>
        <dsp:cNvSpPr/>
      </dsp:nvSpPr>
      <dsp:spPr>
        <a:xfrm rot="19754550">
          <a:off x="6416728" y="2071332"/>
          <a:ext cx="252433" cy="4900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2079139"/>
                <a:satOff val="-9594"/>
                <a:lumOff val="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079139"/>
                <a:satOff val="-9594"/>
                <a:lumOff val="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079139"/>
                <a:satOff val="-9594"/>
                <a:lumOff val="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6422054" y="2188711"/>
        <a:ext cx="176703" cy="294046"/>
      </dsp:txXfrm>
    </dsp:sp>
    <dsp:sp modelId="{3827C804-4E8A-4417-89E8-B409E240F24D}">
      <dsp:nvSpPr>
        <dsp:cNvPr id="0" name=""/>
        <dsp:cNvSpPr/>
      </dsp:nvSpPr>
      <dsp:spPr>
        <a:xfrm>
          <a:off x="6629393" y="914400"/>
          <a:ext cx="1714026" cy="1681004"/>
        </a:xfrm>
        <a:prstGeom prst="ellipse">
          <a:avLst/>
        </a:prstGeom>
        <a:gradFill rotWithShape="0">
          <a:gsLst>
            <a:gs pos="0">
              <a:schemeClr val="accent4">
                <a:hueOff val="2079139"/>
                <a:satOff val="-9594"/>
                <a:lumOff val="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079139"/>
                <a:satOff val="-9594"/>
                <a:lumOff val="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079139"/>
                <a:satOff val="-9594"/>
                <a:lumOff val="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NikoshBAN" pitchFamily="2" charset="0"/>
              <a:cs typeface="NikoshBAN" pitchFamily="2" charset="0"/>
            </a:rPr>
            <a:t>কী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NikoshBAN" pitchFamily="2" charset="0"/>
              <a:cs typeface="NikoshBAN" pitchFamily="2" charset="0"/>
            </a:rPr>
            <a:t>কর্ম কারক</a:t>
          </a:r>
          <a:endParaRPr lang="en-US" sz="2200" kern="1200" dirty="0">
            <a:latin typeface="NikoshBAN" pitchFamily="2" charset="0"/>
            <a:cs typeface="NikoshBAN" pitchFamily="2" charset="0"/>
          </a:endParaRPr>
        </a:p>
      </dsp:txBody>
      <dsp:txXfrm>
        <a:off x="6880406" y="1160577"/>
        <a:ext cx="1212000" cy="1188650"/>
      </dsp:txXfrm>
    </dsp:sp>
    <dsp:sp modelId="{19628D25-28A4-43C4-A9B8-58361A97C7FB}">
      <dsp:nvSpPr>
        <dsp:cNvPr id="0" name=""/>
        <dsp:cNvSpPr/>
      </dsp:nvSpPr>
      <dsp:spPr>
        <a:xfrm rot="1798650">
          <a:off x="6430567" y="3044951"/>
          <a:ext cx="277338" cy="4900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4158277"/>
                <a:satOff val="-19187"/>
                <a:lumOff val="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158277"/>
                <a:satOff val="-19187"/>
                <a:lumOff val="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158277"/>
                <a:satOff val="-19187"/>
                <a:lumOff val="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6436132" y="3122180"/>
        <a:ext cx="194137" cy="294046"/>
      </dsp:txXfrm>
    </dsp:sp>
    <dsp:sp modelId="{37349A12-F633-4E5D-B87E-CAD93FA329B5}">
      <dsp:nvSpPr>
        <dsp:cNvPr id="0" name=""/>
        <dsp:cNvSpPr/>
      </dsp:nvSpPr>
      <dsp:spPr>
        <a:xfrm>
          <a:off x="6705104" y="2979063"/>
          <a:ext cx="1607363" cy="1705767"/>
        </a:xfrm>
        <a:prstGeom prst="ellipse">
          <a:avLst/>
        </a:prstGeom>
        <a:gradFill rotWithShape="0">
          <a:gsLst>
            <a:gs pos="0">
              <a:schemeClr val="accent4">
                <a:hueOff val="4158277"/>
                <a:satOff val="-19187"/>
                <a:lumOff val="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158277"/>
                <a:satOff val="-19187"/>
                <a:lumOff val="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158277"/>
                <a:satOff val="-19187"/>
                <a:lumOff val="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NikoshBAN" pitchFamily="2" charset="0"/>
              <a:cs typeface="NikoshBAN" pitchFamily="2" charset="0"/>
            </a:rPr>
            <a:t>কিসের দ্বারা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NikoshBAN" pitchFamily="2" charset="0"/>
              <a:cs typeface="NikoshBAN" pitchFamily="2" charset="0"/>
            </a:rPr>
            <a:t>করণ কারক</a:t>
          </a:r>
          <a:endParaRPr lang="en-US" sz="2200" kern="1200" dirty="0">
            <a:latin typeface="NikoshBAN" pitchFamily="2" charset="0"/>
            <a:cs typeface="NikoshBAN" pitchFamily="2" charset="0"/>
          </a:endParaRPr>
        </a:p>
      </dsp:txBody>
      <dsp:txXfrm>
        <a:off x="6940497" y="3228867"/>
        <a:ext cx="1136577" cy="1206159"/>
      </dsp:txXfrm>
    </dsp:sp>
    <dsp:sp modelId="{DDC477B9-1744-4368-9ED8-C8B4E4120AB9}">
      <dsp:nvSpPr>
        <dsp:cNvPr id="0" name=""/>
        <dsp:cNvSpPr/>
      </dsp:nvSpPr>
      <dsp:spPr>
        <a:xfrm rot="5400000">
          <a:off x="5576427" y="3550858"/>
          <a:ext cx="297368" cy="4900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6237415"/>
                <a:satOff val="-28781"/>
                <a:lumOff val="105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237415"/>
                <a:satOff val="-28781"/>
                <a:lumOff val="10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237415"/>
                <a:satOff val="-28781"/>
                <a:lumOff val="105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5621032" y="3604268"/>
        <a:ext cx="208158" cy="294046"/>
      </dsp:txXfrm>
    </dsp:sp>
    <dsp:sp modelId="{9F49EA97-71B5-47DD-BF40-11CBE904DA88}">
      <dsp:nvSpPr>
        <dsp:cNvPr id="0" name=""/>
        <dsp:cNvSpPr/>
      </dsp:nvSpPr>
      <dsp:spPr>
        <a:xfrm>
          <a:off x="4813014" y="4084848"/>
          <a:ext cx="1824193" cy="1475258"/>
        </a:xfrm>
        <a:prstGeom prst="ellipse">
          <a:avLst/>
        </a:prstGeom>
        <a:gradFill rotWithShape="0">
          <a:gsLst>
            <a:gs pos="0">
              <a:schemeClr val="accent4">
                <a:hueOff val="6237415"/>
                <a:satOff val="-28781"/>
                <a:lumOff val="105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237415"/>
                <a:satOff val="-28781"/>
                <a:lumOff val="10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237415"/>
                <a:satOff val="-28781"/>
                <a:lumOff val="105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NikoshBAN" pitchFamily="2" charset="0"/>
              <a:cs typeface="NikoshBAN" pitchFamily="2" charset="0"/>
            </a:rPr>
            <a:t>কাকে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NikoshBAN" pitchFamily="2" charset="0"/>
              <a:cs typeface="NikoshBAN" pitchFamily="2" charset="0"/>
            </a:rPr>
            <a:t>সম্প্রদান কারক</a:t>
          </a:r>
          <a:endParaRPr lang="en-US" sz="2200" kern="1200" dirty="0">
            <a:latin typeface="NikoshBAN" pitchFamily="2" charset="0"/>
            <a:cs typeface="NikoshBAN" pitchFamily="2" charset="0"/>
          </a:endParaRPr>
        </a:p>
      </dsp:txBody>
      <dsp:txXfrm>
        <a:off x="5080161" y="4300895"/>
        <a:ext cx="1289899" cy="1043164"/>
      </dsp:txXfrm>
    </dsp:sp>
    <dsp:sp modelId="{9E0C0B29-1FD4-46D5-B8B1-C15B63B1BC03}">
      <dsp:nvSpPr>
        <dsp:cNvPr id="0" name=""/>
        <dsp:cNvSpPr/>
      </dsp:nvSpPr>
      <dsp:spPr>
        <a:xfrm rot="9000000">
          <a:off x="4857946" y="3004417"/>
          <a:ext cx="188023" cy="4900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8316554"/>
                <a:satOff val="-38374"/>
                <a:lumOff val="141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316554"/>
                <a:satOff val="-38374"/>
                <a:lumOff val="141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316554"/>
                <a:satOff val="-38374"/>
                <a:lumOff val="141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 rot="10800000">
        <a:off x="4910574" y="3088330"/>
        <a:ext cx="131616" cy="294046"/>
      </dsp:txXfrm>
    </dsp:sp>
    <dsp:sp modelId="{CA7458A9-0069-4911-9411-76FF8F289CF7}">
      <dsp:nvSpPr>
        <dsp:cNvPr id="0" name=""/>
        <dsp:cNvSpPr/>
      </dsp:nvSpPr>
      <dsp:spPr>
        <a:xfrm>
          <a:off x="3022821" y="2895707"/>
          <a:ext cx="1906871" cy="1834138"/>
        </a:xfrm>
        <a:prstGeom prst="ellipse">
          <a:avLst/>
        </a:prstGeom>
        <a:gradFill rotWithShape="0">
          <a:gsLst>
            <a:gs pos="0">
              <a:schemeClr val="accent4">
                <a:hueOff val="8316554"/>
                <a:satOff val="-38374"/>
                <a:lumOff val="141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316554"/>
                <a:satOff val="-38374"/>
                <a:lumOff val="141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316554"/>
                <a:satOff val="-38374"/>
                <a:lumOff val="141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>
              <a:latin typeface="NikoshBAN" pitchFamily="2" charset="0"/>
              <a:cs typeface="NikoshBAN" pitchFamily="2" charset="0"/>
            </a:rPr>
            <a:t>কোথা থেকে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>
              <a:latin typeface="NikoshBAN" pitchFamily="2" charset="0"/>
              <a:cs typeface="NikoshBAN" pitchFamily="2" charset="0"/>
            </a:rPr>
            <a:t>অপাদান কারক</a:t>
          </a:r>
          <a:endParaRPr lang="en-US" sz="2200" kern="1200" dirty="0">
            <a:latin typeface="NikoshBAN" pitchFamily="2" charset="0"/>
            <a:cs typeface="NikoshBAN" pitchFamily="2" charset="0"/>
          </a:endParaRPr>
        </a:p>
      </dsp:txBody>
      <dsp:txXfrm>
        <a:off x="3302076" y="3164310"/>
        <a:ext cx="1348361" cy="1296932"/>
      </dsp:txXfrm>
    </dsp:sp>
    <dsp:sp modelId="{8A3F996A-BED0-40E9-854E-C14DE04A8B10}">
      <dsp:nvSpPr>
        <dsp:cNvPr id="0" name=""/>
        <dsp:cNvSpPr/>
      </dsp:nvSpPr>
      <dsp:spPr>
        <a:xfrm rot="12600000">
          <a:off x="4835022" y="2103542"/>
          <a:ext cx="205760" cy="4900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 rot="10800000">
        <a:off x="4892615" y="2216989"/>
        <a:ext cx="144032" cy="294046"/>
      </dsp:txXfrm>
    </dsp:sp>
    <dsp:sp modelId="{41468CB8-DBF2-4FE7-ADE7-2EA4F0B93882}">
      <dsp:nvSpPr>
        <dsp:cNvPr id="0" name=""/>
        <dsp:cNvSpPr/>
      </dsp:nvSpPr>
      <dsp:spPr>
        <a:xfrm>
          <a:off x="3063584" y="889400"/>
          <a:ext cx="1825346" cy="1807948"/>
        </a:xfrm>
        <a:prstGeom prst="ellips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>
              <a:latin typeface="NikoshBAN" pitchFamily="2" charset="0"/>
              <a:cs typeface="NikoshBAN" pitchFamily="2" charset="0"/>
            </a:rPr>
            <a:t>কখন/কোথায়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>
              <a:latin typeface="NikoshBAN" pitchFamily="2" charset="0"/>
              <a:cs typeface="NikoshBAN" pitchFamily="2" charset="0"/>
            </a:rPr>
            <a:t>অধিকরণ কারক</a:t>
          </a:r>
          <a:endParaRPr lang="en-US" sz="2200" kern="1200" dirty="0">
            <a:latin typeface="NikoshBAN" pitchFamily="2" charset="0"/>
            <a:cs typeface="NikoshBAN" pitchFamily="2" charset="0"/>
          </a:endParaRPr>
        </a:p>
      </dsp:txBody>
      <dsp:txXfrm>
        <a:off x="3330900" y="1154168"/>
        <a:ext cx="1290714" cy="1278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6EDC7-8845-41A8-B13B-A9AFC459964D}" type="datetimeFigureOut">
              <a:rPr lang="en-US" smtClean="0"/>
              <a:pPr/>
              <a:t>01-Jan-09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AD3A0-9D05-471F-9CEC-1B6952D840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719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98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597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840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4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586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19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80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762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42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63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01-Jan-09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290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01-Jan-09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71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1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5562600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76200"/>
            <a:ext cx="12420600" cy="7162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09800" y="13716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Pictur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312" y="533400"/>
            <a:ext cx="11155385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62000" y="47316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>
                <a:latin typeface="NikoshBAN" pitchFamily="2" charset="0"/>
                <a:cs typeface="NikoshBAN" pitchFamily="2" charset="0"/>
              </a:rPr>
              <a:t>ছাত্ররা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বই পড়ছে।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0" y="6248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5950803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কর্তৃকারক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53412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4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প্রশ্নে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52400"/>
            <a:ext cx="12420600" cy="7239000"/>
          </a:xfrm>
          <a:prstGeom prst="rect">
            <a:avLst/>
          </a:prstGeom>
        </p:spPr>
      </p:pic>
      <p:pic>
        <p:nvPicPr>
          <p:cNvPr id="3" name="Picture 2" descr="Pictur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6959" y="435114"/>
            <a:ext cx="11150755" cy="5203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62000" y="5769114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ছেলেরা </a:t>
            </a:r>
            <a:r>
              <a:rPr lang="en-US" sz="4000" u="sng" dirty="0">
                <a:latin typeface="NikoshBAN" pitchFamily="2" charset="0"/>
                <a:cs typeface="NikoshBAN" pitchFamily="2" charset="0"/>
              </a:rPr>
              <a:t>ক্রিকেট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খেলছে</a:t>
            </a:r>
            <a:r>
              <a:rPr lang="en-US" dirty="0"/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800" y="60198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কী প্রশ্নে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4200" y="60198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 কর্মকারক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52400"/>
            <a:ext cx="12496800" cy="716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Picture7.jpg"/>
          <p:cNvPicPr>
            <a:picLocks noChangeAspect="1"/>
          </p:cNvPicPr>
          <p:nvPr/>
        </p:nvPicPr>
        <p:blipFill>
          <a:blip r:embed="rId4" cstate="print"/>
          <a:srcRect l="50000" t="-426" b="1313"/>
          <a:stretch>
            <a:fillRect/>
          </a:stretch>
        </p:blipFill>
        <p:spPr>
          <a:xfrm>
            <a:off x="457200" y="381000"/>
            <a:ext cx="4953000" cy="6082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715000" y="685800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সে </a:t>
            </a:r>
            <a:r>
              <a:rPr lang="en-US" sz="6000" u="sng" dirty="0">
                <a:latin typeface="NikoshBAN" pitchFamily="2" charset="0"/>
                <a:cs typeface="NikoshBAN" pitchFamily="2" charset="0"/>
              </a:rPr>
              <a:t>কলম দিয়ে 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লিখছে।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0" y="2438401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 দ্বারা/দিয়ে/কর্তৃক প্রশ্নে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7000" y="4572001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করণ কারক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52400"/>
            <a:ext cx="12496800" cy="7162800"/>
          </a:xfrm>
          <a:prstGeom prst="rect">
            <a:avLst/>
          </a:prstGeom>
        </p:spPr>
      </p:pic>
      <p:pic>
        <p:nvPicPr>
          <p:cNvPr id="2" name="Picture 1" descr="Picture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28600"/>
            <a:ext cx="11277600" cy="4886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43000" y="5221069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latin typeface="NikoshBAN" pitchFamily="2" charset="0"/>
                <a:cs typeface="NikoshBAN" pitchFamily="2" charset="0"/>
              </a:rPr>
              <a:t>ভিক্ষুককে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দান কর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7600" y="5678269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স্বত্ব ত্যাগ করে দান প্রশ্নে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9000" y="605926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সম্প্রদান কারক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76201"/>
            <a:ext cx="12420600" cy="7085765"/>
          </a:xfrm>
          <a:prstGeom prst="rect">
            <a:avLst/>
          </a:prstGeom>
        </p:spPr>
      </p:pic>
      <p:pic>
        <p:nvPicPr>
          <p:cNvPr id="2" name="Picture 1" descr="Picture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81000"/>
            <a:ext cx="5562600" cy="4267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Picture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381000"/>
            <a:ext cx="5486400" cy="4267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95400" y="4916269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latin typeface="NikoshBAN" pitchFamily="2" charset="0"/>
                <a:cs typeface="NikoshBAN" pitchFamily="2" charset="0"/>
              </a:rPr>
              <a:t>দুধ থেকে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মাখন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1400" y="5562601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হতে/থেকে প্রশ্নে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6600" y="5486401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অপাদান কারক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52400"/>
            <a:ext cx="12420600" cy="7239000"/>
          </a:xfrm>
          <a:prstGeom prst="rect">
            <a:avLst/>
          </a:prstGeom>
        </p:spPr>
      </p:pic>
      <p:pic>
        <p:nvPicPr>
          <p:cNvPr id="2" name="Picture 1" descr="Pictur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04800"/>
            <a:ext cx="113538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24000" y="4419601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>
                <a:latin typeface="NikoshBAN" pitchFamily="2" charset="0"/>
                <a:cs typeface="NikoshBAN" pitchFamily="2" charset="0"/>
              </a:rPr>
              <a:t>বসন্তকালে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কোকিল ডাকে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33800" y="5257801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কখন/কোথায় প্রশ্নে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7000" y="6096001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অধিকরণ কারক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52400"/>
            <a:ext cx="12649200" cy="7180876"/>
          </a:xfrm>
          <a:prstGeom prst="rect">
            <a:avLst/>
          </a:prstGeom>
        </p:spPr>
      </p:pic>
      <p:pic>
        <p:nvPicPr>
          <p:cNvPr id="2" name="Picture 1" descr="Picture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5408" y="3581398"/>
            <a:ext cx="4279392" cy="2133601"/>
          </a:xfrm>
          <a:prstGeom prst="rect">
            <a:avLst/>
          </a:prstGeom>
        </p:spPr>
      </p:pic>
      <p:pic>
        <p:nvPicPr>
          <p:cNvPr id="3" name="Picture 2" descr="Picture7.jpg"/>
          <p:cNvPicPr>
            <a:picLocks noChangeAspect="1"/>
          </p:cNvPicPr>
          <p:nvPr/>
        </p:nvPicPr>
        <p:blipFill>
          <a:blip r:embed="rId5" cstate="print"/>
          <a:srcRect r="41167" b="-2165"/>
          <a:stretch>
            <a:fillRect/>
          </a:stretch>
        </p:blipFill>
        <p:spPr>
          <a:xfrm>
            <a:off x="4343401" y="3581400"/>
            <a:ext cx="3068127" cy="2209801"/>
          </a:xfrm>
          <a:prstGeom prst="rect">
            <a:avLst/>
          </a:prstGeom>
        </p:spPr>
      </p:pic>
      <p:pic>
        <p:nvPicPr>
          <p:cNvPr id="4" name="Picture 3" descr="Picture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3581399"/>
            <a:ext cx="3810000" cy="21336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420469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3600" u="sng" dirty="0">
                <a:latin typeface="NikoshBAN" pitchFamily="2" charset="0"/>
                <a:cs typeface="NikoshBAN" pitchFamily="2" charset="0"/>
              </a:rPr>
              <a:t>অধিকরণ কারকের প্রকারভেদ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5867401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ট্রেনটি ১০টায় এসেছে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400" y="5791202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সে অংকে কাঁচা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0" y="5867402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পুকুরে মাছ আছে</a:t>
            </a:r>
          </a:p>
        </p:txBody>
      </p:sp>
      <p:sp>
        <p:nvSpPr>
          <p:cNvPr id="14" name="Right Arrow 13"/>
          <p:cNvSpPr/>
          <p:nvPr/>
        </p:nvSpPr>
        <p:spPr>
          <a:xfrm rot="2938934">
            <a:off x="7366611" y="1139036"/>
            <a:ext cx="3555711" cy="215754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আধারাধিকরণ/স্থান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5400000">
            <a:off x="4378332" y="1254133"/>
            <a:ext cx="2667000" cy="198753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ভাবাধিকরণ/বিষয়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Left Arrow 16"/>
          <p:cNvSpPr/>
          <p:nvPr/>
        </p:nvSpPr>
        <p:spPr>
          <a:xfrm rot="18139958">
            <a:off x="1002785" y="1284109"/>
            <a:ext cx="3397536" cy="1718889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কালাধিকরণ/সময়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4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52400"/>
            <a:ext cx="12496800" cy="7162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8800" y="511314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                  কারক চেনার উপায়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89154710"/>
              </p:ext>
            </p:extLst>
          </p:nvPr>
        </p:nvGraphicFramePr>
        <p:xfrm>
          <a:off x="533400" y="990600"/>
          <a:ext cx="11353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7788DA-A121-4498-8404-22BAD0323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F7788DA-A121-4498-8404-22BAD0323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F7788DA-A121-4498-8404-22BAD0323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FA030E-0A38-4C01-A032-27D64D04B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95FA030E-0A38-4C01-A032-27D64D04B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95FA030E-0A38-4C01-A032-27D64D04BF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672DE4-8272-4364-A368-75AAF33A7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19672DE4-8272-4364-A368-75AAF33A7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19672DE4-8272-4364-A368-75AAF33A7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C862B8-3B2B-4343-9D9F-86E3DD86B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F2C862B8-3B2B-4343-9D9F-86E3DD86B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F2C862B8-3B2B-4343-9D9F-86E3DD86B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27C804-4E8A-4417-89E8-B409E240F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3827C804-4E8A-4417-89E8-B409E240F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3827C804-4E8A-4417-89E8-B409E240F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628D25-28A4-43C4-A9B8-58361A97C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19628D25-28A4-43C4-A9B8-58361A97C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19628D25-28A4-43C4-A9B8-58361A97C7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349A12-F633-4E5D-B87E-CAD93FA32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37349A12-F633-4E5D-B87E-CAD93FA32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37349A12-F633-4E5D-B87E-CAD93FA32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C477B9-1744-4368-9ED8-C8B4E4120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DDC477B9-1744-4368-9ED8-C8B4E4120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DDC477B9-1744-4368-9ED8-C8B4E4120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49EA97-71B5-47DD-BF40-11CBE904D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9F49EA97-71B5-47DD-BF40-11CBE904D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9F49EA97-71B5-47DD-BF40-11CBE904D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0C0B29-1FD4-46D5-B8B1-C15B63B1B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9E0C0B29-1FD4-46D5-B8B1-C15B63B1B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9E0C0B29-1FD4-46D5-B8B1-C15B63B1B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7458A9-0069-4911-9411-76FF8F289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CA7458A9-0069-4911-9411-76FF8F289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CA7458A9-0069-4911-9411-76FF8F289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3F996A-BED0-40E9-854E-C14DE04A8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8A3F996A-BED0-40E9-854E-C14DE04A8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8A3F996A-BED0-40E9-854E-C14DE04A8B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468CB8-DBF2-4FE7-ADE7-2EA4F0B93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41468CB8-DBF2-4FE7-ADE7-2EA4F0B93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41468CB8-DBF2-4FE7-ADE7-2EA4F0B93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52400"/>
            <a:ext cx="12649200" cy="7239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0"/>
            <a:ext cx="11353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NikoshBAN" pitchFamily="2" charset="0"/>
                <a:cs typeface="NikoshBAN" pitchFamily="2" charset="0"/>
              </a:rPr>
              <a:t>    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</a:p>
          <a:p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ট্রেনটি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৯টায়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ষ্টেশন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ছাড়ল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ছাঁদ</a:t>
            </a:r>
            <a:r>
              <a:rPr lang="en-US" sz="4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হতে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নদীতে</a:t>
            </a:r>
            <a:r>
              <a:rPr lang="en-US" sz="4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সৎপাত্রে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কন্যা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48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হতে 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ফসল উৎপন্ন হয়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96800" y="1600201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অধিকরণ কারক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96800" y="2743201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অপাদান কারক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649200" y="3886201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অধিকরণ কারক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01600" y="5029201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সম্প্রদান কারক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649200" y="6172201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অপাদান কারক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55112E-17 L -0.5875 0.0085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98844E-6 L -0.59167 -0.0025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2312E-6 L -0.61667 -0.0136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00" y="-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6532E-6 L -0.62917 -0.0136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00" y="-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4624E-6 L -0.5875 -0.0136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00" y="-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52401"/>
            <a:ext cx="12496800" cy="72284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457200"/>
            <a:ext cx="11353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9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</a:p>
          <a:p>
            <a:r>
              <a:rPr lang="en-US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প্রধানশিক্ষক নিজ তহবিল হতে গত সোমবার মেধাবী ছাত্রদেরকে নিজ হাতে অর্থ দান </a:t>
            </a:r>
            <a:r>
              <a:rPr lang="en-US" sz="6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6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6600" dirty="0">
                <a:latin typeface="NikoshBAN" pitchFamily="2" charset="0"/>
                <a:cs typeface="NikoshBAN" pitchFamily="2" charset="0"/>
              </a:rPr>
              <a:t>উক্ত বাক্যটি হতে সকল প্রকারের কারক নির্ণয় কর।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833021"/>
            <a:ext cx="10820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রায়হান উদ্দিন</a:t>
            </a:r>
          </a:p>
          <a:p>
            <a:pPr algn="ctr"/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সহকারী শিক্ষক</a:t>
            </a:r>
          </a:p>
          <a:p>
            <a:pPr algn="ctr"/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সোহাগপুর আছিয়া সাফিউদ্দিন আদর্শ মাধ্যমিক বিদ্যালয়</a:t>
            </a:r>
          </a:p>
          <a:p>
            <a:pPr algn="ctr"/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আশুগঞ্জ, ব্রাহ্মণবাড়িয়া</a:t>
            </a:r>
          </a:p>
          <a:p>
            <a:pPr algn="ctr"/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মোবাইলঃ ০১৭৩২৫৪৬৯৭৬</a:t>
            </a:r>
          </a:p>
          <a:p>
            <a:pPr algn="ctr"/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ই-মেইলঃ 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mdr43552@gmail.com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76200"/>
            <a:ext cx="12496800" cy="7162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1219200"/>
            <a:ext cx="10744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     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5400" u="sng" dirty="0">
                <a:latin typeface="NikoshBAN" pitchFamily="2" charset="0"/>
                <a:cs typeface="NikoshBAN" pitchFamily="2" charset="0"/>
              </a:rPr>
              <a:t>সুন্দর বনে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বাঘ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5400" dirty="0">
                <a:latin typeface="NikoshBAN" pitchFamily="2" charset="0"/>
                <a:cs typeface="NikoshBAN" pitchFamily="2" charset="0"/>
              </a:rPr>
              <a:t>আমরা </a:t>
            </a:r>
            <a:r>
              <a:rPr lang="en-US" sz="5400" u="sng" dirty="0">
                <a:latin typeface="NikoshBAN" pitchFamily="2" charset="0"/>
                <a:cs typeface="NikoshBAN" pitchFamily="2" charset="0"/>
              </a:rPr>
              <a:t>কান </a:t>
            </a:r>
            <a:r>
              <a:rPr lang="en-US" sz="5400" u="sng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54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শুনি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5400" u="sng" dirty="0">
                <a:latin typeface="NikoshBAN" pitchFamily="2" charset="0"/>
                <a:cs typeface="NikoshBAN" pitchFamily="2" charset="0"/>
              </a:rPr>
              <a:t>দরিদ্রকে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5400" u="sng" dirty="0">
                <a:latin typeface="NikoshBAN" pitchFamily="2" charset="0"/>
                <a:cs typeface="NikoshBAN" pitchFamily="2" charset="0"/>
              </a:rPr>
              <a:t>গাছ থেকে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পড়ে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5400" u="sng" dirty="0"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চাঁদ উঠেছে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0" y="492204"/>
            <a:ext cx="525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01600" y="1600201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অধিকরণ কারক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487400" y="2895601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করণ কারক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30200" y="3733801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সম্প্রদান কারক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0" y="5029201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অপাদান কারক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25400" y="621167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অধিকরন কারক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5.55112E-17 L -0.65417 0.0307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" y="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83 -0.00254 L -0.70416 -0.0025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90751E-6 L -0.68333 0.0221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96532E-6 L -0.69167 0.0085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75 -0.00833 L -0.67917 -0.0083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76200"/>
            <a:ext cx="12420600" cy="7086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914400"/>
            <a:ext cx="11353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9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9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9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7200" dirty="0">
                <a:latin typeface="NikoshBAN" pitchFamily="2" charset="0"/>
                <a:cs typeface="NikoshBAN" pitchFamily="2" charset="0"/>
              </a:rPr>
              <a:t>সকল কারকের দুটি করে উদাহরন লিখ 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312080">
            <a:off x="2695703" y="2506939"/>
            <a:ext cx="7181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76200"/>
            <a:ext cx="12877800" cy="7138326"/>
          </a:xfrm>
          <a:prstGeom prst="rect">
            <a:avLst/>
          </a:prstGeom>
        </p:spPr>
      </p:pic>
      <p:pic>
        <p:nvPicPr>
          <p:cNvPr id="4" name="Picture 3" descr="Pictur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609600"/>
            <a:ext cx="109728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04800" y="5029200"/>
            <a:ext cx="1188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জনাব আজগর আলী নিজস্ব তহবিল থেকে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প্রতিদিন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গরিব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মানুষদেরকে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নিজ হাতে চাল বিতরণ করতেন।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63" y="0"/>
            <a:ext cx="12420600" cy="70866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2653277">
            <a:off x="2751848" y="1939650"/>
            <a:ext cx="3188744" cy="1995630"/>
          </a:xfrm>
          <a:prstGeom prst="righ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পদ</a:t>
            </a:r>
          </a:p>
        </p:txBody>
      </p:sp>
      <p:sp>
        <p:nvSpPr>
          <p:cNvPr id="6" name="Oval 5"/>
          <p:cNvSpPr/>
          <p:nvPr/>
        </p:nvSpPr>
        <p:spPr>
          <a:xfrm>
            <a:off x="4876800" y="3962400"/>
            <a:ext cx="2743200" cy="1143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সর্ম্পক</a:t>
            </a:r>
          </a:p>
        </p:txBody>
      </p:sp>
      <p:sp>
        <p:nvSpPr>
          <p:cNvPr id="8" name="Left Arrow 7"/>
          <p:cNvSpPr/>
          <p:nvPr/>
        </p:nvSpPr>
        <p:spPr>
          <a:xfrm rot="18543793">
            <a:off x="6514594" y="2186620"/>
            <a:ext cx="2992726" cy="1604340"/>
          </a:xfrm>
          <a:prstGeom prst="leftArrow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পদ</a:t>
            </a:r>
          </a:p>
        </p:txBody>
      </p:sp>
      <p:sp>
        <p:nvSpPr>
          <p:cNvPr id="9" name="Rectangle 8"/>
          <p:cNvSpPr/>
          <p:nvPr/>
        </p:nvSpPr>
        <p:spPr>
          <a:xfrm>
            <a:off x="685800" y="457200"/>
            <a:ext cx="5305442" cy="10227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আজগর আলী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45136" y="457200"/>
            <a:ext cx="5213464" cy="10227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চাল বিতরণ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724400" y="5105400"/>
            <a:ext cx="2590800" cy="1295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tx1"/>
                </a:solidFill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0" y="1066800"/>
            <a:ext cx="9144000" cy="495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কারক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0"/>
            <a:ext cx="121158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2057400"/>
            <a:ext cx="10896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২য় পত্র</a:t>
            </a:r>
          </a:p>
          <a:p>
            <a:pPr algn="ctr"/>
            <a:r>
              <a:rPr lang="en-US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4763"/>
            <a:ext cx="12649200" cy="716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1129129"/>
            <a:ext cx="11201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7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7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6000" dirty="0">
                <a:latin typeface="NikoshBAN" pitchFamily="2" charset="0"/>
                <a:cs typeface="NikoshBAN" pitchFamily="2" charset="0"/>
              </a:rPr>
              <a:t>শিক্ষার্থীরা কারকের সংজ্ঞা বলতে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6000" dirty="0">
                <a:latin typeface="NikoshBAN" pitchFamily="2" charset="0"/>
                <a:cs typeface="NikoshBAN" pitchFamily="2" charset="0"/>
              </a:rPr>
              <a:t>কারকের প্রকারভেদ বলতে পারবে,</a:t>
            </a:r>
          </a:p>
          <a:p>
            <a:pPr>
              <a:buFont typeface="Wingdings" pitchFamily="2" charset="2"/>
              <a:buChar char="Ø"/>
            </a:pP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সহ সকল কারকের ব্যাখ্যা দিতে পারবে।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52400"/>
            <a:ext cx="12420600" cy="716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838201"/>
            <a:ext cx="11201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কৃ+ণক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=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কারক</a:t>
            </a:r>
            <a:endParaRPr lang="en-US" sz="6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ক্রিয়া সম্পাদন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বাক্যস্থিত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ক্রিয়াপদের সংঙ্গে নাম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সম্পর্ক, তাকে কারক বলে।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52400"/>
            <a:ext cx="12496800" cy="7116475"/>
          </a:xfrm>
          <a:prstGeom prst="rect">
            <a:avLst/>
          </a:prstGeom>
        </p:spPr>
      </p:pic>
      <p:sp>
        <p:nvSpPr>
          <p:cNvPr id="2" name="6-Point Star 1"/>
          <p:cNvSpPr/>
          <p:nvPr/>
        </p:nvSpPr>
        <p:spPr>
          <a:xfrm>
            <a:off x="3962400" y="1371600"/>
            <a:ext cx="4191000" cy="3962400"/>
          </a:xfrm>
          <a:prstGeom prst="star6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95800" y="2943761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NikoshBAN" pitchFamily="2" charset="0"/>
                <a:cs typeface="NikoshBAN" pitchFamily="2" charset="0"/>
              </a:rPr>
              <a:t> কারক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3400" y="609601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কর্তৃ কারক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34400" y="1524001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কর্ম কারক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77200" y="4419601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করণ কারক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8200" y="5638801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সম্প্রদান কারক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0" y="4495801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অপাদান কারক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1524001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অধিকরণ কারক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2379</TotalTime>
  <Words>311</Words>
  <Application>Microsoft Office PowerPoint</Application>
  <PresentationFormat>Widescreen</PresentationFormat>
  <Paragraphs>104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SutonnyMJ</vt:lpstr>
      <vt:lpstr>Times New Roman</vt:lpstr>
      <vt:lpstr>Wingdings</vt:lpstr>
      <vt:lpstr>Office Theme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DHS</dc:creator>
  <cp:lastModifiedBy>Raihan Uddin</cp:lastModifiedBy>
  <cp:revision>773</cp:revision>
  <dcterms:created xsi:type="dcterms:W3CDTF">2006-08-16T00:00:00Z</dcterms:created>
  <dcterms:modified xsi:type="dcterms:W3CDTF">2008-12-31T18:45:11Z</dcterms:modified>
</cp:coreProperties>
</file>